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4.xml" ContentType="application/vnd.openxmlformats-officedocument.presentationml.tags+xml"/>
  <Override PartName="/ppt/notesSlides/notesSlide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3.xml" ContentType="application/vnd.openxmlformats-officedocument.presentationml.notesSlide+xml"/>
  <Override PartName="/ppt/tags/tag119.xml" ContentType="application/vnd.openxmlformats-officedocument.presentationml.tags+xml"/>
  <Override PartName="/ppt/notesSlides/notesSlide4.xml" ContentType="application/vnd.openxmlformats-officedocument.presentationml.notesSlide+xml"/>
  <Override PartName="/ppt/tags/tag120.xml" ContentType="application/vnd.openxmlformats-officedocument.presentationml.tags+xml"/>
  <Override PartName="/ppt/notesSlides/notesSlide5.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6.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7.xml" ContentType="application/vnd.openxmlformats-officedocument.presentationml.notesSlide+xml"/>
  <Override PartName="/ppt/tags/tag127.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4" r:id="rId5"/>
  </p:sldMasterIdLst>
  <p:notesMasterIdLst>
    <p:notesMasterId r:id="rId20"/>
  </p:notesMasterIdLst>
  <p:handoutMasterIdLst>
    <p:handoutMasterId r:id="rId21"/>
  </p:handoutMasterIdLst>
  <p:sldIdLst>
    <p:sldId id="256" r:id="rId6"/>
    <p:sldId id="278" r:id="rId7"/>
    <p:sldId id="257" r:id="rId8"/>
    <p:sldId id="264" r:id="rId9"/>
    <p:sldId id="260" r:id="rId10"/>
    <p:sldId id="261" r:id="rId11"/>
    <p:sldId id="262" r:id="rId12"/>
    <p:sldId id="270" r:id="rId13"/>
    <p:sldId id="263" r:id="rId14"/>
    <p:sldId id="280" r:id="rId15"/>
    <p:sldId id="281" r:id="rId16"/>
    <p:sldId id="282" r:id="rId17"/>
    <p:sldId id="267" r:id="rId18"/>
    <p:sldId id="277" r:id="rId19"/>
  </p:sldIdLst>
  <p:sldSz cx="12192000" cy="6858000"/>
  <p:notesSz cx="6669088" cy="992663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B8D000-F82D-2D0C-51ED-428BE9EB0964}" name="Nikolaj Godsk Vestergaard" initials="NGV" userId="S::ngv@ramboll.com::13f6e931-e8bb-4f58-9241-2f10614c3355" providerId="AD"/>
  <p188:author id="{92657D86-AABF-8C4C-6F51-D65416DCF824}" name="Line Pors Jørgensen" initials="LJ" userId="S::lej@ramboll.com::0132e566-f4bf-401a-a981-ca4845cdd2a4" providerId="AD"/>
  <p188:author id="{A4CE2ABB-C091-3C51-6696-0B65E5BA3641}" name="Anne Wæhrens" initials="AW" userId="S::anne.waehrens@apmollerfonde.dk::9fd4e9c2-8895-45a4-98f8-b48db8f8c490" providerId="AD"/>
  <p188:author id="{158CE5BE-42FF-5B6C-765F-3838127BCDDB}" name="Katrine Rusmann" initials="KR" userId="S::karu@ramboll.com::144feddb-6ec2-452e-829f-d510fc989638" providerId="AD"/>
  <p188:author id="{FD6096FA-94D4-FC42-A793-12E6BD8212EE}" name="Line Pors Jørgensen" initials="LPJ" userId="S::LEJ@ramboll.com::0132e566-f4bf-401a-a981-ca4845cdd2a4" providerId="AD"/>
  <p188:author id="{206940FC-A99F-6378-E12A-33EDEA0780C5}" name="Sophie Bayer" initials="SB" userId="S::AECB@ramboll.com::ede9276c-710b-4378-937b-bdc2eba6c543" providerId="AD"/>
  <p188:author id="{C1F161FD-E976-00BF-7048-A16D50EA37DE}" name="Mia Rytter Lund" initials="MRL" userId="S::MRYL@ramboll.com::fd5a37df-57b5-4ab7-b42f-f051b0300ae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5B429"/>
    <a:srgbClr val="DDC251"/>
    <a:srgbClr val="E4CF74"/>
    <a:srgbClr val="273F68"/>
    <a:srgbClr val="BD9ADD"/>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4" autoAdjust="0"/>
    <p:restoredTop sz="87370" autoAdjust="0"/>
  </p:normalViewPr>
  <p:slideViewPr>
    <p:cSldViewPr snapToGrid="0">
      <p:cViewPr varScale="1">
        <p:scale>
          <a:sx n="96" d="100"/>
          <a:sy n="96" d="100"/>
        </p:scale>
        <p:origin x="129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a Rytter Lund" userId="fd5a37df-57b5-4ab7-b42f-f051b0300ae8" providerId="ADAL" clId="{431B8DFC-24B1-4565-A4DD-F1BB4AB12DAE}"/>
    <pc:docChg chg="custSel delSld modSld">
      <pc:chgData name="Mia Rytter Lund" userId="fd5a37df-57b5-4ab7-b42f-f051b0300ae8" providerId="ADAL" clId="{431B8DFC-24B1-4565-A4DD-F1BB4AB12DAE}" dt="2023-03-08T11:10:04.556" v="12" actId="47"/>
      <pc:docMkLst>
        <pc:docMk/>
      </pc:docMkLst>
      <pc:sldChg chg="delCm">
        <pc:chgData name="Mia Rytter Lund" userId="fd5a37df-57b5-4ab7-b42f-f051b0300ae8" providerId="ADAL" clId="{431B8DFC-24B1-4565-A4DD-F1BB4AB12DAE}" dt="2023-03-08T11:09:58.270" v="8"/>
        <pc:sldMkLst>
          <pc:docMk/>
          <pc:sldMk cId="3289073531" sldId="267"/>
        </pc:sldMkLst>
      </pc:sldChg>
      <pc:sldChg chg="del">
        <pc:chgData name="Mia Rytter Lund" userId="fd5a37df-57b5-4ab7-b42f-f051b0300ae8" providerId="ADAL" clId="{431B8DFC-24B1-4565-A4DD-F1BB4AB12DAE}" dt="2023-03-08T11:10:01.290" v="10" actId="47"/>
        <pc:sldMkLst>
          <pc:docMk/>
          <pc:sldMk cId="1493016883" sldId="273"/>
        </pc:sldMkLst>
      </pc:sldChg>
      <pc:sldChg chg="del">
        <pc:chgData name="Mia Rytter Lund" userId="fd5a37df-57b5-4ab7-b42f-f051b0300ae8" providerId="ADAL" clId="{431B8DFC-24B1-4565-A4DD-F1BB4AB12DAE}" dt="2023-03-08T11:10:01.840" v="11" actId="47"/>
        <pc:sldMkLst>
          <pc:docMk/>
          <pc:sldMk cId="3188545095" sldId="274"/>
        </pc:sldMkLst>
      </pc:sldChg>
      <pc:sldChg chg="del">
        <pc:chgData name="Mia Rytter Lund" userId="fd5a37df-57b5-4ab7-b42f-f051b0300ae8" providerId="ADAL" clId="{431B8DFC-24B1-4565-A4DD-F1BB4AB12DAE}" dt="2023-03-08T11:10:00.670" v="9" actId="47"/>
        <pc:sldMkLst>
          <pc:docMk/>
          <pc:sldMk cId="3633773148" sldId="275"/>
        </pc:sldMkLst>
      </pc:sldChg>
      <pc:sldChg chg="del">
        <pc:chgData name="Mia Rytter Lund" userId="fd5a37df-57b5-4ab7-b42f-f051b0300ae8" providerId="ADAL" clId="{431B8DFC-24B1-4565-A4DD-F1BB4AB12DAE}" dt="2023-03-08T11:10:04.556" v="12" actId="47"/>
        <pc:sldMkLst>
          <pc:docMk/>
          <pc:sldMk cId="1668657491" sldId="276"/>
        </pc:sldMkLst>
      </pc:sldChg>
      <pc:sldChg chg="delSp modSp mod">
        <pc:chgData name="Mia Rytter Lund" userId="fd5a37df-57b5-4ab7-b42f-f051b0300ae8" providerId="ADAL" clId="{431B8DFC-24B1-4565-A4DD-F1BB4AB12DAE}" dt="2023-03-08T11:09:18.428" v="6" actId="20577"/>
        <pc:sldMkLst>
          <pc:docMk/>
          <pc:sldMk cId="1022235244" sldId="278"/>
        </pc:sldMkLst>
        <pc:spChg chg="del">
          <ac:chgData name="Mia Rytter Lund" userId="fd5a37df-57b5-4ab7-b42f-f051b0300ae8" providerId="ADAL" clId="{431B8DFC-24B1-4565-A4DD-F1BB4AB12DAE}" dt="2023-03-08T11:09:10.552" v="2" actId="478"/>
          <ac:spMkLst>
            <pc:docMk/>
            <pc:sldMk cId="1022235244" sldId="278"/>
            <ac:spMk id="14" creationId="{54755F45-147E-8355-0BCA-EA8D5626C94C}"/>
          </ac:spMkLst>
        </pc:spChg>
        <pc:spChg chg="del">
          <ac:chgData name="Mia Rytter Lund" userId="fd5a37df-57b5-4ab7-b42f-f051b0300ae8" providerId="ADAL" clId="{431B8DFC-24B1-4565-A4DD-F1BB4AB12DAE}" dt="2023-03-08T11:09:11.389" v="3" actId="478"/>
          <ac:spMkLst>
            <pc:docMk/>
            <pc:sldMk cId="1022235244" sldId="278"/>
            <ac:spMk id="16" creationId="{A575CDC7-51ED-3109-E0C0-98B02F1C9458}"/>
          </ac:spMkLst>
        </pc:spChg>
        <pc:spChg chg="del">
          <ac:chgData name="Mia Rytter Lund" userId="fd5a37df-57b5-4ab7-b42f-f051b0300ae8" providerId="ADAL" clId="{431B8DFC-24B1-4565-A4DD-F1BB4AB12DAE}" dt="2023-03-08T11:09:09.596" v="1" actId="478"/>
          <ac:spMkLst>
            <pc:docMk/>
            <pc:sldMk cId="1022235244" sldId="278"/>
            <ac:spMk id="18" creationId="{FDA61B14-CB10-90C7-9392-21B6F6209DC4}"/>
          </ac:spMkLst>
        </pc:spChg>
        <pc:spChg chg="del">
          <ac:chgData name="Mia Rytter Lund" userId="fd5a37df-57b5-4ab7-b42f-f051b0300ae8" providerId="ADAL" clId="{431B8DFC-24B1-4565-A4DD-F1BB4AB12DAE}" dt="2023-03-08T11:09:08.488" v="0" actId="478"/>
          <ac:spMkLst>
            <pc:docMk/>
            <pc:sldMk cId="1022235244" sldId="278"/>
            <ac:spMk id="20" creationId="{80DDC906-7D91-351A-A654-11A08BB613B9}"/>
          </ac:spMkLst>
        </pc:spChg>
        <pc:spChg chg="mod">
          <ac:chgData name="Mia Rytter Lund" userId="fd5a37df-57b5-4ab7-b42f-f051b0300ae8" providerId="ADAL" clId="{431B8DFC-24B1-4565-A4DD-F1BB4AB12DAE}" dt="2023-03-08T11:09:18.428" v="6" actId="20577"/>
          <ac:spMkLst>
            <pc:docMk/>
            <pc:sldMk cId="1022235244" sldId="278"/>
            <ac:spMk id="22" creationId="{2BBFC7D1-9149-6C2D-8F41-F2FCBFF584BE}"/>
          </ac:spMkLst>
        </pc:spChg>
        <pc:spChg chg="mod">
          <ac:chgData name="Mia Rytter Lund" userId="fd5a37df-57b5-4ab7-b42f-f051b0300ae8" providerId="ADAL" clId="{431B8DFC-24B1-4565-A4DD-F1BB4AB12DAE}" dt="2023-03-08T11:09:16.372" v="4" actId="1076"/>
          <ac:spMkLst>
            <pc:docMk/>
            <pc:sldMk cId="1022235244" sldId="278"/>
            <ac:spMk id="23" creationId="{9D492F55-6BB4-2322-D7BA-D791ED81F50E}"/>
          </ac:spMkLst>
        </pc:spChg>
      </pc:sldChg>
      <pc:sldChg chg="del">
        <pc:chgData name="Mia Rytter Lund" userId="fd5a37df-57b5-4ab7-b42f-f051b0300ae8" providerId="ADAL" clId="{431B8DFC-24B1-4565-A4DD-F1BB4AB12DAE}" dt="2023-03-08T11:09:44.253" v="7" actId="47"/>
        <pc:sldMkLst>
          <pc:docMk/>
          <pc:sldMk cId="2763345987" sldId="2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942B987-EC31-4746-B4E6-062CD7AA3A1A}" type="datetime1">
              <a:rPr lang="en-GB" smtClean="0"/>
              <a:t>08/03/2023</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rtl="0">
              <a:defRPr sz="1200"/>
            </a:lvl1pPr>
          </a:lstStyle>
          <a:p>
            <a:fld id="{1B1D025B-ACD2-45C1-B156-1DDB470CE319}" type="slidenum">
              <a:rPr lang="da-DK" smtClean="0"/>
              <a:pPr/>
              <a:t>‹#›</a:t>
            </a:fld>
            <a:endParaRPr lang="da-DK"/>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777607" y="0"/>
            <a:ext cx="2889938" cy="498056"/>
          </a:xfrm>
          <a:prstGeom prst="rect">
            <a:avLst/>
          </a:prstGeom>
        </p:spPr>
        <p:txBody>
          <a:bodyPr vert="horz" lIns="91440" tIns="45720" rIns="91440" bIns="45720" rtlCol="0"/>
          <a:lstStyle>
            <a:lvl1pPr algn="r" rtl="0">
              <a:defRPr sz="1200"/>
            </a:lvl1pPr>
          </a:lstStyle>
          <a:p>
            <a:fld id="{D325BBF7-0B0C-48D4-ABAA-EF360EF241C5}" type="datetime1">
              <a:rPr lang="da-DK" smtClean="0"/>
              <a:pPr/>
              <a:t>08-03-2023</a:t>
            </a:fld>
            <a:endParaRPr lang="da-DK"/>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rtl="0">
              <a:defRPr sz="1200"/>
            </a:lvl1pPr>
          </a:lstStyle>
          <a:p>
            <a:endParaRPr lang="da-DK"/>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rtl="0">
              <a:defRPr sz="1200"/>
            </a:lvl1pPr>
          </a:lstStyle>
          <a:p>
            <a:endParaRPr lang="da-DK"/>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49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48539" y="5118725"/>
            <a:ext cx="5188303" cy="4849318"/>
          </a:xfrm>
          <a:prstGeom prst="rect">
            <a:avLst/>
          </a:prstGeom>
        </p:spPr>
        <p:txBody>
          <a:bodyPr spcFirstLastPara="1" wrap="square" lIns="91425" tIns="91425" rIns="91425" bIns="91425" anchor="t" anchorCtr="0">
            <a:noAutofit/>
          </a:bodyPr>
          <a:lstStyle/>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342900" lvl="0" indent="-342900">
              <a:buFont typeface="+mj-lt"/>
              <a:buAutoNum type="arabicPeriod"/>
            </a:pPr>
            <a:endParaRPr lang="da-DK" sz="1800" b="1">
              <a:solidFill>
                <a:srgbClr val="44546A"/>
              </a:solidFill>
              <a:effectLst/>
              <a:latin typeface="Verdana" panose="020B0604030504040204" pitchFamily="34" charset="0"/>
              <a:ea typeface="Calibri" panose="020F0502020204030204" pitchFamily="34" charset="0"/>
            </a:endParaRPr>
          </a:p>
          <a:p>
            <a:pPr marL="0" lvl="0" indent="0" algn="l">
              <a:spcBef>
                <a:spcPts val="0"/>
              </a:spcBef>
              <a:spcAft>
                <a:spcPts val="0"/>
              </a:spcAft>
              <a:buNone/>
            </a:pPr>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da-DK" smtClean="0"/>
              <a:pPr/>
              <a:t>3</a:t>
            </a:fld>
            <a:endParaRPr lang="da-DK"/>
          </a:p>
        </p:txBody>
      </p:sp>
      <p:sp>
        <p:nvSpPr>
          <p:cNvPr id="5" name="Pladsholder til dato 4"/>
          <p:cNvSpPr>
            <a:spLocks noGrp="1"/>
          </p:cNvSpPr>
          <p:nvPr>
            <p:ph type="dt" idx="1"/>
          </p:nvPr>
        </p:nvSpPr>
        <p:spPr/>
        <p:txBody>
          <a:bodyPr/>
          <a:lstStyle/>
          <a:p>
            <a:fld id="{D325BBF7-0B0C-48D4-ABAA-EF360EF241C5}" type="datetime1">
              <a:rPr lang="da-DK" smtClean="0"/>
              <a:pPr/>
              <a:t>08-03-2023</a:t>
            </a:fld>
            <a:endParaRPr lang="da-DK"/>
          </a:p>
        </p:txBody>
      </p:sp>
      <p:sp>
        <p:nvSpPr>
          <p:cNvPr id="6" name="Pladsholder til sidehoved 5"/>
          <p:cNvSpPr>
            <a:spLocks noGrp="1"/>
          </p:cNvSpPr>
          <p:nvPr>
            <p:ph type="hdr" sz="quarter"/>
          </p:nvPr>
        </p:nvSpPr>
        <p:spPr/>
        <p:txBody>
          <a:bodyPr/>
          <a:lstStyle/>
          <a:p>
            <a:endParaRPr lang="da-DK"/>
          </a:p>
        </p:txBody>
      </p:sp>
      <p:sp>
        <p:nvSpPr>
          <p:cNvPr id="7" name="Pladsholder til sidefod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15975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D325BBF7-0B0C-48D4-ABAA-EF360EF241C5}" type="datetime1">
              <a:rPr lang="en-GB" smtClean="0"/>
              <a:t>08/03/2023</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69631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da-DK" smtClean="0"/>
              <a:pPr/>
              <a:t>6</a:t>
            </a:fld>
            <a:endParaRPr lang="da-DK"/>
          </a:p>
        </p:txBody>
      </p:sp>
      <p:sp>
        <p:nvSpPr>
          <p:cNvPr id="5" name="Pladsholder til dato 4"/>
          <p:cNvSpPr>
            <a:spLocks noGrp="1"/>
          </p:cNvSpPr>
          <p:nvPr>
            <p:ph type="dt" idx="1"/>
          </p:nvPr>
        </p:nvSpPr>
        <p:spPr/>
        <p:txBody>
          <a:bodyPr/>
          <a:lstStyle/>
          <a:p>
            <a:fld id="{D325BBF7-0B0C-48D4-ABAA-EF360EF241C5}" type="datetime1">
              <a:rPr lang="da-DK" smtClean="0"/>
              <a:pPr/>
              <a:t>08-03-2023</a:t>
            </a:fld>
            <a:endParaRPr lang="da-DK"/>
          </a:p>
        </p:txBody>
      </p:sp>
      <p:sp>
        <p:nvSpPr>
          <p:cNvPr id="6" name="Pladsholder til sidehoved 5"/>
          <p:cNvSpPr>
            <a:spLocks noGrp="1"/>
          </p:cNvSpPr>
          <p:nvPr>
            <p:ph type="hdr" sz="quarter"/>
          </p:nvPr>
        </p:nvSpPr>
        <p:spPr/>
        <p:txBody>
          <a:bodyPr/>
          <a:lstStyle/>
          <a:p>
            <a:endParaRPr lang="da-DK"/>
          </a:p>
        </p:txBody>
      </p:sp>
      <p:sp>
        <p:nvSpPr>
          <p:cNvPr id="7" name="Pladsholder til sidefod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37158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dirty="0">
              <a:latin typeface="Quicksand" panose="020B0604020202020204"/>
            </a:endParaRPr>
          </a:p>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08-03-2023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4487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da-DK" smtClean="0"/>
              <a:pPr/>
              <a:t>10</a:t>
            </a:fld>
            <a:endParaRPr lang="da-DK"/>
          </a:p>
        </p:txBody>
      </p:sp>
      <p:sp>
        <p:nvSpPr>
          <p:cNvPr id="5" name="Pladsholder til dato 4"/>
          <p:cNvSpPr>
            <a:spLocks noGrp="1"/>
          </p:cNvSpPr>
          <p:nvPr>
            <p:ph type="dt" idx="1"/>
          </p:nvPr>
        </p:nvSpPr>
        <p:spPr/>
        <p:txBody>
          <a:bodyPr/>
          <a:lstStyle/>
          <a:p>
            <a:fld id="{D325BBF7-0B0C-48D4-ABAA-EF360EF241C5}" type="datetime1">
              <a:rPr lang="da-DK" smtClean="0"/>
              <a:pPr/>
              <a:t>08-03-2023</a:t>
            </a:fld>
            <a:endParaRPr lang="da-DK"/>
          </a:p>
        </p:txBody>
      </p:sp>
      <p:sp>
        <p:nvSpPr>
          <p:cNvPr id="6" name="Pladsholder til sidehoved 5"/>
          <p:cNvSpPr>
            <a:spLocks noGrp="1"/>
          </p:cNvSpPr>
          <p:nvPr>
            <p:ph type="hdr" sz="quarter"/>
          </p:nvPr>
        </p:nvSpPr>
        <p:spPr/>
        <p:txBody>
          <a:bodyPr/>
          <a:lstStyle/>
          <a:p>
            <a:endParaRPr lang="da-DK"/>
          </a:p>
        </p:txBody>
      </p:sp>
      <p:sp>
        <p:nvSpPr>
          <p:cNvPr id="7" name="Pladsholder til sidefod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517025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da-DK" smtClean="0"/>
              <a:pPr/>
              <a:t>13</a:t>
            </a:fld>
            <a:endParaRPr lang="da-DK"/>
          </a:p>
        </p:txBody>
      </p:sp>
      <p:sp>
        <p:nvSpPr>
          <p:cNvPr id="5" name="Pladsholder til dato 4"/>
          <p:cNvSpPr>
            <a:spLocks noGrp="1"/>
          </p:cNvSpPr>
          <p:nvPr>
            <p:ph type="dt" idx="1"/>
          </p:nvPr>
        </p:nvSpPr>
        <p:spPr/>
        <p:txBody>
          <a:bodyPr/>
          <a:lstStyle/>
          <a:p>
            <a:fld id="{D325BBF7-0B0C-48D4-ABAA-EF360EF241C5}" type="datetime1">
              <a:rPr lang="da-DK" smtClean="0"/>
              <a:pPr/>
              <a:t>08-03-2023</a:t>
            </a:fld>
            <a:endParaRPr lang="da-DK"/>
          </a:p>
        </p:txBody>
      </p:sp>
      <p:sp>
        <p:nvSpPr>
          <p:cNvPr id="6" name="Pladsholder til sidehoved 5"/>
          <p:cNvSpPr>
            <a:spLocks noGrp="1"/>
          </p:cNvSpPr>
          <p:nvPr>
            <p:ph type="hdr" sz="quarter"/>
          </p:nvPr>
        </p:nvSpPr>
        <p:spPr/>
        <p:txBody>
          <a:bodyPr/>
          <a:lstStyle/>
          <a:p>
            <a:endParaRPr lang="da-DK"/>
          </a:p>
        </p:txBody>
      </p:sp>
      <p:sp>
        <p:nvSpPr>
          <p:cNvPr id="7" name="Pladsholder til sidefod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53036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14</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08-03-2023</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711114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2.xml"/><Relationship Id="rId1" Type="http://schemas.openxmlformats.org/officeDocument/2006/relationships/tags" Target="../tags/tag103.xml"/><Relationship Id="rId4" Type="http://schemas.openxmlformats.org/officeDocument/2006/relationships/image" Target="../media/image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xml"/><Relationship Id="rId1" Type="http://schemas.openxmlformats.org/officeDocument/2006/relationships/tags" Target="../tags/tag104.xml"/><Relationship Id="rId4" Type="http://schemas.openxmlformats.org/officeDocument/2006/relationships/image" Target="../media/image2.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2.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2.xml"/><Relationship Id="rId1" Type="http://schemas.openxmlformats.org/officeDocument/2006/relationships/tags" Target="../tags/tag106.xml"/><Relationship Id="rId4" Type="http://schemas.openxmlformats.org/officeDocument/2006/relationships/image" Target="../media/image2.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2.xml"/><Relationship Id="rId1" Type="http://schemas.openxmlformats.org/officeDocument/2006/relationships/tags" Target="../tags/tag10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xml"/><Relationship Id="rId1" Type="http://schemas.openxmlformats.org/officeDocument/2006/relationships/tags" Target="../tags/tag108.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2.xml"/><Relationship Id="rId1" Type="http://schemas.openxmlformats.org/officeDocument/2006/relationships/tags" Target="../tags/tag10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2.xml"/><Relationship Id="rId1" Type="http://schemas.openxmlformats.org/officeDocument/2006/relationships/tags" Target="../tags/tag1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2.xml"/><Relationship Id="rId1" Type="http://schemas.openxmlformats.org/officeDocument/2006/relationships/tags" Target="../tags/tag1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111.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1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2.xml"/><Relationship Id="rId1" Type="http://schemas.openxmlformats.org/officeDocument/2006/relationships/tags" Target="../tags/tag113.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55.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5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3.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65.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66.xml"/><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67.xml"/><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68.xml"/><Relationship Id="rId4"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69.xml"/><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0.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1.xml"/><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2.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2.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0.xml"/><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1.xml"/><Relationship Id="rId4" Type="http://schemas.openxmlformats.org/officeDocument/2006/relationships/image" Target="../media/image2.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2.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83.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84.xml"/><Relationship Id="rId4" Type="http://schemas.openxmlformats.org/officeDocument/2006/relationships/image" Target="../media/image2.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2.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2.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2.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2.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2.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2.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xml"/><Relationship Id="rId1" Type="http://schemas.openxmlformats.org/officeDocument/2006/relationships/tags" Target="../tags/tag94.xml"/><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2.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2.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xml"/><Relationship Id="rId1" Type="http://schemas.openxmlformats.org/officeDocument/2006/relationships/tags" Target="../tags/tag98.xml"/><Relationship Id="rId4" Type="http://schemas.openxmlformats.org/officeDocument/2006/relationships/image" Target="../media/image2.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2.xml"/><Relationship Id="rId1" Type="http://schemas.openxmlformats.org/officeDocument/2006/relationships/tags" Target="../tags/tag99.xml"/><Relationship Id="rId4" Type="http://schemas.openxmlformats.org/officeDocument/2006/relationships/image" Target="../media/image2.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2.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xml"/><Relationship Id="rId1" Type="http://schemas.openxmlformats.org/officeDocument/2006/relationships/tags" Target="../tags/tag101.xml"/><Relationship Id="rId4" Type="http://schemas.openxmlformats.org/officeDocument/2006/relationships/image" Target="../media/image2.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D48E49-C548-4C40-B4E5-416753470B56}"/>
              </a:ext>
            </a:extLst>
          </p:cNvPr>
          <p:cNvGraphicFramePr>
            <a:graphicFrameLocks noChangeAspect="1"/>
          </p:cNvGraphicFramePr>
          <p:nvPr userDrawn="1">
            <p:custDataLst>
              <p:tags r:id="rId1"/>
            </p:custDataLst>
            <p:extLst>
              <p:ext uri="{D42A27DB-BD31-4B8C-83A1-F6EECF244321}">
                <p14:modId xmlns:p14="http://schemas.microsoft.com/office/powerpoint/2010/main" val="1773381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6D48E49-C548-4C40-B4E5-416753470B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rgbClr val="E6E6E6"/>
        </a:solidFill>
        <a:effectLst/>
      </p:bgPr>
    </p:bg>
    <p:spTree>
      <p:nvGrpSpPr>
        <p:cNvPr id="1" name=""/>
        <p:cNvGrpSpPr/>
        <p:nvPr/>
      </p:nvGrpSpPr>
      <p:grpSpPr>
        <a:xfrm>
          <a:off x="0" y="0"/>
          <a:ext cx="0" cy="0"/>
          <a:chOff x="0" y="0"/>
          <a:chExt cx="0" cy="0"/>
        </a:xfrm>
      </p:grpSpPr>
      <p:graphicFrame>
        <p:nvGraphicFramePr>
          <p:cNvPr id="68" name="Object 67" hidden="1">
            <a:extLst>
              <a:ext uri="{FF2B5EF4-FFF2-40B4-BE49-F238E27FC236}">
                <a16:creationId xmlns:a16="http://schemas.microsoft.com/office/drawing/2014/main" id="{A100C677-B418-4EDF-ABC6-CE08CDC695FD}"/>
              </a:ext>
            </a:extLst>
          </p:cNvPr>
          <p:cNvGraphicFramePr>
            <a:graphicFrameLocks noChangeAspect="1"/>
          </p:cNvGraphicFramePr>
          <p:nvPr userDrawn="1">
            <p:custDataLst>
              <p:tags r:id="rId1"/>
            </p:custDataLst>
            <p:extLst>
              <p:ext uri="{D42A27DB-BD31-4B8C-83A1-F6EECF244321}">
                <p14:modId xmlns:p14="http://schemas.microsoft.com/office/powerpoint/2010/main" val="1439516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68" name="Object 67" hidden="1">
                        <a:extLst>
                          <a:ext uri="{FF2B5EF4-FFF2-40B4-BE49-F238E27FC236}">
                            <a16:creationId xmlns:a16="http://schemas.microsoft.com/office/drawing/2014/main" id="{A100C677-B418-4EDF-ABC6-CE08CDC695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 name="Google Shape;437;p8">
            <a:extLst>
              <a:ext uri="{FF2B5EF4-FFF2-40B4-BE49-F238E27FC236}">
                <a16:creationId xmlns:a16="http://schemas.microsoft.com/office/drawing/2014/main" id="{DFA3D236-3486-4F19-A7C5-E133BD55CE1C}"/>
              </a:ext>
            </a:extLst>
          </p:cNvPr>
          <p:cNvGrpSpPr/>
          <p:nvPr userDrawn="1"/>
        </p:nvGrpSpPr>
        <p:grpSpPr>
          <a:xfrm>
            <a:off x="-85616" y="5833206"/>
            <a:ext cx="12363231" cy="1214388"/>
            <a:chOff x="-45603" y="440026"/>
            <a:chExt cx="9272423" cy="910791"/>
          </a:xfrm>
        </p:grpSpPr>
        <p:sp>
          <p:nvSpPr>
            <p:cNvPr id="8" name="Google Shape;438;p8">
              <a:extLst>
                <a:ext uri="{FF2B5EF4-FFF2-40B4-BE49-F238E27FC236}">
                  <a16:creationId xmlns:a16="http://schemas.microsoft.com/office/drawing/2014/main" id="{52DDEDDC-15D2-4E4C-901E-42E502E2A8B1}"/>
                </a:ext>
              </a:extLst>
            </p:cNvPr>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9" name="Google Shape;439;p8">
              <a:extLst>
                <a:ext uri="{FF2B5EF4-FFF2-40B4-BE49-F238E27FC236}">
                  <a16:creationId xmlns:a16="http://schemas.microsoft.com/office/drawing/2014/main" id="{CA5C13E6-5A09-4E57-8AA5-E627EC086C2F}"/>
                </a:ext>
              </a:extLst>
            </p:cNvPr>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0" name="Google Shape;440;p8">
              <a:extLst>
                <a:ext uri="{FF2B5EF4-FFF2-40B4-BE49-F238E27FC236}">
                  <a16:creationId xmlns:a16="http://schemas.microsoft.com/office/drawing/2014/main" id="{DAF7605A-6C97-4A29-A6C4-D0BCB41B7E04}"/>
                </a:ext>
              </a:extLst>
            </p:cNvPr>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1" name="Google Shape;441;p8">
              <a:extLst>
                <a:ext uri="{FF2B5EF4-FFF2-40B4-BE49-F238E27FC236}">
                  <a16:creationId xmlns:a16="http://schemas.microsoft.com/office/drawing/2014/main" id="{95F694D8-E89D-4F85-B965-6ABB0FD294C9}"/>
                </a:ext>
              </a:extLst>
            </p:cNvPr>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2" name="Google Shape;442;p8">
              <a:extLst>
                <a:ext uri="{FF2B5EF4-FFF2-40B4-BE49-F238E27FC236}">
                  <a16:creationId xmlns:a16="http://schemas.microsoft.com/office/drawing/2014/main" id="{42F9A808-20E2-4D0D-BC85-EA2AD4EE89EA}"/>
                </a:ext>
              </a:extLst>
            </p:cNvPr>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3" name="Google Shape;443;p8">
              <a:extLst>
                <a:ext uri="{FF2B5EF4-FFF2-40B4-BE49-F238E27FC236}">
                  <a16:creationId xmlns:a16="http://schemas.microsoft.com/office/drawing/2014/main" id="{0172F219-15C9-4DE3-85DB-880E95DE5D8E}"/>
                </a:ext>
              </a:extLst>
            </p:cNvPr>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4" name="Google Shape;444;p8">
              <a:extLst>
                <a:ext uri="{FF2B5EF4-FFF2-40B4-BE49-F238E27FC236}">
                  <a16:creationId xmlns:a16="http://schemas.microsoft.com/office/drawing/2014/main" id="{59F8DCF2-19C0-4EC9-AB80-F9304608F1A7}"/>
                </a:ext>
              </a:extLst>
            </p:cNvPr>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5" name="Google Shape;445;p8">
              <a:extLst>
                <a:ext uri="{FF2B5EF4-FFF2-40B4-BE49-F238E27FC236}">
                  <a16:creationId xmlns:a16="http://schemas.microsoft.com/office/drawing/2014/main" id="{B918CB4E-9A2D-4280-B8D6-EAE731751A45}"/>
                </a:ext>
              </a:extLst>
            </p:cNvPr>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6" name="Google Shape;446;p8">
              <a:extLst>
                <a:ext uri="{FF2B5EF4-FFF2-40B4-BE49-F238E27FC236}">
                  <a16:creationId xmlns:a16="http://schemas.microsoft.com/office/drawing/2014/main" id="{37435EF2-1CCA-4464-9F09-3ECBC1399B9C}"/>
                </a:ext>
              </a:extLst>
            </p:cNvPr>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7" name="Google Shape;447;p8">
              <a:extLst>
                <a:ext uri="{FF2B5EF4-FFF2-40B4-BE49-F238E27FC236}">
                  <a16:creationId xmlns:a16="http://schemas.microsoft.com/office/drawing/2014/main" id="{F7A74B35-E181-4700-99FD-FFD1E7C070B6}"/>
                </a:ext>
              </a:extLst>
            </p:cNvPr>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8" name="Google Shape;448;p8">
              <a:extLst>
                <a:ext uri="{FF2B5EF4-FFF2-40B4-BE49-F238E27FC236}">
                  <a16:creationId xmlns:a16="http://schemas.microsoft.com/office/drawing/2014/main" id="{062EB108-DA8F-4CAA-A021-2FB10C1EC4F1}"/>
                </a:ext>
              </a:extLst>
            </p:cNvPr>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9" name="Google Shape;449;p8">
              <a:extLst>
                <a:ext uri="{FF2B5EF4-FFF2-40B4-BE49-F238E27FC236}">
                  <a16:creationId xmlns:a16="http://schemas.microsoft.com/office/drawing/2014/main" id="{73D1FC50-BAC9-4E63-B3C2-BC7032F81AAD}"/>
                </a:ext>
              </a:extLst>
            </p:cNvPr>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0" name="Google Shape;450;p8">
              <a:extLst>
                <a:ext uri="{FF2B5EF4-FFF2-40B4-BE49-F238E27FC236}">
                  <a16:creationId xmlns:a16="http://schemas.microsoft.com/office/drawing/2014/main" id="{5F9B7FB3-35F4-4CBE-A09C-F66F590CFFE8}"/>
                </a:ext>
              </a:extLst>
            </p:cNvPr>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1" name="Google Shape;451;p8">
              <a:extLst>
                <a:ext uri="{FF2B5EF4-FFF2-40B4-BE49-F238E27FC236}">
                  <a16:creationId xmlns:a16="http://schemas.microsoft.com/office/drawing/2014/main" id="{D916FBB6-384D-4771-8641-58BD9CD17907}"/>
                </a:ext>
              </a:extLst>
            </p:cNvPr>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2" name="Google Shape;452;p8">
              <a:extLst>
                <a:ext uri="{FF2B5EF4-FFF2-40B4-BE49-F238E27FC236}">
                  <a16:creationId xmlns:a16="http://schemas.microsoft.com/office/drawing/2014/main" id="{71BF65B1-EDAE-48BD-9611-9B3FAF80BFC6}"/>
                </a:ext>
              </a:extLst>
            </p:cNvPr>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3" name="Google Shape;453;p8">
              <a:extLst>
                <a:ext uri="{FF2B5EF4-FFF2-40B4-BE49-F238E27FC236}">
                  <a16:creationId xmlns:a16="http://schemas.microsoft.com/office/drawing/2014/main" id="{9BA01FEA-2993-4024-825B-1DB626CB98BB}"/>
                </a:ext>
              </a:extLst>
            </p:cNvPr>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4" name="Google Shape;454;p8">
              <a:extLst>
                <a:ext uri="{FF2B5EF4-FFF2-40B4-BE49-F238E27FC236}">
                  <a16:creationId xmlns:a16="http://schemas.microsoft.com/office/drawing/2014/main" id="{99AD2AE6-9050-4889-82F2-C1419125FF29}"/>
                </a:ext>
              </a:extLst>
            </p:cNvPr>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5" name="Google Shape;455;p8">
              <a:extLst>
                <a:ext uri="{FF2B5EF4-FFF2-40B4-BE49-F238E27FC236}">
                  <a16:creationId xmlns:a16="http://schemas.microsoft.com/office/drawing/2014/main" id="{C57713A8-CEA2-47F3-BD43-6ADEB3FE868B}"/>
                </a:ext>
              </a:extLst>
            </p:cNvPr>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6" name="Google Shape;456;p8">
              <a:extLst>
                <a:ext uri="{FF2B5EF4-FFF2-40B4-BE49-F238E27FC236}">
                  <a16:creationId xmlns:a16="http://schemas.microsoft.com/office/drawing/2014/main" id="{7E90AF16-2D94-4AA6-8F4F-BA951107600C}"/>
                </a:ext>
              </a:extLst>
            </p:cNvPr>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7" name="Google Shape;457;p8">
              <a:extLst>
                <a:ext uri="{FF2B5EF4-FFF2-40B4-BE49-F238E27FC236}">
                  <a16:creationId xmlns:a16="http://schemas.microsoft.com/office/drawing/2014/main" id="{C9486BE3-4E3B-4C58-A77A-744CDAC1B7B6}"/>
                </a:ext>
              </a:extLst>
            </p:cNvPr>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28" name="Google Shape;458;p8">
              <a:extLst>
                <a:ext uri="{FF2B5EF4-FFF2-40B4-BE49-F238E27FC236}">
                  <a16:creationId xmlns:a16="http://schemas.microsoft.com/office/drawing/2014/main" id="{3C6F0935-C1C0-463D-A543-D7A18AF418BF}"/>
                </a:ext>
              </a:extLst>
            </p:cNvPr>
            <p:cNvGrpSpPr/>
            <p:nvPr/>
          </p:nvGrpSpPr>
          <p:grpSpPr>
            <a:xfrm rot="890855">
              <a:off x="3181660" y="515636"/>
              <a:ext cx="370663" cy="217580"/>
              <a:chOff x="1429156" y="1387535"/>
              <a:chExt cx="657769" cy="386112"/>
            </a:xfrm>
          </p:grpSpPr>
          <p:sp>
            <p:nvSpPr>
              <p:cNvPr id="65" name="Google Shape;459;p8">
                <a:extLst>
                  <a:ext uri="{FF2B5EF4-FFF2-40B4-BE49-F238E27FC236}">
                    <a16:creationId xmlns:a16="http://schemas.microsoft.com/office/drawing/2014/main" id="{398577B8-887D-49A3-BAB5-913FE53A8C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6" name="Google Shape;460;p8">
                <a:extLst>
                  <a:ext uri="{FF2B5EF4-FFF2-40B4-BE49-F238E27FC236}">
                    <a16:creationId xmlns:a16="http://schemas.microsoft.com/office/drawing/2014/main" id="{EFA2CCDF-E88F-49CB-8522-55A21ECFC218}"/>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9" name="Google Shape;461;p8">
              <a:extLst>
                <a:ext uri="{FF2B5EF4-FFF2-40B4-BE49-F238E27FC236}">
                  <a16:creationId xmlns:a16="http://schemas.microsoft.com/office/drawing/2014/main" id="{B70BC019-5B58-4937-8117-6773BDC0F1EF}"/>
                </a:ext>
              </a:extLst>
            </p:cNvPr>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0" name="Google Shape;462;p8">
              <a:extLst>
                <a:ext uri="{FF2B5EF4-FFF2-40B4-BE49-F238E27FC236}">
                  <a16:creationId xmlns:a16="http://schemas.microsoft.com/office/drawing/2014/main" id="{037CE266-13C0-448C-A563-1454B36CFBA4}"/>
                </a:ext>
              </a:extLst>
            </p:cNvPr>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1" name="Google Shape;463;p8">
              <a:extLst>
                <a:ext uri="{FF2B5EF4-FFF2-40B4-BE49-F238E27FC236}">
                  <a16:creationId xmlns:a16="http://schemas.microsoft.com/office/drawing/2014/main" id="{27EDFF7F-5034-4BC9-BE8B-3E6D7C6197BC}"/>
                </a:ext>
              </a:extLst>
            </p:cNvPr>
            <p:cNvGrpSpPr/>
            <p:nvPr/>
          </p:nvGrpSpPr>
          <p:grpSpPr>
            <a:xfrm>
              <a:off x="3707787" y="505390"/>
              <a:ext cx="212392" cy="256778"/>
              <a:chOff x="1010452" y="1144365"/>
              <a:chExt cx="376916" cy="455685"/>
            </a:xfrm>
          </p:grpSpPr>
          <p:sp>
            <p:nvSpPr>
              <p:cNvPr id="63" name="Google Shape;464;p8">
                <a:extLst>
                  <a:ext uri="{FF2B5EF4-FFF2-40B4-BE49-F238E27FC236}">
                    <a16:creationId xmlns:a16="http://schemas.microsoft.com/office/drawing/2014/main" id="{2FFF5DD8-0F93-4F46-AD24-11024FDF3236}"/>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4" name="Google Shape;465;p8">
                <a:extLst>
                  <a:ext uri="{FF2B5EF4-FFF2-40B4-BE49-F238E27FC236}">
                    <a16:creationId xmlns:a16="http://schemas.microsoft.com/office/drawing/2014/main" id="{747E638D-D925-4CD5-BA8E-12E806D795E9}"/>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2" name="Google Shape;466;p8">
              <a:extLst>
                <a:ext uri="{FF2B5EF4-FFF2-40B4-BE49-F238E27FC236}">
                  <a16:creationId xmlns:a16="http://schemas.microsoft.com/office/drawing/2014/main" id="{4DFA9240-E771-4987-974F-DCEF5FC6723C}"/>
                </a:ext>
              </a:extLst>
            </p:cNvPr>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3" name="Google Shape;467;p8">
              <a:extLst>
                <a:ext uri="{FF2B5EF4-FFF2-40B4-BE49-F238E27FC236}">
                  <a16:creationId xmlns:a16="http://schemas.microsoft.com/office/drawing/2014/main" id="{5FE706DA-1126-4F4C-8BBA-DC7AC43A2500}"/>
                </a:ext>
              </a:extLst>
            </p:cNvPr>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4" name="Google Shape;468;p8">
              <a:extLst>
                <a:ext uri="{FF2B5EF4-FFF2-40B4-BE49-F238E27FC236}">
                  <a16:creationId xmlns:a16="http://schemas.microsoft.com/office/drawing/2014/main" id="{663F8069-EBEA-4D62-B798-7843177FF1CB}"/>
                </a:ext>
              </a:extLst>
            </p:cNvPr>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5" name="Google Shape;469;p8">
              <a:extLst>
                <a:ext uri="{FF2B5EF4-FFF2-40B4-BE49-F238E27FC236}">
                  <a16:creationId xmlns:a16="http://schemas.microsoft.com/office/drawing/2014/main" id="{6D8D561E-D592-4F4A-A43C-EC6417F3F195}"/>
                </a:ext>
              </a:extLst>
            </p:cNvPr>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6" name="Google Shape;470;p8">
              <a:extLst>
                <a:ext uri="{FF2B5EF4-FFF2-40B4-BE49-F238E27FC236}">
                  <a16:creationId xmlns:a16="http://schemas.microsoft.com/office/drawing/2014/main" id="{A2209A31-DFA2-4D5E-AC37-61A897B80BA2}"/>
                </a:ext>
              </a:extLst>
            </p:cNvPr>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7" name="Google Shape;471;p8">
              <a:extLst>
                <a:ext uri="{FF2B5EF4-FFF2-40B4-BE49-F238E27FC236}">
                  <a16:creationId xmlns:a16="http://schemas.microsoft.com/office/drawing/2014/main" id="{5129EA7F-C30F-425A-947A-D527198CD2FD}"/>
                </a:ext>
              </a:extLst>
            </p:cNvPr>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8" name="Google Shape;472;p8">
              <a:extLst>
                <a:ext uri="{FF2B5EF4-FFF2-40B4-BE49-F238E27FC236}">
                  <a16:creationId xmlns:a16="http://schemas.microsoft.com/office/drawing/2014/main" id="{5881CFEE-ADE8-48E5-AB7C-68CB9039AA11}"/>
                </a:ext>
              </a:extLst>
            </p:cNvPr>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9" name="Google Shape;473;p8">
              <a:extLst>
                <a:ext uri="{FF2B5EF4-FFF2-40B4-BE49-F238E27FC236}">
                  <a16:creationId xmlns:a16="http://schemas.microsoft.com/office/drawing/2014/main" id="{69E898E1-6FA4-4718-AFF7-3DC996848B50}"/>
                </a:ext>
              </a:extLst>
            </p:cNvPr>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0" name="Google Shape;474;p8">
              <a:extLst>
                <a:ext uri="{FF2B5EF4-FFF2-40B4-BE49-F238E27FC236}">
                  <a16:creationId xmlns:a16="http://schemas.microsoft.com/office/drawing/2014/main" id="{F154A736-934B-41BD-A76B-8E0C52C1AE46}"/>
                </a:ext>
              </a:extLst>
            </p:cNvPr>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1" name="Google Shape;475;p8">
              <a:extLst>
                <a:ext uri="{FF2B5EF4-FFF2-40B4-BE49-F238E27FC236}">
                  <a16:creationId xmlns:a16="http://schemas.microsoft.com/office/drawing/2014/main" id="{C3AC04FE-8671-498F-828D-203CBC0BB635}"/>
                </a:ext>
              </a:extLst>
            </p:cNvPr>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2" name="Google Shape;476;p8">
              <a:extLst>
                <a:ext uri="{FF2B5EF4-FFF2-40B4-BE49-F238E27FC236}">
                  <a16:creationId xmlns:a16="http://schemas.microsoft.com/office/drawing/2014/main" id="{63F18C92-17B7-43A5-A68C-C450B779DADC}"/>
                </a:ext>
              </a:extLst>
            </p:cNvPr>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3" name="Google Shape;477;p8">
              <a:extLst>
                <a:ext uri="{FF2B5EF4-FFF2-40B4-BE49-F238E27FC236}">
                  <a16:creationId xmlns:a16="http://schemas.microsoft.com/office/drawing/2014/main" id="{417EB980-32D0-4DC4-A6C4-7E6D846EC924}"/>
                </a:ext>
              </a:extLst>
            </p:cNvPr>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4" name="Google Shape;478;p8">
              <a:extLst>
                <a:ext uri="{FF2B5EF4-FFF2-40B4-BE49-F238E27FC236}">
                  <a16:creationId xmlns:a16="http://schemas.microsoft.com/office/drawing/2014/main" id="{381163EF-7629-4CFF-B559-9851352F5ACF}"/>
                </a:ext>
              </a:extLst>
            </p:cNvPr>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5" name="Google Shape;479;p8">
              <a:extLst>
                <a:ext uri="{FF2B5EF4-FFF2-40B4-BE49-F238E27FC236}">
                  <a16:creationId xmlns:a16="http://schemas.microsoft.com/office/drawing/2014/main" id="{0F50E663-39E1-4AD0-93A3-1908DAE033F1}"/>
                </a:ext>
              </a:extLst>
            </p:cNvPr>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6" name="Google Shape;480;p8">
              <a:extLst>
                <a:ext uri="{FF2B5EF4-FFF2-40B4-BE49-F238E27FC236}">
                  <a16:creationId xmlns:a16="http://schemas.microsoft.com/office/drawing/2014/main" id="{71494E0A-A727-4295-A68E-7B51FCE149E5}"/>
                </a:ext>
              </a:extLst>
            </p:cNvPr>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7" name="Google Shape;481;p8">
              <a:extLst>
                <a:ext uri="{FF2B5EF4-FFF2-40B4-BE49-F238E27FC236}">
                  <a16:creationId xmlns:a16="http://schemas.microsoft.com/office/drawing/2014/main" id="{631DB046-E1DA-46FF-B77D-914F220E12DF}"/>
                </a:ext>
              </a:extLst>
            </p:cNvPr>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8" name="Google Shape;482;p8">
              <a:extLst>
                <a:ext uri="{FF2B5EF4-FFF2-40B4-BE49-F238E27FC236}">
                  <a16:creationId xmlns:a16="http://schemas.microsoft.com/office/drawing/2014/main" id="{6C3F2E69-7F19-4BB4-9196-BC1986750B11}"/>
                </a:ext>
              </a:extLst>
            </p:cNvPr>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9" name="Google Shape;483;p8">
              <a:extLst>
                <a:ext uri="{FF2B5EF4-FFF2-40B4-BE49-F238E27FC236}">
                  <a16:creationId xmlns:a16="http://schemas.microsoft.com/office/drawing/2014/main" id="{9B2453D0-FA03-4643-84F5-9E3C91A5CBC8}"/>
                </a:ext>
              </a:extLst>
            </p:cNvPr>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0" name="Google Shape;484;p8">
              <a:extLst>
                <a:ext uri="{FF2B5EF4-FFF2-40B4-BE49-F238E27FC236}">
                  <a16:creationId xmlns:a16="http://schemas.microsoft.com/office/drawing/2014/main" id="{9807AEC3-39CD-4D14-B42A-CD3D9393FE2E}"/>
                </a:ext>
              </a:extLst>
            </p:cNvPr>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1" name="Google Shape;485;p8">
              <a:extLst>
                <a:ext uri="{FF2B5EF4-FFF2-40B4-BE49-F238E27FC236}">
                  <a16:creationId xmlns:a16="http://schemas.microsoft.com/office/drawing/2014/main" id="{796D8525-F78B-4E8E-B835-32B685225339}"/>
                </a:ext>
              </a:extLst>
            </p:cNvPr>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2" name="Google Shape;486;p8">
              <a:extLst>
                <a:ext uri="{FF2B5EF4-FFF2-40B4-BE49-F238E27FC236}">
                  <a16:creationId xmlns:a16="http://schemas.microsoft.com/office/drawing/2014/main" id="{1ED48132-0E3B-4C9F-8080-7B4FB0379E28}"/>
                </a:ext>
              </a:extLst>
            </p:cNvPr>
            <p:cNvGrpSpPr/>
            <p:nvPr/>
          </p:nvGrpSpPr>
          <p:grpSpPr>
            <a:xfrm>
              <a:off x="7836651" y="987182"/>
              <a:ext cx="121750" cy="155749"/>
              <a:chOff x="6422295" y="3351500"/>
              <a:chExt cx="252856" cy="323399"/>
            </a:xfrm>
          </p:grpSpPr>
          <p:sp>
            <p:nvSpPr>
              <p:cNvPr id="61" name="Google Shape;487;p8">
                <a:extLst>
                  <a:ext uri="{FF2B5EF4-FFF2-40B4-BE49-F238E27FC236}">
                    <a16:creationId xmlns:a16="http://schemas.microsoft.com/office/drawing/2014/main" id="{865D144E-115E-4C0F-858B-7AD446047D5F}"/>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2" name="Google Shape;488;p8">
                <a:extLst>
                  <a:ext uri="{FF2B5EF4-FFF2-40B4-BE49-F238E27FC236}">
                    <a16:creationId xmlns:a16="http://schemas.microsoft.com/office/drawing/2014/main" id="{FBDD473D-941E-49C0-95D2-5368D36472F6}"/>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3" name="Google Shape;489;p8">
              <a:extLst>
                <a:ext uri="{FF2B5EF4-FFF2-40B4-BE49-F238E27FC236}">
                  <a16:creationId xmlns:a16="http://schemas.microsoft.com/office/drawing/2014/main" id="{2CFDE35F-9C93-41AA-AF39-B673BE122D10}"/>
                </a:ext>
              </a:extLst>
            </p:cNvPr>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4" name="Google Shape;490;p8">
              <a:extLst>
                <a:ext uri="{FF2B5EF4-FFF2-40B4-BE49-F238E27FC236}">
                  <a16:creationId xmlns:a16="http://schemas.microsoft.com/office/drawing/2014/main" id="{205D0610-BF1E-4924-B2BC-5F952001F3CA}"/>
                </a:ext>
              </a:extLst>
            </p:cNvPr>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5" name="Google Shape;491;p8">
              <a:extLst>
                <a:ext uri="{FF2B5EF4-FFF2-40B4-BE49-F238E27FC236}">
                  <a16:creationId xmlns:a16="http://schemas.microsoft.com/office/drawing/2014/main" id="{644799B6-39C4-4EDA-90F6-B1BA328AF112}"/>
                </a:ext>
              </a:extLst>
            </p:cNvPr>
            <p:cNvGrpSpPr/>
            <p:nvPr/>
          </p:nvGrpSpPr>
          <p:grpSpPr>
            <a:xfrm>
              <a:off x="3137402" y="1006079"/>
              <a:ext cx="129429" cy="165162"/>
              <a:chOff x="6793660" y="3322411"/>
              <a:chExt cx="268804" cy="342944"/>
            </a:xfrm>
          </p:grpSpPr>
          <p:sp>
            <p:nvSpPr>
              <p:cNvPr id="58" name="Google Shape;492;p8">
                <a:extLst>
                  <a:ext uri="{FF2B5EF4-FFF2-40B4-BE49-F238E27FC236}">
                    <a16:creationId xmlns:a16="http://schemas.microsoft.com/office/drawing/2014/main" id="{DA90D220-A61A-410A-82F9-F4435DFF17D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9" name="Google Shape;493;p8">
                <a:extLst>
                  <a:ext uri="{FF2B5EF4-FFF2-40B4-BE49-F238E27FC236}">
                    <a16:creationId xmlns:a16="http://schemas.microsoft.com/office/drawing/2014/main" id="{9207D843-5CE4-4D01-AACF-727765A8CE11}"/>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0" name="Google Shape;494;p8">
                <a:extLst>
                  <a:ext uri="{FF2B5EF4-FFF2-40B4-BE49-F238E27FC236}">
                    <a16:creationId xmlns:a16="http://schemas.microsoft.com/office/drawing/2014/main" id="{3B7AA49C-B52E-45C3-B4F0-5DB3CE9ACE95}"/>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6" name="Google Shape;495;p8">
              <a:extLst>
                <a:ext uri="{FF2B5EF4-FFF2-40B4-BE49-F238E27FC236}">
                  <a16:creationId xmlns:a16="http://schemas.microsoft.com/office/drawing/2014/main" id="{6F723D16-9CA1-4043-8ACE-CDD24A84CAAE}"/>
                </a:ext>
              </a:extLst>
            </p:cNvPr>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7" name="Google Shape;496;p8">
              <a:extLst>
                <a:ext uri="{FF2B5EF4-FFF2-40B4-BE49-F238E27FC236}">
                  <a16:creationId xmlns:a16="http://schemas.microsoft.com/office/drawing/2014/main" id="{C4E55DC9-07C5-4BD4-87D7-ECDF770DF217}"/>
                </a:ext>
              </a:extLst>
            </p:cNvPr>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1801837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B53CDE-9890-4DBB-BE92-8111C65D2AE8}"/>
              </a:ext>
            </a:extLst>
          </p:cNvPr>
          <p:cNvGraphicFramePr>
            <a:graphicFrameLocks noChangeAspect="1"/>
          </p:cNvGraphicFramePr>
          <p:nvPr userDrawn="1">
            <p:custDataLst>
              <p:tags r:id="rId1"/>
            </p:custDataLst>
            <p:extLst>
              <p:ext uri="{D42A27DB-BD31-4B8C-83A1-F6EECF244321}">
                <p14:modId xmlns:p14="http://schemas.microsoft.com/office/powerpoint/2010/main" val="1767268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BB53CDE-9890-4DBB-BE92-8111C65D2A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08-03-2023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8583089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66A539-0101-4A82-B9C3-F577CEB05A9E}"/>
              </a:ext>
            </a:extLst>
          </p:cNvPr>
          <p:cNvGraphicFramePr>
            <a:graphicFrameLocks noChangeAspect="1"/>
          </p:cNvGraphicFramePr>
          <p:nvPr userDrawn="1">
            <p:custDataLst>
              <p:tags r:id="rId1"/>
            </p:custDataLst>
            <p:extLst>
              <p:ext uri="{D42A27DB-BD31-4B8C-83A1-F6EECF244321}">
                <p14:modId xmlns:p14="http://schemas.microsoft.com/office/powerpoint/2010/main" val="1103716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166A539-0101-4A82-B9C3-F577CEB05A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08-03-2023</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Tree>
    <p:extLst>
      <p:ext uri="{BB962C8B-B14F-4D97-AF65-F5344CB8AC3E}">
        <p14:creationId xmlns:p14="http://schemas.microsoft.com/office/powerpoint/2010/main" val="13597342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5A44A42-9A21-496B-8550-E0C5720EF5BA}"/>
              </a:ext>
            </a:extLst>
          </p:cNvPr>
          <p:cNvGraphicFramePr>
            <a:graphicFrameLocks noChangeAspect="1"/>
          </p:cNvGraphicFramePr>
          <p:nvPr userDrawn="1">
            <p:custDataLst>
              <p:tags r:id="rId1"/>
            </p:custDataLst>
            <p:extLst>
              <p:ext uri="{D42A27DB-BD31-4B8C-83A1-F6EECF244321}">
                <p14:modId xmlns:p14="http://schemas.microsoft.com/office/powerpoint/2010/main" val="2239372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C5A44A42-9A21-496B-8550-E0C5720EF5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08-03-2023</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94294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9DF22F3-2934-407B-B386-5E19FC8C9F3E}"/>
              </a:ext>
            </a:extLst>
          </p:cNvPr>
          <p:cNvGraphicFramePr>
            <a:graphicFrameLocks noChangeAspect="1"/>
          </p:cNvGraphicFramePr>
          <p:nvPr userDrawn="1">
            <p:custDataLst>
              <p:tags r:id="rId1"/>
            </p:custDataLst>
            <p:extLst>
              <p:ext uri="{D42A27DB-BD31-4B8C-83A1-F6EECF244321}">
                <p14:modId xmlns:p14="http://schemas.microsoft.com/office/powerpoint/2010/main" val="1139108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9DF22F3-2934-407B-B386-5E19FC8C9F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08-03-2023</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01550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B59735-DCF7-4C85-B703-F0D90F8EA2BD}"/>
              </a:ext>
            </a:extLst>
          </p:cNvPr>
          <p:cNvGraphicFramePr>
            <a:graphicFrameLocks noChangeAspect="1"/>
          </p:cNvGraphicFramePr>
          <p:nvPr userDrawn="1">
            <p:custDataLst>
              <p:tags r:id="rId1"/>
            </p:custDataLst>
            <p:extLst>
              <p:ext uri="{D42A27DB-BD31-4B8C-83A1-F6EECF244321}">
                <p14:modId xmlns:p14="http://schemas.microsoft.com/office/powerpoint/2010/main" val="3913615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FB59735-DCF7-4C85-B703-F0D90F8EA2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799866313"/>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00ADF0-CFE3-4E1E-A6F1-50578BEF7A5A}"/>
              </a:ext>
            </a:extLst>
          </p:cNvPr>
          <p:cNvGraphicFramePr>
            <a:graphicFrameLocks noChangeAspect="1"/>
          </p:cNvGraphicFramePr>
          <p:nvPr userDrawn="1">
            <p:custDataLst>
              <p:tags r:id="rId1"/>
            </p:custDataLst>
            <p:extLst>
              <p:ext uri="{D42A27DB-BD31-4B8C-83A1-F6EECF244321}">
                <p14:modId xmlns:p14="http://schemas.microsoft.com/office/powerpoint/2010/main" val="518735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8B00ADF0-CFE3-4E1E-A6F1-50578BEF7A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20967287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05142B-6D8F-49A5-8C11-B0866A0D6D5F}"/>
              </a:ext>
            </a:extLst>
          </p:cNvPr>
          <p:cNvGraphicFramePr>
            <a:graphicFrameLocks noChangeAspect="1"/>
          </p:cNvGraphicFramePr>
          <p:nvPr userDrawn="1">
            <p:custDataLst>
              <p:tags r:id="rId1"/>
            </p:custDataLst>
            <p:extLst>
              <p:ext uri="{D42A27DB-BD31-4B8C-83A1-F6EECF244321}">
                <p14:modId xmlns:p14="http://schemas.microsoft.com/office/powerpoint/2010/main" val="1013710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705142B-6D8F-49A5-8C11-B0866A0D6D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46420582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EFBFFD-CEF3-49D8-9E2C-F36F01EA735A}"/>
              </a:ext>
            </a:extLst>
          </p:cNvPr>
          <p:cNvGraphicFramePr>
            <a:graphicFrameLocks noChangeAspect="1"/>
          </p:cNvGraphicFramePr>
          <p:nvPr userDrawn="1">
            <p:custDataLst>
              <p:tags r:id="rId1"/>
            </p:custDataLst>
            <p:extLst>
              <p:ext uri="{D42A27DB-BD31-4B8C-83A1-F6EECF244321}">
                <p14:modId xmlns:p14="http://schemas.microsoft.com/office/powerpoint/2010/main" val="1308296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FEFBFFD-CEF3-49D8-9E2C-F36F01EA73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468074775"/>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C198CB-AAA7-4F5B-A35F-DE9960E6AC38}"/>
              </a:ext>
            </a:extLst>
          </p:cNvPr>
          <p:cNvGraphicFramePr>
            <a:graphicFrameLocks noChangeAspect="1"/>
          </p:cNvGraphicFramePr>
          <p:nvPr userDrawn="1">
            <p:custDataLst>
              <p:tags r:id="rId1"/>
            </p:custDataLst>
            <p:extLst>
              <p:ext uri="{D42A27DB-BD31-4B8C-83A1-F6EECF244321}">
                <p14:modId xmlns:p14="http://schemas.microsoft.com/office/powerpoint/2010/main" val="1305316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F2C198CB-AAA7-4F5B-A35F-DE9960E6AC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10182667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3CADD21-FA21-4BEC-9BE4-76FA96D63047}"/>
              </a:ext>
            </a:extLst>
          </p:cNvPr>
          <p:cNvGraphicFramePr>
            <a:graphicFrameLocks noChangeAspect="1"/>
          </p:cNvGraphicFramePr>
          <p:nvPr userDrawn="1">
            <p:custDataLst>
              <p:tags r:id="rId1"/>
            </p:custDataLst>
            <p:extLst>
              <p:ext uri="{D42A27DB-BD31-4B8C-83A1-F6EECF244321}">
                <p14:modId xmlns:p14="http://schemas.microsoft.com/office/powerpoint/2010/main" val="137046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C3CADD21-FA21-4BEC-9BE4-76FA96D630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08-03-2023</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6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FCB6B6B-24B0-44AB-9048-2F686A564E91}"/>
              </a:ext>
            </a:extLst>
          </p:cNvPr>
          <p:cNvGraphicFramePr>
            <a:graphicFrameLocks noChangeAspect="1"/>
          </p:cNvGraphicFramePr>
          <p:nvPr userDrawn="1">
            <p:custDataLst>
              <p:tags r:id="rId1"/>
            </p:custDataLst>
            <p:extLst>
              <p:ext uri="{D42A27DB-BD31-4B8C-83A1-F6EECF244321}">
                <p14:modId xmlns:p14="http://schemas.microsoft.com/office/powerpoint/2010/main" val="957079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FCB6B6B-24B0-44AB-9048-2F686A564E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EBB3B6D-DD31-4C13-AD80-04ABEA8E27A0}"/>
              </a:ext>
            </a:extLst>
          </p:cNvPr>
          <p:cNvGraphicFramePr>
            <a:graphicFrameLocks noChangeAspect="1"/>
          </p:cNvGraphicFramePr>
          <p:nvPr userDrawn="1">
            <p:custDataLst>
              <p:tags r:id="rId1"/>
            </p:custDataLst>
            <p:extLst>
              <p:ext uri="{D42A27DB-BD31-4B8C-83A1-F6EECF244321}">
                <p14:modId xmlns:p14="http://schemas.microsoft.com/office/powerpoint/2010/main" val="332558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6EBB3B6D-DD31-4C13-AD80-04ABEA8E27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08-03-2023</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16597698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3F0DDBC-A080-42CE-8715-C06C1706FFC5}"/>
              </a:ext>
            </a:extLst>
          </p:cNvPr>
          <p:cNvGraphicFramePr>
            <a:graphicFrameLocks noChangeAspect="1"/>
          </p:cNvGraphicFramePr>
          <p:nvPr userDrawn="1">
            <p:custDataLst>
              <p:tags r:id="rId1"/>
            </p:custDataLst>
            <p:extLst>
              <p:ext uri="{D42A27DB-BD31-4B8C-83A1-F6EECF244321}">
                <p14:modId xmlns:p14="http://schemas.microsoft.com/office/powerpoint/2010/main" val="2586833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3F0DDBC-A080-42CE-8715-C06C1706FF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F411269-BEE2-492E-A6F4-24EC4E0745B3}"/>
              </a:ext>
            </a:extLst>
          </p:cNvPr>
          <p:cNvGraphicFramePr>
            <a:graphicFrameLocks noChangeAspect="1"/>
          </p:cNvGraphicFramePr>
          <p:nvPr userDrawn="1">
            <p:custDataLst>
              <p:tags r:id="rId1"/>
            </p:custDataLst>
            <p:extLst>
              <p:ext uri="{D42A27DB-BD31-4B8C-83A1-F6EECF244321}">
                <p14:modId xmlns:p14="http://schemas.microsoft.com/office/powerpoint/2010/main" val="414237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F411269-BEE2-492E-A6F4-24EC4E0745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92B2C7-5E53-4EA1-BAD0-D814DF20E580}"/>
              </a:ext>
            </a:extLst>
          </p:cNvPr>
          <p:cNvGraphicFramePr>
            <a:graphicFrameLocks noChangeAspect="1"/>
          </p:cNvGraphicFramePr>
          <p:nvPr userDrawn="1">
            <p:custDataLst>
              <p:tags r:id="rId1"/>
            </p:custDataLst>
            <p:extLst>
              <p:ext uri="{D42A27DB-BD31-4B8C-83A1-F6EECF244321}">
                <p14:modId xmlns:p14="http://schemas.microsoft.com/office/powerpoint/2010/main" val="132964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DA92B2C7-5E53-4EA1-BAD0-D814DF20E5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08-03-2023</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7F82B57-A829-4941-8BAC-1FE0A02EC16E}"/>
              </a:ext>
            </a:extLst>
          </p:cNvPr>
          <p:cNvGraphicFramePr>
            <a:graphicFrameLocks noChangeAspect="1"/>
          </p:cNvGraphicFramePr>
          <p:nvPr userDrawn="1">
            <p:custDataLst>
              <p:tags r:id="rId1"/>
            </p:custDataLst>
            <p:extLst>
              <p:ext uri="{D42A27DB-BD31-4B8C-83A1-F6EECF244321}">
                <p14:modId xmlns:p14="http://schemas.microsoft.com/office/powerpoint/2010/main" val="1708148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F7F82B57-A829-4941-8BAC-1FE0A02EC1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08-03-2023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4D3BE60-37F6-4FB6-8D33-8CFF25DED6D0}"/>
              </a:ext>
            </a:extLst>
          </p:cNvPr>
          <p:cNvGraphicFramePr>
            <a:graphicFrameLocks noChangeAspect="1"/>
          </p:cNvGraphicFramePr>
          <p:nvPr userDrawn="1">
            <p:custDataLst>
              <p:tags r:id="rId1"/>
            </p:custDataLst>
            <p:extLst>
              <p:ext uri="{D42A27DB-BD31-4B8C-83A1-F6EECF244321}">
                <p14:modId xmlns:p14="http://schemas.microsoft.com/office/powerpoint/2010/main" val="2595105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54D3BE60-37F6-4FB6-8D33-8CFF25DED6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08-03-2023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4BA132-22C9-4678-8278-1658D4954BF9}"/>
              </a:ext>
            </a:extLst>
          </p:cNvPr>
          <p:cNvGraphicFramePr>
            <a:graphicFrameLocks noChangeAspect="1"/>
          </p:cNvGraphicFramePr>
          <p:nvPr userDrawn="1">
            <p:custDataLst>
              <p:tags r:id="rId1"/>
            </p:custDataLst>
            <p:extLst>
              <p:ext uri="{D42A27DB-BD31-4B8C-83A1-F6EECF244321}">
                <p14:modId xmlns:p14="http://schemas.microsoft.com/office/powerpoint/2010/main" val="3953220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E4BA132-22C9-4678-8278-1658D4954B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08-03-2023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08A3D5-478B-48A8-8581-C5B287E7C208}"/>
              </a:ext>
            </a:extLst>
          </p:cNvPr>
          <p:cNvGraphicFramePr>
            <a:graphicFrameLocks noChangeAspect="1"/>
          </p:cNvGraphicFramePr>
          <p:nvPr userDrawn="1">
            <p:custDataLst>
              <p:tags r:id="rId1"/>
            </p:custDataLst>
            <p:extLst>
              <p:ext uri="{D42A27DB-BD31-4B8C-83A1-F6EECF244321}">
                <p14:modId xmlns:p14="http://schemas.microsoft.com/office/powerpoint/2010/main" val="3206911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808A3D5-478B-48A8-8581-C5B287E7C2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076188E-E253-4A4B-BD8D-1783856CAA04}"/>
              </a:ext>
            </a:extLst>
          </p:cNvPr>
          <p:cNvGraphicFramePr>
            <a:graphicFrameLocks noChangeAspect="1"/>
          </p:cNvGraphicFramePr>
          <p:nvPr userDrawn="1">
            <p:custDataLst>
              <p:tags r:id="rId1"/>
            </p:custDataLst>
            <p:extLst>
              <p:ext uri="{D42A27DB-BD31-4B8C-83A1-F6EECF244321}">
                <p14:modId xmlns:p14="http://schemas.microsoft.com/office/powerpoint/2010/main" val="4136364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076188E-E253-4A4B-BD8D-1783856CAA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08-03-2023</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1B46BAA-A2E8-457D-94AC-1857CC2E6494}"/>
              </a:ext>
            </a:extLst>
          </p:cNvPr>
          <p:cNvGraphicFramePr>
            <a:graphicFrameLocks noChangeAspect="1"/>
          </p:cNvGraphicFramePr>
          <p:nvPr userDrawn="1">
            <p:custDataLst>
              <p:tags r:id="rId1"/>
            </p:custDataLst>
            <p:extLst>
              <p:ext uri="{D42A27DB-BD31-4B8C-83A1-F6EECF244321}">
                <p14:modId xmlns:p14="http://schemas.microsoft.com/office/powerpoint/2010/main" val="1559861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01B46BAA-A2E8-457D-94AC-1857CC2E64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9C1A5A-EB28-4216-AC93-A944D445B0E8}"/>
              </a:ext>
            </a:extLst>
          </p:cNvPr>
          <p:cNvGraphicFramePr>
            <a:graphicFrameLocks noChangeAspect="1"/>
          </p:cNvGraphicFramePr>
          <p:nvPr userDrawn="1">
            <p:custDataLst>
              <p:tags r:id="rId1"/>
            </p:custDataLst>
            <p:extLst>
              <p:ext uri="{D42A27DB-BD31-4B8C-83A1-F6EECF244321}">
                <p14:modId xmlns:p14="http://schemas.microsoft.com/office/powerpoint/2010/main" val="47672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E9C1A5A-EB28-4216-AC93-A944D445B0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B60DACD-5627-4F02-A9F8-42F94F50466D}"/>
              </a:ext>
            </a:extLst>
          </p:cNvPr>
          <p:cNvGraphicFramePr>
            <a:graphicFrameLocks noChangeAspect="1"/>
          </p:cNvGraphicFramePr>
          <p:nvPr userDrawn="1">
            <p:custDataLst>
              <p:tags r:id="rId1"/>
            </p:custDataLst>
            <p:extLst>
              <p:ext uri="{D42A27DB-BD31-4B8C-83A1-F6EECF244321}">
                <p14:modId xmlns:p14="http://schemas.microsoft.com/office/powerpoint/2010/main" val="3428621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B60DACD-5627-4F02-A9F8-42F94F5046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08-03-2023</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D67D169-DC2C-4C1E-847B-EE1C8436024E}"/>
              </a:ext>
            </a:extLst>
          </p:cNvPr>
          <p:cNvGraphicFramePr>
            <a:graphicFrameLocks noChangeAspect="1"/>
          </p:cNvGraphicFramePr>
          <p:nvPr userDrawn="1">
            <p:custDataLst>
              <p:tags r:id="rId1"/>
            </p:custDataLst>
            <p:extLst>
              <p:ext uri="{D42A27DB-BD31-4B8C-83A1-F6EECF244321}">
                <p14:modId xmlns:p14="http://schemas.microsoft.com/office/powerpoint/2010/main" val="299017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7D67D169-DC2C-4C1E-847B-EE1C843602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DE568B4-F905-46CA-9BB1-DEA2C5A448B9}"/>
              </a:ext>
            </a:extLst>
          </p:cNvPr>
          <p:cNvGraphicFramePr>
            <a:graphicFrameLocks noChangeAspect="1"/>
          </p:cNvGraphicFramePr>
          <p:nvPr userDrawn="1">
            <p:custDataLst>
              <p:tags r:id="rId1"/>
            </p:custDataLst>
            <p:extLst>
              <p:ext uri="{D42A27DB-BD31-4B8C-83A1-F6EECF244321}">
                <p14:modId xmlns:p14="http://schemas.microsoft.com/office/powerpoint/2010/main" val="13645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EDE568B4-F905-46CA-9BB1-DEA2C5A448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08-03-2023</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740CFA-D8D0-47FA-977A-041A1AEF5272}"/>
              </a:ext>
            </a:extLst>
          </p:cNvPr>
          <p:cNvGraphicFramePr>
            <a:graphicFrameLocks noChangeAspect="1"/>
          </p:cNvGraphicFramePr>
          <p:nvPr userDrawn="1">
            <p:custDataLst>
              <p:tags r:id="rId1"/>
            </p:custDataLst>
            <p:extLst>
              <p:ext uri="{D42A27DB-BD31-4B8C-83A1-F6EECF244321}">
                <p14:modId xmlns:p14="http://schemas.microsoft.com/office/powerpoint/2010/main" val="77703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3740CFA-D8D0-47FA-977A-041A1AEF52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BDDF649-3F2F-4F6B-B786-8C0CF77586C4}"/>
              </a:ext>
            </a:extLst>
          </p:cNvPr>
          <p:cNvGraphicFramePr>
            <a:graphicFrameLocks noChangeAspect="1"/>
          </p:cNvGraphicFramePr>
          <p:nvPr userDrawn="1">
            <p:custDataLst>
              <p:tags r:id="rId1"/>
            </p:custDataLst>
            <p:extLst>
              <p:ext uri="{D42A27DB-BD31-4B8C-83A1-F6EECF244321}">
                <p14:modId xmlns:p14="http://schemas.microsoft.com/office/powerpoint/2010/main" val="778587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BDDF649-3F2F-4F6B-B786-8C0CF77586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EF20F4B-6951-4CEB-845B-4EE79F2B6881}"/>
              </a:ext>
            </a:extLst>
          </p:cNvPr>
          <p:cNvGraphicFramePr>
            <a:graphicFrameLocks noChangeAspect="1"/>
          </p:cNvGraphicFramePr>
          <p:nvPr userDrawn="1">
            <p:custDataLst>
              <p:tags r:id="rId1"/>
            </p:custDataLst>
            <p:extLst>
              <p:ext uri="{D42A27DB-BD31-4B8C-83A1-F6EECF244321}">
                <p14:modId xmlns:p14="http://schemas.microsoft.com/office/powerpoint/2010/main" val="119825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EF20F4B-6951-4CEB-845B-4EE79F2B68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17C75E44-E8D7-4390-A552-8BCF697EBDF3}"/>
              </a:ext>
            </a:extLst>
          </p:cNvPr>
          <p:cNvGraphicFramePr>
            <a:graphicFrameLocks noChangeAspect="1"/>
          </p:cNvGraphicFramePr>
          <p:nvPr userDrawn="1">
            <p:custDataLst>
              <p:tags r:id="rId1"/>
            </p:custDataLst>
            <p:extLst>
              <p:ext uri="{D42A27DB-BD31-4B8C-83A1-F6EECF244321}">
                <p14:modId xmlns:p14="http://schemas.microsoft.com/office/powerpoint/2010/main" val="182054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17C75E44-E8D7-4390-A552-8BCF697E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00FB85-A754-4E47-8C8C-87941D6B2819}"/>
              </a:ext>
            </a:extLst>
          </p:cNvPr>
          <p:cNvGraphicFramePr>
            <a:graphicFrameLocks noChangeAspect="1"/>
          </p:cNvGraphicFramePr>
          <p:nvPr userDrawn="1">
            <p:custDataLst>
              <p:tags r:id="rId1"/>
            </p:custDataLst>
            <p:extLst>
              <p:ext uri="{D42A27DB-BD31-4B8C-83A1-F6EECF244321}">
                <p14:modId xmlns:p14="http://schemas.microsoft.com/office/powerpoint/2010/main" val="390953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C500FB85-A754-4E47-8C8C-87941D6B2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08-03-2023</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A2EA8C-0D85-4C0B-ACDB-A259F1408229}"/>
              </a:ext>
            </a:extLst>
          </p:cNvPr>
          <p:cNvGraphicFramePr>
            <a:graphicFrameLocks noChangeAspect="1"/>
          </p:cNvGraphicFramePr>
          <p:nvPr userDrawn="1">
            <p:custDataLst>
              <p:tags r:id="rId1"/>
            </p:custDataLst>
            <p:extLst>
              <p:ext uri="{D42A27DB-BD31-4B8C-83A1-F6EECF244321}">
                <p14:modId xmlns:p14="http://schemas.microsoft.com/office/powerpoint/2010/main" val="3745654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C1A2EA8C-0D85-4C0B-ACDB-A259F14082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08-03-2023</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B1DCF9-DF37-48BB-9DF8-64E9ADDE1E7E}"/>
              </a:ext>
            </a:extLst>
          </p:cNvPr>
          <p:cNvGraphicFramePr>
            <a:graphicFrameLocks noChangeAspect="1"/>
          </p:cNvGraphicFramePr>
          <p:nvPr userDrawn="1">
            <p:custDataLst>
              <p:tags r:id="rId1"/>
            </p:custDataLst>
            <p:extLst>
              <p:ext uri="{D42A27DB-BD31-4B8C-83A1-F6EECF244321}">
                <p14:modId xmlns:p14="http://schemas.microsoft.com/office/powerpoint/2010/main" val="1787301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1B1DCF9-DF37-48BB-9DF8-64E9ADDE1E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02D016-0FC6-4114-A928-57BCB225D30C}"/>
              </a:ext>
            </a:extLst>
          </p:cNvPr>
          <p:cNvGraphicFramePr>
            <a:graphicFrameLocks noChangeAspect="1"/>
          </p:cNvGraphicFramePr>
          <p:nvPr userDrawn="1">
            <p:custDataLst>
              <p:tags r:id="rId1"/>
            </p:custDataLst>
            <p:extLst>
              <p:ext uri="{D42A27DB-BD31-4B8C-83A1-F6EECF244321}">
                <p14:modId xmlns:p14="http://schemas.microsoft.com/office/powerpoint/2010/main" val="957947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A02D016-0FC6-4114-A928-57BCB225D3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08-03-2023</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6E0B296-B989-41FA-8D8F-F0016D23F026}"/>
              </a:ext>
            </a:extLst>
          </p:cNvPr>
          <p:cNvGraphicFramePr>
            <a:graphicFrameLocks noChangeAspect="1"/>
          </p:cNvGraphicFramePr>
          <p:nvPr userDrawn="1">
            <p:custDataLst>
              <p:tags r:id="rId1"/>
            </p:custDataLst>
            <p:extLst>
              <p:ext uri="{D42A27DB-BD31-4B8C-83A1-F6EECF244321}">
                <p14:modId xmlns:p14="http://schemas.microsoft.com/office/powerpoint/2010/main" val="2651852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6E0B296-B989-41FA-8D8F-F0016D23F0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08-03-2023</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9D3CCD-B301-47C4-A93F-E7AE8BEC37C6}"/>
              </a:ext>
            </a:extLst>
          </p:cNvPr>
          <p:cNvGraphicFramePr>
            <a:graphicFrameLocks noChangeAspect="1"/>
          </p:cNvGraphicFramePr>
          <p:nvPr userDrawn="1">
            <p:custDataLst>
              <p:tags r:id="rId1"/>
            </p:custDataLst>
            <p:extLst>
              <p:ext uri="{D42A27DB-BD31-4B8C-83A1-F6EECF244321}">
                <p14:modId xmlns:p14="http://schemas.microsoft.com/office/powerpoint/2010/main" val="2940210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C9D3CCD-B301-47C4-A93F-E7AE8BEC37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08-03-2023</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D076864-73B2-46AC-82B9-3F6ED290747F}"/>
              </a:ext>
            </a:extLst>
          </p:cNvPr>
          <p:cNvGraphicFramePr>
            <a:graphicFrameLocks noChangeAspect="1"/>
          </p:cNvGraphicFramePr>
          <p:nvPr userDrawn="1">
            <p:custDataLst>
              <p:tags r:id="rId1"/>
            </p:custDataLst>
            <p:extLst>
              <p:ext uri="{D42A27DB-BD31-4B8C-83A1-F6EECF244321}">
                <p14:modId xmlns:p14="http://schemas.microsoft.com/office/powerpoint/2010/main" val="196677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6D076864-73B2-46AC-82B9-3F6ED29074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08-03-2023</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A7D7B5-B60E-4F01-A5D4-9EC13B1333FC}"/>
              </a:ext>
            </a:extLst>
          </p:cNvPr>
          <p:cNvGraphicFramePr>
            <a:graphicFrameLocks noChangeAspect="1"/>
          </p:cNvGraphicFramePr>
          <p:nvPr userDrawn="1">
            <p:custDataLst>
              <p:tags r:id="rId1"/>
            </p:custDataLst>
            <p:extLst>
              <p:ext uri="{D42A27DB-BD31-4B8C-83A1-F6EECF244321}">
                <p14:modId xmlns:p14="http://schemas.microsoft.com/office/powerpoint/2010/main" val="2783326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AA7D7B5-B60E-4F01-A5D4-9EC13B1333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08-03-2023</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C4A377-AF00-475C-BBCA-2D62E63D9C7A}"/>
              </a:ext>
            </a:extLst>
          </p:cNvPr>
          <p:cNvGraphicFramePr>
            <a:graphicFrameLocks noChangeAspect="1"/>
          </p:cNvGraphicFramePr>
          <p:nvPr userDrawn="1">
            <p:custDataLst>
              <p:tags r:id="rId1"/>
            </p:custDataLst>
            <p:extLst>
              <p:ext uri="{D42A27DB-BD31-4B8C-83A1-F6EECF244321}">
                <p14:modId xmlns:p14="http://schemas.microsoft.com/office/powerpoint/2010/main" val="51601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3C4A377-AF00-475C-BBCA-2D62E63D9C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08-03-2023</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5C503-7C78-46DF-824F-5975E435B442}"/>
              </a:ext>
            </a:extLst>
          </p:cNvPr>
          <p:cNvGraphicFramePr>
            <a:graphicFrameLocks noChangeAspect="1"/>
          </p:cNvGraphicFramePr>
          <p:nvPr userDrawn="1">
            <p:custDataLst>
              <p:tags r:id="rId1"/>
            </p:custDataLst>
            <p:extLst>
              <p:ext uri="{D42A27DB-BD31-4B8C-83A1-F6EECF244321}">
                <p14:modId xmlns:p14="http://schemas.microsoft.com/office/powerpoint/2010/main" val="704113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A15C503-7C78-46DF-824F-5975E435B4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08-03-2023</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E480AF-7764-47E3-A9F5-384AC9908E98}"/>
              </a:ext>
            </a:extLst>
          </p:cNvPr>
          <p:cNvGraphicFramePr>
            <a:graphicFrameLocks noChangeAspect="1"/>
          </p:cNvGraphicFramePr>
          <p:nvPr userDrawn="1">
            <p:custDataLst>
              <p:tags r:id="rId1"/>
            </p:custDataLst>
            <p:extLst>
              <p:ext uri="{D42A27DB-BD31-4B8C-83A1-F6EECF244321}">
                <p14:modId xmlns:p14="http://schemas.microsoft.com/office/powerpoint/2010/main" val="238952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4E480AF-7764-47E3-A9F5-384AC9908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08-03-2023</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6F77EE-4F2E-4D86-86A3-96B21BDC1F10}"/>
              </a:ext>
            </a:extLst>
          </p:cNvPr>
          <p:cNvGraphicFramePr>
            <a:graphicFrameLocks noChangeAspect="1"/>
          </p:cNvGraphicFramePr>
          <p:nvPr userDrawn="1">
            <p:custDataLst>
              <p:tags r:id="rId1"/>
            </p:custDataLst>
            <p:extLst>
              <p:ext uri="{D42A27DB-BD31-4B8C-83A1-F6EECF244321}">
                <p14:modId xmlns:p14="http://schemas.microsoft.com/office/powerpoint/2010/main" val="1514389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B6F77EE-4F2E-4D86-86A3-96B21BDC1F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08-03-2023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90DB989-1269-4FDF-9A6E-D44A24AEC686}"/>
              </a:ext>
            </a:extLst>
          </p:cNvPr>
          <p:cNvGraphicFramePr>
            <a:graphicFrameLocks noChangeAspect="1"/>
          </p:cNvGraphicFramePr>
          <p:nvPr userDrawn="1">
            <p:custDataLst>
              <p:tags r:id="rId1"/>
            </p:custDataLst>
            <p:extLst>
              <p:ext uri="{D42A27DB-BD31-4B8C-83A1-F6EECF244321}">
                <p14:modId xmlns:p14="http://schemas.microsoft.com/office/powerpoint/2010/main" val="35232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C90DB989-1269-4FDF-9A6E-D44A24AEC6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08-03-2023</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DC2A11-1DD0-425F-A52D-2082C12E4E36}"/>
              </a:ext>
            </a:extLst>
          </p:cNvPr>
          <p:cNvGraphicFramePr>
            <a:graphicFrameLocks noChangeAspect="1"/>
          </p:cNvGraphicFramePr>
          <p:nvPr userDrawn="1">
            <p:custDataLst>
              <p:tags r:id="rId1"/>
            </p:custDataLst>
            <p:extLst>
              <p:ext uri="{D42A27DB-BD31-4B8C-83A1-F6EECF244321}">
                <p14:modId xmlns:p14="http://schemas.microsoft.com/office/powerpoint/2010/main" val="2765510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36DC2A11-1DD0-425F-A52D-2082C12E4E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920216F-6E12-4240-AB6D-EF417D72D626}"/>
              </a:ext>
            </a:extLst>
          </p:cNvPr>
          <p:cNvGraphicFramePr>
            <a:graphicFrameLocks noChangeAspect="1"/>
          </p:cNvGraphicFramePr>
          <p:nvPr userDrawn="1">
            <p:custDataLst>
              <p:tags r:id="rId1"/>
            </p:custDataLst>
            <p:extLst>
              <p:ext uri="{D42A27DB-BD31-4B8C-83A1-F6EECF244321}">
                <p14:modId xmlns:p14="http://schemas.microsoft.com/office/powerpoint/2010/main" val="412264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920216F-6E12-4240-AB6D-EF417D72D6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08-03-2023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AD7A57-5211-48E9-B1E5-AC3DD8BD021E}"/>
              </a:ext>
            </a:extLst>
          </p:cNvPr>
          <p:cNvGraphicFramePr>
            <a:graphicFrameLocks noChangeAspect="1"/>
          </p:cNvGraphicFramePr>
          <p:nvPr userDrawn="1">
            <p:custDataLst>
              <p:tags r:id="rId1"/>
            </p:custDataLst>
            <p:extLst>
              <p:ext uri="{D42A27DB-BD31-4B8C-83A1-F6EECF244321}">
                <p14:modId xmlns:p14="http://schemas.microsoft.com/office/powerpoint/2010/main" val="431509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6AD7A57-5211-48E9-B1E5-AC3DD8BD02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08-03-2023</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3D240F-1179-41E3-ACCD-37AD84011860}"/>
              </a:ext>
            </a:extLst>
          </p:cNvPr>
          <p:cNvGraphicFramePr>
            <a:graphicFrameLocks noChangeAspect="1"/>
          </p:cNvGraphicFramePr>
          <p:nvPr userDrawn="1">
            <p:custDataLst>
              <p:tags r:id="rId1"/>
            </p:custDataLst>
            <p:extLst>
              <p:ext uri="{D42A27DB-BD31-4B8C-83A1-F6EECF244321}">
                <p14:modId xmlns:p14="http://schemas.microsoft.com/office/powerpoint/2010/main" val="2069276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E3D240F-1179-41E3-ACCD-37AD840118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08-03-2023</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Pr>
        <a:solidFill>
          <a:srgbClr val="E6E6E6"/>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C5F233A-FD3C-49FA-BDA6-A9CA4569FFF7}"/>
              </a:ext>
            </a:extLst>
          </p:cNvPr>
          <p:cNvGraphicFramePr>
            <a:graphicFrameLocks noChangeAspect="1"/>
          </p:cNvGraphicFramePr>
          <p:nvPr userDrawn="1">
            <p:custDataLst>
              <p:tags r:id="rId1"/>
            </p:custDataLst>
            <p:extLst>
              <p:ext uri="{D42A27DB-BD31-4B8C-83A1-F6EECF244321}">
                <p14:modId xmlns:p14="http://schemas.microsoft.com/office/powerpoint/2010/main" val="4176184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C5F233A-FD3C-49FA-BDA6-A9CA4569FF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4293249" y="4187860"/>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08-03-2023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grpSp>
        <p:nvGrpSpPr>
          <p:cNvPr id="9" name="Google Shape;112;p3">
            <a:extLst>
              <a:ext uri="{FF2B5EF4-FFF2-40B4-BE49-F238E27FC236}">
                <a16:creationId xmlns:a16="http://schemas.microsoft.com/office/drawing/2014/main" id="{07CC82E2-09C1-4622-A41A-D1941B226DC3}"/>
              </a:ext>
            </a:extLst>
          </p:cNvPr>
          <p:cNvGrpSpPr/>
          <p:nvPr userDrawn="1"/>
        </p:nvGrpSpPr>
        <p:grpSpPr>
          <a:xfrm>
            <a:off x="-31721" y="-76368"/>
            <a:ext cx="12255441" cy="7160172"/>
            <a:chOff x="-83913" y="-168653"/>
            <a:chExt cx="9288757" cy="5426904"/>
          </a:xfrm>
        </p:grpSpPr>
        <p:sp>
          <p:nvSpPr>
            <p:cNvPr id="10" name="Google Shape;113;p3">
              <a:extLst>
                <a:ext uri="{FF2B5EF4-FFF2-40B4-BE49-F238E27FC236}">
                  <a16:creationId xmlns:a16="http://schemas.microsoft.com/office/drawing/2014/main" id="{92B86184-6952-451E-8923-D1FFF61F273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2" name="Google Shape;114;p3">
              <a:extLst>
                <a:ext uri="{FF2B5EF4-FFF2-40B4-BE49-F238E27FC236}">
                  <a16:creationId xmlns:a16="http://schemas.microsoft.com/office/drawing/2014/main" id="{C71AF609-7BB7-450F-A8AB-E493826AA9E9}"/>
                </a:ext>
              </a:extLst>
            </p:cNvPr>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3" name="Google Shape;115;p3">
              <a:extLst>
                <a:ext uri="{FF2B5EF4-FFF2-40B4-BE49-F238E27FC236}">
                  <a16:creationId xmlns:a16="http://schemas.microsoft.com/office/drawing/2014/main" id="{AED2F901-8026-448D-A349-9CA72B883ABC}"/>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4" name="Google Shape;116;p3">
              <a:extLst>
                <a:ext uri="{FF2B5EF4-FFF2-40B4-BE49-F238E27FC236}">
                  <a16:creationId xmlns:a16="http://schemas.microsoft.com/office/drawing/2014/main" id="{13A0FF20-A9BC-4DAA-BC16-E4C747D6646E}"/>
                </a:ext>
              </a:extLst>
            </p:cNvPr>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5" name="Google Shape;117;p3">
              <a:extLst>
                <a:ext uri="{FF2B5EF4-FFF2-40B4-BE49-F238E27FC236}">
                  <a16:creationId xmlns:a16="http://schemas.microsoft.com/office/drawing/2014/main" id="{62047D3D-2B35-4A87-9CEF-A9996A3BA36D}"/>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6" name="Google Shape;118;p3">
              <a:extLst>
                <a:ext uri="{FF2B5EF4-FFF2-40B4-BE49-F238E27FC236}">
                  <a16:creationId xmlns:a16="http://schemas.microsoft.com/office/drawing/2014/main" id="{36BACEDB-3231-4638-A682-B189FBE3FC4A}"/>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7" name="Google Shape;119;p3">
              <a:extLst>
                <a:ext uri="{FF2B5EF4-FFF2-40B4-BE49-F238E27FC236}">
                  <a16:creationId xmlns:a16="http://schemas.microsoft.com/office/drawing/2014/main" id="{80CF381C-9814-44B2-9E55-B8EC0B0AB8C4}"/>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8" name="Google Shape;120;p3">
              <a:extLst>
                <a:ext uri="{FF2B5EF4-FFF2-40B4-BE49-F238E27FC236}">
                  <a16:creationId xmlns:a16="http://schemas.microsoft.com/office/drawing/2014/main" id="{DFDF226F-A40F-4BAA-9FAA-D845B566B9F8}"/>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9" name="Google Shape;121;p3">
              <a:extLst>
                <a:ext uri="{FF2B5EF4-FFF2-40B4-BE49-F238E27FC236}">
                  <a16:creationId xmlns:a16="http://schemas.microsoft.com/office/drawing/2014/main" id="{65745712-0C3F-45EC-9C30-CA73E2C17891}"/>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0" name="Google Shape;122;p3">
              <a:extLst>
                <a:ext uri="{FF2B5EF4-FFF2-40B4-BE49-F238E27FC236}">
                  <a16:creationId xmlns:a16="http://schemas.microsoft.com/office/drawing/2014/main" id="{7B829C39-2590-47E2-8710-BABEF413F2C4}"/>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123;p3">
              <a:extLst>
                <a:ext uri="{FF2B5EF4-FFF2-40B4-BE49-F238E27FC236}">
                  <a16:creationId xmlns:a16="http://schemas.microsoft.com/office/drawing/2014/main" id="{E2175861-EC9F-4D11-A9B9-5ED7178A5D26}"/>
                </a:ext>
              </a:extLst>
            </p:cNvPr>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124;p3">
              <a:extLst>
                <a:ext uri="{FF2B5EF4-FFF2-40B4-BE49-F238E27FC236}">
                  <a16:creationId xmlns:a16="http://schemas.microsoft.com/office/drawing/2014/main" id="{1A3525D8-70CE-4CE1-B00C-FC50C9741911}"/>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125;p3">
              <a:extLst>
                <a:ext uri="{FF2B5EF4-FFF2-40B4-BE49-F238E27FC236}">
                  <a16:creationId xmlns:a16="http://schemas.microsoft.com/office/drawing/2014/main" id="{C350A2E7-53C0-405C-9A2C-01C66AD3068C}"/>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126;p3">
              <a:extLst>
                <a:ext uri="{FF2B5EF4-FFF2-40B4-BE49-F238E27FC236}">
                  <a16:creationId xmlns:a16="http://schemas.microsoft.com/office/drawing/2014/main" id="{D93D1F43-D738-46E7-8390-A696F6D1FDAD}"/>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127;p3">
              <a:extLst>
                <a:ext uri="{FF2B5EF4-FFF2-40B4-BE49-F238E27FC236}">
                  <a16:creationId xmlns:a16="http://schemas.microsoft.com/office/drawing/2014/main" id="{7B352C66-7B72-4D46-8287-9BD85434F192}"/>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6" name="Google Shape;128;p3">
              <a:extLst>
                <a:ext uri="{FF2B5EF4-FFF2-40B4-BE49-F238E27FC236}">
                  <a16:creationId xmlns:a16="http://schemas.microsoft.com/office/drawing/2014/main" id="{DD11AFDF-9ADA-413F-88BB-D1A61CA48A22}"/>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7" name="Google Shape;129;p3">
              <a:extLst>
                <a:ext uri="{FF2B5EF4-FFF2-40B4-BE49-F238E27FC236}">
                  <a16:creationId xmlns:a16="http://schemas.microsoft.com/office/drawing/2014/main" id="{95430F5E-BF6A-479A-B0E5-4881661F4642}"/>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8" name="Google Shape;130;p3">
              <a:extLst>
                <a:ext uri="{FF2B5EF4-FFF2-40B4-BE49-F238E27FC236}">
                  <a16:creationId xmlns:a16="http://schemas.microsoft.com/office/drawing/2014/main" id="{C58D23D2-086A-4899-96CA-FAF579AEAA82}"/>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131;p3">
              <a:extLst>
                <a:ext uri="{FF2B5EF4-FFF2-40B4-BE49-F238E27FC236}">
                  <a16:creationId xmlns:a16="http://schemas.microsoft.com/office/drawing/2014/main" id="{322C0835-F152-41BD-9EE2-77C35F50ADB1}"/>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132;p3">
              <a:extLst>
                <a:ext uri="{FF2B5EF4-FFF2-40B4-BE49-F238E27FC236}">
                  <a16:creationId xmlns:a16="http://schemas.microsoft.com/office/drawing/2014/main" id="{9A8D009F-7E08-4CCE-A86A-BA4170D78ECD}"/>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1" name="Google Shape;133;p3">
              <a:extLst>
                <a:ext uri="{FF2B5EF4-FFF2-40B4-BE49-F238E27FC236}">
                  <a16:creationId xmlns:a16="http://schemas.microsoft.com/office/drawing/2014/main" id="{B26D16EB-CAF3-40C1-B403-368196AE17A5}"/>
                </a:ext>
              </a:extLst>
            </p:cNvPr>
            <p:cNvGrpSpPr/>
            <p:nvPr/>
          </p:nvGrpSpPr>
          <p:grpSpPr>
            <a:xfrm rot="891035">
              <a:off x="1165229" y="1691730"/>
              <a:ext cx="657771" cy="386113"/>
              <a:chOff x="1429156" y="1387535"/>
              <a:chExt cx="657769" cy="386112"/>
            </a:xfrm>
          </p:grpSpPr>
          <p:sp>
            <p:nvSpPr>
              <p:cNvPr id="71" name="Google Shape;134;p3">
                <a:extLst>
                  <a:ext uri="{FF2B5EF4-FFF2-40B4-BE49-F238E27FC236}">
                    <a16:creationId xmlns:a16="http://schemas.microsoft.com/office/drawing/2014/main" id="{75ACE2E8-E896-4D2F-AA37-81A8AEFC81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2" name="Google Shape;135;p3">
                <a:extLst>
                  <a:ext uri="{FF2B5EF4-FFF2-40B4-BE49-F238E27FC236}">
                    <a16:creationId xmlns:a16="http://schemas.microsoft.com/office/drawing/2014/main" id="{7206F198-9F89-4266-9D50-C07019C2CD7E}"/>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2" name="Google Shape;136;p3">
              <a:extLst>
                <a:ext uri="{FF2B5EF4-FFF2-40B4-BE49-F238E27FC236}">
                  <a16:creationId xmlns:a16="http://schemas.microsoft.com/office/drawing/2014/main" id="{375853E5-8D2D-4BFD-A344-777696706008}"/>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137;p3">
              <a:extLst>
                <a:ext uri="{FF2B5EF4-FFF2-40B4-BE49-F238E27FC236}">
                  <a16:creationId xmlns:a16="http://schemas.microsoft.com/office/drawing/2014/main" id="{6421FDF3-8380-4586-B83E-2921B2CFAF8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4" name="Google Shape;138;p3">
              <a:extLst>
                <a:ext uri="{FF2B5EF4-FFF2-40B4-BE49-F238E27FC236}">
                  <a16:creationId xmlns:a16="http://schemas.microsoft.com/office/drawing/2014/main" id="{5D66BD58-4BE5-4935-BF2C-EDC1609FD8BD}"/>
                </a:ext>
              </a:extLst>
            </p:cNvPr>
            <p:cNvGrpSpPr/>
            <p:nvPr/>
          </p:nvGrpSpPr>
          <p:grpSpPr>
            <a:xfrm>
              <a:off x="346827" y="3411153"/>
              <a:ext cx="376916" cy="455685"/>
              <a:chOff x="1010452" y="1144365"/>
              <a:chExt cx="376916" cy="455685"/>
            </a:xfrm>
          </p:grpSpPr>
          <p:sp>
            <p:nvSpPr>
              <p:cNvPr id="69" name="Google Shape;139;p3">
                <a:extLst>
                  <a:ext uri="{FF2B5EF4-FFF2-40B4-BE49-F238E27FC236}">
                    <a16:creationId xmlns:a16="http://schemas.microsoft.com/office/drawing/2014/main" id="{8C9BC79A-1AA0-4E0B-A67B-8A9CA8102C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40;p3">
                <a:extLst>
                  <a:ext uri="{FF2B5EF4-FFF2-40B4-BE49-F238E27FC236}">
                    <a16:creationId xmlns:a16="http://schemas.microsoft.com/office/drawing/2014/main" id="{75BFC764-F28D-40CD-A337-0DCD40399465}"/>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5" name="Google Shape;141;p3">
              <a:extLst>
                <a:ext uri="{FF2B5EF4-FFF2-40B4-BE49-F238E27FC236}">
                  <a16:creationId xmlns:a16="http://schemas.microsoft.com/office/drawing/2014/main" id="{B47530CC-894E-4F4E-A9E1-811A9F54E060}"/>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6" name="Google Shape;142;p3">
              <a:extLst>
                <a:ext uri="{FF2B5EF4-FFF2-40B4-BE49-F238E27FC236}">
                  <a16:creationId xmlns:a16="http://schemas.microsoft.com/office/drawing/2014/main" id="{BFFDEA78-7890-4D70-AE9F-F38D5F43582C}"/>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7" name="Google Shape;143;p3">
              <a:extLst>
                <a:ext uri="{FF2B5EF4-FFF2-40B4-BE49-F238E27FC236}">
                  <a16:creationId xmlns:a16="http://schemas.microsoft.com/office/drawing/2014/main" id="{594D8DC3-1DC1-4C04-8D8B-12D29A61F2A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144;p3">
              <a:extLst>
                <a:ext uri="{FF2B5EF4-FFF2-40B4-BE49-F238E27FC236}">
                  <a16:creationId xmlns:a16="http://schemas.microsoft.com/office/drawing/2014/main" id="{81F1ED35-B550-4F73-8A0D-BB1EA8636792}"/>
                </a:ext>
              </a:extLst>
            </p:cNvPr>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9" name="Google Shape;145;p3">
              <a:extLst>
                <a:ext uri="{FF2B5EF4-FFF2-40B4-BE49-F238E27FC236}">
                  <a16:creationId xmlns:a16="http://schemas.microsoft.com/office/drawing/2014/main" id="{FCA7A200-8695-4433-80AB-6AD5C9BC8FB1}"/>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0" name="Google Shape;146;p3">
              <a:extLst>
                <a:ext uri="{FF2B5EF4-FFF2-40B4-BE49-F238E27FC236}">
                  <a16:creationId xmlns:a16="http://schemas.microsoft.com/office/drawing/2014/main" id="{C35532D8-0C59-45DE-AEA2-EDF349D00105}"/>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1" name="Google Shape;147;p3">
              <a:extLst>
                <a:ext uri="{FF2B5EF4-FFF2-40B4-BE49-F238E27FC236}">
                  <a16:creationId xmlns:a16="http://schemas.microsoft.com/office/drawing/2014/main" id="{85AAC109-4491-463F-B14F-6FEBB7D58F80}"/>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148;p3">
              <a:extLst>
                <a:ext uri="{FF2B5EF4-FFF2-40B4-BE49-F238E27FC236}">
                  <a16:creationId xmlns:a16="http://schemas.microsoft.com/office/drawing/2014/main" id="{E58DA6A9-C278-4BB1-B2CB-D5E0026C1509}"/>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3" name="Google Shape;149;p3">
              <a:extLst>
                <a:ext uri="{FF2B5EF4-FFF2-40B4-BE49-F238E27FC236}">
                  <a16:creationId xmlns:a16="http://schemas.microsoft.com/office/drawing/2014/main" id="{789450D2-6F31-4A2B-B6F9-41770B7F2109}"/>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4" name="Google Shape;150;p3">
              <a:extLst>
                <a:ext uri="{FF2B5EF4-FFF2-40B4-BE49-F238E27FC236}">
                  <a16:creationId xmlns:a16="http://schemas.microsoft.com/office/drawing/2014/main" id="{5573F5F2-17BD-48C0-9F23-F83B1A5A8105}"/>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151;p3">
              <a:extLst>
                <a:ext uri="{FF2B5EF4-FFF2-40B4-BE49-F238E27FC236}">
                  <a16:creationId xmlns:a16="http://schemas.microsoft.com/office/drawing/2014/main" id="{1669DDF8-3A03-4864-9401-6964B3660B6E}"/>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6" name="Google Shape;152;p3">
              <a:extLst>
                <a:ext uri="{FF2B5EF4-FFF2-40B4-BE49-F238E27FC236}">
                  <a16:creationId xmlns:a16="http://schemas.microsoft.com/office/drawing/2014/main" id="{FD5CC3CC-71F7-4EA4-9714-7E4B1A822154}"/>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7" name="Google Shape;153;p3">
              <a:extLst>
                <a:ext uri="{FF2B5EF4-FFF2-40B4-BE49-F238E27FC236}">
                  <a16:creationId xmlns:a16="http://schemas.microsoft.com/office/drawing/2014/main" id="{66AD0467-5823-4999-AD6B-89A8E5203963}"/>
                </a:ext>
              </a:extLst>
            </p:cNvPr>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8" name="Google Shape;154;p3">
              <a:extLst>
                <a:ext uri="{FF2B5EF4-FFF2-40B4-BE49-F238E27FC236}">
                  <a16:creationId xmlns:a16="http://schemas.microsoft.com/office/drawing/2014/main" id="{273E409A-ECD6-470B-8EF7-98B6344C2682}"/>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155;p3">
              <a:extLst>
                <a:ext uri="{FF2B5EF4-FFF2-40B4-BE49-F238E27FC236}">
                  <a16:creationId xmlns:a16="http://schemas.microsoft.com/office/drawing/2014/main" id="{E9F45DAE-D07F-4A54-A8CA-371949E134EF}"/>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156;p3">
              <a:extLst>
                <a:ext uri="{FF2B5EF4-FFF2-40B4-BE49-F238E27FC236}">
                  <a16:creationId xmlns:a16="http://schemas.microsoft.com/office/drawing/2014/main" id="{658AC260-88AF-48F4-A331-C8C9FB4AF599}"/>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157;p3">
              <a:extLst>
                <a:ext uri="{FF2B5EF4-FFF2-40B4-BE49-F238E27FC236}">
                  <a16:creationId xmlns:a16="http://schemas.microsoft.com/office/drawing/2014/main" id="{FD01B15F-3134-4B86-81F7-196D34FD1337}"/>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2" name="Google Shape;158;p3">
              <a:extLst>
                <a:ext uri="{FF2B5EF4-FFF2-40B4-BE49-F238E27FC236}">
                  <a16:creationId xmlns:a16="http://schemas.microsoft.com/office/drawing/2014/main" id="{ECE62D4D-DAD1-4BD5-95D7-E4F2C4AB4E20}"/>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3" name="Google Shape;159;p3">
              <a:extLst>
                <a:ext uri="{FF2B5EF4-FFF2-40B4-BE49-F238E27FC236}">
                  <a16:creationId xmlns:a16="http://schemas.microsoft.com/office/drawing/2014/main" id="{E1411E4E-DD68-441C-BA24-04EC531F7CB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4" name="Google Shape;160;p3">
              <a:extLst>
                <a:ext uri="{FF2B5EF4-FFF2-40B4-BE49-F238E27FC236}">
                  <a16:creationId xmlns:a16="http://schemas.microsoft.com/office/drawing/2014/main" id="{4FAAA02B-145E-42EF-9989-D3B3298B2D2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161;p3">
              <a:extLst>
                <a:ext uri="{FF2B5EF4-FFF2-40B4-BE49-F238E27FC236}">
                  <a16:creationId xmlns:a16="http://schemas.microsoft.com/office/drawing/2014/main" id="{A1BC7C48-F5BC-429D-A0C2-2F698A1C754A}"/>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6" name="Google Shape;162;p3">
              <a:extLst>
                <a:ext uri="{FF2B5EF4-FFF2-40B4-BE49-F238E27FC236}">
                  <a16:creationId xmlns:a16="http://schemas.microsoft.com/office/drawing/2014/main" id="{061BBCF4-A94F-464F-9254-80F333F37689}"/>
                </a:ext>
              </a:extLst>
            </p:cNvPr>
            <p:cNvGrpSpPr/>
            <p:nvPr/>
          </p:nvGrpSpPr>
          <p:grpSpPr>
            <a:xfrm>
              <a:off x="6457245" y="4530131"/>
              <a:ext cx="216066" cy="276377"/>
              <a:chOff x="6422295" y="3351500"/>
              <a:chExt cx="252856" cy="323399"/>
            </a:xfrm>
          </p:grpSpPr>
          <p:sp>
            <p:nvSpPr>
              <p:cNvPr id="67" name="Google Shape;163;p3">
                <a:extLst>
                  <a:ext uri="{FF2B5EF4-FFF2-40B4-BE49-F238E27FC236}">
                    <a16:creationId xmlns:a16="http://schemas.microsoft.com/office/drawing/2014/main" id="{A5D8B871-971A-497E-88EA-BD3C7E11BB9B}"/>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64;p3">
                <a:extLst>
                  <a:ext uri="{FF2B5EF4-FFF2-40B4-BE49-F238E27FC236}">
                    <a16:creationId xmlns:a16="http://schemas.microsoft.com/office/drawing/2014/main" id="{EF015BEC-6C1B-40AC-A84D-118AD8944F9F}"/>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7" name="Google Shape;165;p3">
              <a:extLst>
                <a:ext uri="{FF2B5EF4-FFF2-40B4-BE49-F238E27FC236}">
                  <a16:creationId xmlns:a16="http://schemas.microsoft.com/office/drawing/2014/main" id="{A74C9D07-C230-4862-BDAB-5DE3DD971641}"/>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166;p3">
              <a:extLst>
                <a:ext uri="{FF2B5EF4-FFF2-40B4-BE49-F238E27FC236}">
                  <a16:creationId xmlns:a16="http://schemas.microsoft.com/office/drawing/2014/main" id="{CFF947DF-86EC-4D06-8402-0D28FAA07E2E}"/>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9" name="Google Shape;167;p3">
              <a:extLst>
                <a:ext uri="{FF2B5EF4-FFF2-40B4-BE49-F238E27FC236}">
                  <a16:creationId xmlns:a16="http://schemas.microsoft.com/office/drawing/2014/main" id="{296C5B09-63AC-4349-A8AD-5FC47298B7BF}"/>
                </a:ext>
              </a:extLst>
            </p:cNvPr>
            <p:cNvGrpSpPr/>
            <p:nvPr/>
          </p:nvGrpSpPr>
          <p:grpSpPr>
            <a:xfrm>
              <a:off x="1184427" y="4630083"/>
              <a:ext cx="229693" cy="293080"/>
              <a:chOff x="6793660" y="3322411"/>
              <a:chExt cx="268804" cy="342944"/>
            </a:xfrm>
          </p:grpSpPr>
          <p:sp>
            <p:nvSpPr>
              <p:cNvPr id="64" name="Google Shape;168;p3">
                <a:extLst>
                  <a:ext uri="{FF2B5EF4-FFF2-40B4-BE49-F238E27FC236}">
                    <a16:creationId xmlns:a16="http://schemas.microsoft.com/office/drawing/2014/main" id="{D43D496B-4A9F-4C55-9824-8149A5C3513C}"/>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5" name="Google Shape;169;p3">
                <a:extLst>
                  <a:ext uri="{FF2B5EF4-FFF2-40B4-BE49-F238E27FC236}">
                    <a16:creationId xmlns:a16="http://schemas.microsoft.com/office/drawing/2014/main" id="{66796A3A-7456-4310-BB79-D5EFA11CDF29}"/>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70;p3">
                <a:extLst>
                  <a:ext uri="{FF2B5EF4-FFF2-40B4-BE49-F238E27FC236}">
                    <a16:creationId xmlns:a16="http://schemas.microsoft.com/office/drawing/2014/main" id="{5AE20EA3-139D-4E96-87EA-6ABD338A141A}"/>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0" name="Google Shape;171;p3">
              <a:extLst>
                <a:ext uri="{FF2B5EF4-FFF2-40B4-BE49-F238E27FC236}">
                  <a16:creationId xmlns:a16="http://schemas.microsoft.com/office/drawing/2014/main" id="{64EE9073-F1CC-4483-89C9-142F060D1563}"/>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1" name="Google Shape;172;p3">
              <a:extLst>
                <a:ext uri="{FF2B5EF4-FFF2-40B4-BE49-F238E27FC236}">
                  <a16:creationId xmlns:a16="http://schemas.microsoft.com/office/drawing/2014/main" id="{CB7DB896-33B3-41DC-BB01-F2D7CB78EADD}"/>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2" name="Google Shape;173;p3">
              <a:extLst>
                <a:ext uri="{FF2B5EF4-FFF2-40B4-BE49-F238E27FC236}">
                  <a16:creationId xmlns:a16="http://schemas.microsoft.com/office/drawing/2014/main" id="{F428F3A0-7407-4A41-8EC0-E729B29E0AB0}"/>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3" name="Google Shape;174;p3">
              <a:extLst>
                <a:ext uri="{FF2B5EF4-FFF2-40B4-BE49-F238E27FC236}">
                  <a16:creationId xmlns:a16="http://schemas.microsoft.com/office/drawing/2014/main" id="{4F767371-F835-49CF-A9BA-C3C144C2E73A}"/>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rgbClr val="E6E6E6"/>
        </a:solidFill>
        <a:effectLst/>
      </p:bgPr>
    </p:bg>
    <p:spTree>
      <p:nvGrpSpPr>
        <p:cNvPr id="1" name=""/>
        <p:cNvGrpSpPr/>
        <p:nvPr/>
      </p:nvGrpSpPr>
      <p:grpSpPr>
        <a:xfrm>
          <a:off x="0" y="0"/>
          <a:ext cx="0" cy="0"/>
          <a:chOff x="0" y="0"/>
          <a:chExt cx="0" cy="0"/>
        </a:xfrm>
      </p:grpSpPr>
      <p:graphicFrame>
        <p:nvGraphicFramePr>
          <p:cNvPr id="74" name="Object 73" hidden="1">
            <a:extLst>
              <a:ext uri="{FF2B5EF4-FFF2-40B4-BE49-F238E27FC236}">
                <a16:creationId xmlns:a16="http://schemas.microsoft.com/office/drawing/2014/main" id="{84782DE8-9767-4702-8C7F-EAE3A0FA6E3B}"/>
              </a:ext>
            </a:extLst>
          </p:cNvPr>
          <p:cNvGraphicFramePr>
            <a:graphicFrameLocks noChangeAspect="1"/>
          </p:cNvGraphicFramePr>
          <p:nvPr userDrawn="1">
            <p:custDataLst>
              <p:tags r:id="rId1"/>
            </p:custDataLst>
            <p:extLst>
              <p:ext uri="{D42A27DB-BD31-4B8C-83A1-F6EECF244321}">
                <p14:modId xmlns:p14="http://schemas.microsoft.com/office/powerpoint/2010/main" val="405460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4" name="Object 73" hidden="1">
                        <a:extLst>
                          <a:ext uri="{FF2B5EF4-FFF2-40B4-BE49-F238E27FC236}">
                            <a16:creationId xmlns:a16="http://schemas.microsoft.com/office/drawing/2014/main" id="{84782DE8-9767-4702-8C7F-EAE3A0FA6E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4DA3B0F-03CD-4108-8860-23727812948A}"/>
              </a:ext>
            </a:extLst>
          </p:cNvPr>
          <p:cNvPicPr>
            <a:picLocks noChangeAspect="1"/>
          </p:cNvPicPr>
          <p:nvPr userDrawn="1"/>
        </p:nvPicPr>
        <p:blipFill>
          <a:blip r:embed="rId5"/>
          <a:stretch>
            <a:fillRect/>
          </a:stretch>
        </p:blipFill>
        <p:spPr>
          <a:xfrm>
            <a:off x="-154675" y="-77484"/>
            <a:ext cx="12501349" cy="7162403"/>
          </a:xfrm>
          <a:prstGeom prst="rect">
            <a:avLst/>
          </a:prstGeom>
        </p:spPr>
      </p:pic>
      <p:sp>
        <p:nvSpPr>
          <p:cNvPr id="2" name="Title 1"/>
          <p:cNvSpPr>
            <a:spLocks noGrp="1"/>
          </p:cNvSpPr>
          <p:nvPr>
            <p:ph type="ctrTitle" hasCustomPrompt="1"/>
          </p:nvPr>
        </p:nvSpPr>
        <p:spPr bwMode="white">
          <a:xfrm>
            <a:off x="1609725" y="1122363"/>
            <a:ext cx="9010650" cy="1984631"/>
          </a:xfrm>
        </p:spPr>
        <p:txBody>
          <a:bodyPr vert="horz" anchor="ctr"/>
          <a:lstStyle>
            <a:lvl1pPr algn="ctr" rtl="0">
              <a:defRPr sz="6000">
                <a:solidFill>
                  <a:schemeClr val="tx1"/>
                </a:solidFill>
              </a:defRPr>
            </a:lvl1pPr>
          </a:lstStyle>
          <a:p>
            <a:r>
              <a:rPr lang="da-DK" noProof="0"/>
              <a:t>Click to add </a:t>
            </a:r>
            <a:r>
              <a:rPr lang="da-DK"/>
              <a:t>Breaker text</a:t>
            </a:r>
          </a:p>
        </p:txBody>
      </p:sp>
      <p:sp>
        <p:nvSpPr>
          <p:cNvPr id="75" name="Rectangle 74">
            <a:extLst>
              <a:ext uri="{FF2B5EF4-FFF2-40B4-BE49-F238E27FC236}">
                <a16:creationId xmlns:a16="http://schemas.microsoft.com/office/drawing/2014/main" id="{D3B8EA68-780D-408D-A1B0-D4E553F60DC6}"/>
              </a:ext>
            </a:extLst>
          </p:cNvPr>
          <p:cNvSpPr/>
          <p:nvPr userDrawn="1"/>
        </p:nvSpPr>
        <p:spPr>
          <a:xfrm>
            <a:off x="5991225" y="6496050"/>
            <a:ext cx="295275" cy="21907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74CC8F9-A212-4669-B5A2-90527C0FB5EF}"/>
              </a:ext>
            </a:extLst>
          </p:cNvPr>
          <p:cNvGraphicFramePr>
            <a:graphicFrameLocks noChangeAspect="1"/>
          </p:cNvGraphicFramePr>
          <p:nvPr userDrawn="1">
            <p:custDataLst>
              <p:tags r:id="rId1"/>
            </p:custDataLst>
            <p:extLst>
              <p:ext uri="{D42A27DB-BD31-4B8C-83A1-F6EECF244321}">
                <p14:modId xmlns:p14="http://schemas.microsoft.com/office/powerpoint/2010/main" val="855257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974CC8F9-A212-4669-B5A2-90527C0FB5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08-03-2023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E0DF49-C183-4D5C-9A2E-7134386478D1}"/>
              </a:ext>
            </a:extLst>
          </p:cNvPr>
          <p:cNvGraphicFramePr>
            <a:graphicFrameLocks noChangeAspect="1"/>
          </p:cNvGraphicFramePr>
          <p:nvPr userDrawn="1">
            <p:custDataLst>
              <p:tags r:id="rId1"/>
            </p:custDataLst>
            <p:extLst>
              <p:ext uri="{D42A27DB-BD31-4B8C-83A1-F6EECF244321}">
                <p14:modId xmlns:p14="http://schemas.microsoft.com/office/powerpoint/2010/main" val="536403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3E0DF49-C183-4D5C-9A2E-7134386478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08-03-2023</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grpSp>
        <p:nvGrpSpPr>
          <p:cNvPr id="9" name="Google Shape;22;p2">
            <a:extLst>
              <a:ext uri="{FF2B5EF4-FFF2-40B4-BE49-F238E27FC236}">
                <a16:creationId xmlns:a16="http://schemas.microsoft.com/office/drawing/2014/main" id="{CF860034-7B08-4F3D-B762-9A31C79575E9}"/>
              </a:ext>
            </a:extLst>
          </p:cNvPr>
          <p:cNvGrpSpPr/>
          <p:nvPr userDrawn="1"/>
        </p:nvGrpSpPr>
        <p:grpSpPr>
          <a:xfrm>
            <a:off x="81519" y="-84327"/>
            <a:ext cx="12028962" cy="7026653"/>
            <a:chOff x="-85500" y="-168653"/>
            <a:chExt cx="9290344" cy="5426904"/>
          </a:xfrm>
        </p:grpSpPr>
        <p:grpSp>
          <p:nvGrpSpPr>
            <p:cNvPr id="14" name="Google Shape;23;p2">
              <a:extLst>
                <a:ext uri="{FF2B5EF4-FFF2-40B4-BE49-F238E27FC236}">
                  <a16:creationId xmlns:a16="http://schemas.microsoft.com/office/drawing/2014/main" id="{374DAF26-CC1A-4B23-B786-9BEE004A4999}"/>
                </a:ext>
              </a:extLst>
            </p:cNvPr>
            <p:cNvGrpSpPr/>
            <p:nvPr/>
          </p:nvGrpSpPr>
          <p:grpSpPr>
            <a:xfrm>
              <a:off x="3870624" y="271731"/>
              <a:ext cx="531017" cy="704779"/>
              <a:chOff x="3870624" y="271731"/>
              <a:chExt cx="531017" cy="704779"/>
            </a:xfrm>
          </p:grpSpPr>
          <p:sp>
            <p:nvSpPr>
              <p:cNvPr id="100" name="Google Shape;24;p2">
                <a:extLst>
                  <a:ext uri="{FF2B5EF4-FFF2-40B4-BE49-F238E27FC236}">
                    <a16:creationId xmlns:a16="http://schemas.microsoft.com/office/drawing/2014/main" id="{5CAA66CA-0C74-4E12-A951-E58F094E3B5A}"/>
                  </a:ext>
                </a:extLst>
              </p:cNvPr>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101" name="Google Shape;25;p2">
                <a:extLst>
                  <a:ext uri="{FF2B5EF4-FFF2-40B4-BE49-F238E27FC236}">
                    <a16:creationId xmlns:a16="http://schemas.microsoft.com/office/drawing/2014/main" id="{4F9740FA-1D78-4B0B-8ED1-34B3D395557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17" name="Google Shape;26;p2">
              <a:extLst>
                <a:ext uri="{FF2B5EF4-FFF2-40B4-BE49-F238E27FC236}">
                  <a16:creationId xmlns:a16="http://schemas.microsoft.com/office/drawing/2014/main" id="{880F6B94-3351-4359-AA78-95E4BA51ABB9}"/>
                </a:ext>
              </a:extLst>
            </p:cNvPr>
            <p:cNvGrpSpPr/>
            <p:nvPr/>
          </p:nvGrpSpPr>
          <p:grpSpPr>
            <a:xfrm>
              <a:off x="-85500" y="4299338"/>
              <a:ext cx="612915" cy="585559"/>
              <a:chOff x="8158724" y="4646275"/>
              <a:chExt cx="612915" cy="585559"/>
            </a:xfrm>
          </p:grpSpPr>
          <p:sp>
            <p:nvSpPr>
              <p:cNvPr id="98" name="Google Shape;27;p2">
                <a:extLst>
                  <a:ext uri="{FF2B5EF4-FFF2-40B4-BE49-F238E27FC236}">
                    <a16:creationId xmlns:a16="http://schemas.microsoft.com/office/drawing/2014/main" id="{079699AB-E13E-4643-A888-2FB682F50DDC}"/>
                  </a:ext>
                </a:extLst>
              </p:cNvPr>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9" name="Google Shape;28;p2">
                <a:extLst>
                  <a:ext uri="{FF2B5EF4-FFF2-40B4-BE49-F238E27FC236}">
                    <a16:creationId xmlns:a16="http://schemas.microsoft.com/office/drawing/2014/main" id="{2E521742-9B6F-4627-8EC5-60F64ACFAF44}"/>
                  </a:ext>
                </a:extLst>
              </p:cNvPr>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18" name="Google Shape;29;p2">
              <a:extLst>
                <a:ext uri="{FF2B5EF4-FFF2-40B4-BE49-F238E27FC236}">
                  <a16:creationId xmlns:a16="http://schemas.microsoft.com/office/drawing/2014/main" id="{9560D005-42F1-4338-B0A7-019A505317B4}"/>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19" name="Google Shape;30;p2">
              <a:extLst>
                <a:ext uri="{FF2B5EF4-FFF2-40B4-BE49-F238E27FC236}">
                  <a16:creationId xmlns:a16="http://schemas.microsoft.com/office/drawing/2014/main" id="{E5CD0861-C851-415E-9618-0358C8F35B16}"/>
                </a:ext>
              </a:extLst>
            </p:cNvPr>
            <p:cNvGrpSpPr/>
            <p:nvPr/>
          </p:nvGrpSpPr>
          <p:grpSpPr>
            <a:xfrm>
              <a:off x="968652" y="3696885"/>
              <a:ext cx="565312" cy="602473"/>
              <a:chOff x="813652" y="3801560"/>
              <a:chExt cx="565312" cy="602473"/>
            </a:xfrm>
          </p:grpSpPr>
          <p:sp>
            <p:nvSpPr>
              <p:cNvPr id="96" name="Google Shape;31;p2">
                <a:extLst>
                  <a:ext uri="{FF2B5EF4-FFF2-40B4-BE49-F238E27FC236}">
                    <a16:creationId xmlns:a16="http://schemas.microsoft.com/office/drawing/2014/main" id="{0E52EBA3-E209-4845-A921-54D168D9F53B}"/>
                  </a:ext>
                </a:extLst>
              </p:cNvPr>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7" name="Google Shape;32;p2">
                <a:extLst>
                  <a:ext uri="{FF2B5EF4-FFF2-40B4-BE49-F238E27FC236}">
                    <a16:creationId xmlns:a16="http://schemas.microsoft.com/office/drawing/2014/main" id="{83C02F3D-0741-41F5-9477-B7E0E381D908}"/>
                  </a:ext>
                </a:extLst>
              </p:cNvPr>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0" name="Google Shape;33;p2">
              <a:extLst>
                <a:ext uri="{FF2B5EF4-FFF2-40B4-BE49-F238E27FC236}">
                  <a16:creationId xmlns:a16="http://schemas.microsoft.com/office/drawing/2014/main" id="{F1985F7F-0CD7-4E5B-B177-05BFF6116C13}"/>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34;p2">
              <a:extLst>
                <a:ext uri="{FF2B5EF4-FFF2-40B4-BE49-F238E27FC236}">
                  <a16:creationId xmlns:a16="http://schemas.microsoft.com/office/drawing/2014/main" id="{72897235-3719-4DD4-823D-8C397B5C0EAE}"/>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35;p2">
              <a:extLst>
                <a:ext uri="{FF2B5EF4-FFF2-40B4-BE49-F238E27FC236}">
                  <a16:creationId xmlns:a16="http://schemas.microsoft.com/office/drawing/2014/main" id="{5A3FACA7-85C1-4399-A3E0-CB15AC77FC10}"/>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36;p2">
              <a:extLst>
                <a:ext uri="{FF2B5EF4-FFF2-40B4-BE49-F238E27FC236}">
                  <a16:creationId xmlns:a16="http://schemas.microsoft.com/office/drawing/2014/main" id="{642AD79A-DD76-4AD3-81C6-4ACA9BE0101A}"/>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37;p2">
              <a:extLst>
                <a:ext uri="{FF2B5EF4-FFF2-40B4-BE49-F238E27FC236}">
                  <a16:creationId xmlns:a16="http://schemas.microsoft.com/office/drawing/2014/main" id="{81ECFDDF-9A1E-4C71-9C9D-5E09A2D9C4E2}"/>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38;p2">
              <a:extLst>
                <a:ext uri="{FF2B5EF4-FFF2-40B4-BE49-F238E27FC236}">
                  <a16:creationId xmlns:a16="http://schemas.microsoft.com/office/drawing/2014/main" id="{A307D40B-7242-44D4-B591-17FD3BF09EB6}"/>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26" name="Google Shape;39;p2">
              <a:extLst>
                <a:ext uri="{FF2B5EF4-FFF2-40B4-BE49-F238E27FC236}">
                  <a16:creationId xmlns:a16="http://schemas.microsoft.com/office/drawing/2014/main" id="{5604326C-FEC7-4B4A-B74C-3C1729D48495}"/>
                </a:ext>
              </a:extLst>
            </p:cNvPr>
            <p:cNvGrpSpPr/>
            <p:nvPr/>
          </p:nvGrpSpPr>
          <p:grpSpPr>
            <a:xfrm>
              <a:off x="5462677" y="4575203"/>
              <a:ext cx="497752" cy="491681"/>
              <a:chOff x="7559440" y="3972390"/>
              <a:chExt cx="497752" cy="491681"/>
            </a:xfrm>
          </p:grpSpPr>
          <p:sp>
            <p:nvSpPr>
              <p:cNvPr id="94" name="Google Shape;40;p2">
                <a:extLst>
                  <a:ext uri="{FF2B5EF4-FFF2-40B4-BE49-F238E27FC236}">
                    <a16:creationId xmlns:a16="http://schemas.microsoft.com/office/drawing/2014/main" id="{E60B4D83-EADD-40A5-8739-074D34190748}"/>
                  </a:ext>
                </a:extLst>
              </p:cNvPr>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5" name="Google Shape;41;p2">
                <a:extLst>
                  <a:ext uri="{FF2B5EF4-FFF2-40B4-BE49-F238E27FC236}">
                    <a16:creationId xmlns:a16="http://schemas.microsoft.com/office/drawing/2014/main" id="{3FF74D61-8F2C-415F-870A-3E26DFE35B47}"/>
                  </a:ext>
                </a:extLst>
              </p:cNvPr>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27" name="Google Shape;42;p2">
              <a:extLst>
                <a:ext uri="{FF2B5EF4-FFF2-40B4-BE49-F238E27FC236}">
                  <a16:creationId xmlns:a16="http://schemas.microsoft.com/office/drawing/2014/main" id="{7B3E780A-FE52-4930-9014-FFEF28ABA4B9}"/>
                </a:ext>
              </a:extLst>
            </p:cNvPr>
            <p:cNvGrpSpPr/>
            <p:nvPr/>
          </p:nvGrpSpPr>
          <p:grpSpPr>
            <a:xfrm>
              <a:off x="510215" y="271717"/>
              <a:ext cx="557022" cy="619823"/>
              <a:chOff x="510215" y="271717"/>
              <a:chExt cx="557022" cy="619823"/>
            </a:xfrm>
          </p:grpSpPr>
          <p:sp>
            <p:nvSpPr>
              <p:cNvPr id="92" name="Google Shape;43;p2">
                <a:extLst>
                  <a:ext uri="{FF2B5EF4-FFF2-40B4-BE49-F238E27FC236}">
                    <a16:creationId xmlns:a16="http://schemas.microsoft.com/office/drawing/2014/main" id="{DB21A7C0-E34D-4908-8E9B-C1BA461C3D8C}"/>
                  </a:ext>
                </a:extLst>
              </p:cNvPr>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3" name="Google Shape;44;p2">
                <a:extLst>
                  <a:ext uri="{FF2B5EF4-FFF2-40B4-BE49-F238E27FC236}">
                    <a16:creationId xmlns:a16="http://schemas.microsoft.com/office/drawing/2014/main" id="{BCE5B0F7-5FDC-4B9D-8BBB-EEDEFB1C0A37}"/>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8" name="Google Shape;45;p2">
              <a:extLst>
                <a:ext uri="{FF2B5EF4-FFF2-40B4-BE49-F238E27FC236}">
                  <a16:creationId xmlns:a16="http://schemas.microsoft.com/office/drawing/2014/main" id="{88E0BC4D-444B-4D02-A994-34ED22CEAF8E}"/>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46;p2">
              <a:extLst>
                <a:ext uri="{FF2B5EF4-FFF2-40B4-BE49-F238E27FC236}">
                  <a16:creationId xmlns:a16="http://schemas.microsoft.com/office/drawing/2014/main" id="{795A7F5F-5BB4-4E59-8D97-0332F453E9D8}"/>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47;p2">
              <a:extLst>
                <a:ext uri="{FF2B5EF4-FFF2-40B4-BE49-F238E27FC236}">
                  <a16:creationId xmlns:a16="http://schemas.microsoft.com/office/drawing/2014/main" id="{C5E1B8C9-851C-4F75-B9DD-82A1506E00E8}"/>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1" name="Google Shape;48;p2">
              <a:extLst>
                <a:ext uri="{FF2B5EF4-FFF2-40B4-BE49-F238E27FC236}">
                  <a16:creationId xmlns:a16="http://schemas.microsoft.com/office/drawing/2014/main" id="{4D10690C-C3D5-466C-AD32-8BB998CFB067}"/>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2" name="Google Shape;49;p2">
              <a:extLst>
                <a:ext uri="{FF2B5EF4-FFF2-40B4-BE49-F238E27FC236}">
                  <a16:creationId xmlns:a16="http://schemas.microsoft.com/office/drawing/2014/main" id="{772FC28F-55E1-4A85-85CE-186685CBF53B}"/>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50;p2">
              <a:extLst>
                <a:ext uri="{FF2B5EF4-FFF2-40B4-BE49-F238E27FC236}">
                  <a16:creationId xmlns:a16="http://schemas.microsoft.com/office/drawing/2014/main" id="{708C5B91-1264-4D6C-A190-BC6FAC6C274A}"/>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4" name="Google Shape;51;p2">
              <a:extLst>
                <a:ext uri="{FF2B5EF4-FFF2-40B4-BE49-F238E27FC236}">
                  <a16:creationId xmlns:a16="http://schemas.microsoft.com/office/drawing/2014/main" id="{EB842972-F3A9-4119-BEBC-00CE4D3660D6}"/>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5" name="Google Shape;52;p2">
              <a:extLst>
                <a:ext uri="{FF2B5EF4-FFF2-40B4-BE49-F238E27FC236}">
                  <a16:creationId xmlns:a16="http://schemas.microsoft.com/office/drawing/2014/main" id="{E0E7B5CB-3D65-4882-B5EF-91D6FB545DD2}"/>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6" name="Google Shape;53;p2">
              <a:extLst>
                <a:ext uri="{FF2B5EF4-FFF2-40B4-BE49-F238E27FC236}">
                  <a16:creationId xmlns:a16="http://schemas.microsoft.com/office/drawing/2014/main" id="{6E8FA8A2-6748-4033-9D1E-7C0954E44E32}"/>
                </a:ext>
              </a:extLst>
            </p:cNvPr>
            <p:cNvGrpSpPr/>
            <p:nvPr/>
          </p:nvGrpSpPr>
          <p:grpSpPr>
            <a:xfrm rot="891035">
              <a:off x="1165229" y="1691730"/>
              <a:ext cx="657771" cy="386113"/>
              <a:chOff x="1429156" y="1387535"/>
              <a:chExt cx="657769" cy="386112"/>
            </a:xfrm>
          </p:grpSpPr>
          <p:sp>
            <p:nvSpPr>
              <p:cNvPr id="90" name="Google Shape;54;p2">
                <a:extLst>
                  <a:ext uri="{FF2B5EF4-FFF2-40B4-BE49-F238E27FC236}">
                    <a16:creationId xmlns:a16="http://schemas.microsoft.com/office/drawing/2014/main" id="{00037E76-654A-469D-A0B6-022FCDB570C5}"/>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91" name="Google Shape;55;p2">
                <a:extLst>
                  <a:ext uri="{FF2B5EF4-FFF2-40B4-BE49-F238E27FC236}">
                    <a16:creationId xmlns:a16="http://schemas.microsoft.com/office/drawing/2014/main" id="{3D9B4B76-5127-4D96-8478-952301488486}"/>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7" name="Google Shape;56;p2">
              <a:extLst>
                <a:ext uri="{FF2B5EF4-FFF2-40B4-BE49-F238E27FC236}">
                  <a16:creationId xmlns:a16="http://schemas.microsoft.com/office/drawing/2014/main" id="{BCC50E44-D05B-4D2B-BFC7-9BFD74379BFC}"/>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57;p2">
              <a:extLst>
                <a:ext uri="{FF2B5EF4-FFF2-40B4-BE49-F238E27FC236}">
                  <a16:creationId xmlns:a16="http://schemas.microsoft.com/office/drawing/2014/main" id="{59BF1B50-3F01-40E4-9920-78A3641A19B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9" name="Google Shape;58;p2">
              <a:extLst>
                <a:ext uri="{FF2B5EF4-FFF2-40B4-BE49-F238E27FC236}">
                  <a16:creationId xmlns:a16="http://schemas.microsoft.com/office/drawing/2014/main" id="{ECF2D44A-FB25-43C4-AFB2-097784CDC432}"/>
                </a:ext>
              </a:extLst>
            </p:cNvPr>
            <p:cNvGrpSpPr/>
            <p:nvPr/>
          </p:nvGrpSpPr>
          <p:grpSpPr>
            <a:xfrm>
              <a:off x="346827" y="3411153"/>
              <a:ext cx="376916" cy="455685"/>
              <a:chOff x="1010452" y="1144365"/>
              <a:chExt cx="376916" cy="455685"/>
            </a:xfrm>
          </p:grpSpPr>
          <p:sp>
            <p:nvSpPr>
              <p:cNvPr id="88" name="Google Shape;59;p2">
                <a:extLst>
                  <a:ext uri="{FF2B5EF4-FFF2-40B4-BE49-F238E27FC236}">
                    <a16:creationId xmlns:a16="http://schemas.microsoft.com/office/drawing/2014/main" id="{9DAA066F-D056-423F-BF3E-D6A24D45AE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89" name="Google Shape;60;p2">
                <a:extLst>
                  <a:ext uri="{FF2B5EF4-FFF2-40B4-BE49-F238E27FC236}">
                    <a16:creationId xmlns:a16="http://schemas.microsoft.com/office/drawing/2014/main" id="{3D9CCD77-55C1-476F-8683-56ED66C7A90A}"/>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0" name="Google Shape;61;p2">
              <a:extLst>
                <a:ext uri="{FF2B5EF4-FFF2-40B4-BE49-F238E27FC236}">
                  <a16:creationId xmlns:a16="http://schemas.microsoft.com/office/drawing/2014/main" id="{4AF7C0F7-47FA-4AEE-B784-77502FF351F3}"/>
                </a:ext>
              </a:extLst>
            </p:cNvPr>
            <p:cNvGrpSpPr/>
            <p:nvPr/>
          </p:nvGrpSpPr>
          <p:grpSpPr>
            <a:xfrm>
              <a:off x="7439637" y="3918577"/>
              <a:ext cx="503800" cy="507307"/>
              <a:chOff x="7439637" y="3918577"/>
              <a:chExt cx="503800" cy="507307"/>
            </a:xfrm>
          </p:grpSpPr>
          <p:sp>
            <p:nvSpPr>
              <p:cNvPr id="86" name="Google Shape;62;p2">
                <a:extLst>
                  <a:ext uri="{FF2B5EF4-FFF2-40B4-BE49-F238E27FC236}">
                    <a16:creationId xmlns:a16="http://schemas.microsoft.com/office/drawing/2014/main" id="{46328B47-DA59-4652-A7F5-124DD21137EF}"/>
                  </a:ext>
                </a:extLst>
              </p:cNvPr>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7" name="Google Shape;63;p2">
                <a:extLst>
                  <a:ext uri="{FF2B5EF4-FFF2-40B4-BE49-F238E27FC236}">
                    <a16:creationId xmlns:a16="http://schemas.microsoft.com/office/drawing/2014/main" id="{9199EEDB-BB7B-4A6E-ADD8-4E3E159896F8}"/>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1" name="Google Shape;64;p2">
              <a:extLst>
                <a:ext uri="{FF2B5EF4-FFF2-40B4-BE49-F238E27FC236}">
                  <a16:creationId xmlns:a16="http://schemas.microsoft.com/office/drawing/2014/main" id="{E59F448A-21CE-4C24-B920-61BB83D212B2}"/>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65;p2">
              <a:extLst>
                <a:ext uri="{FF2B5EF4-FFF2-40B4-BE49-F238E27FC236}">
                  <a16:creationId xmlns:a16="http://schemas.microsoft.com/office/drawing/2014/main" id="{527558DB-1967-464C-A148-6CC493D6068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3" name="Google Shape;66;p2">
              <a:extLst>
                <a:ext uri="{FF2B5EF4-FFF2-40B4-BE49-F238E27FC236}">
                  <a16:creationId xmlns:a16="http://schemas.microsoft.com/office/drawing/2014/main" id="{6696EF14-D5CC-40FA-AFFE-9EE05B54F2CD}"/>
                </a:ext>
              </a:extLst>
            </p:cNvPr>
            <p:cNvGrpSpPr/>
            <p:nvPr/>
          </p:nvGrpSpPr>
          <p:grpSpPr>
            <a:xfrm>
              <a:off x="7413193" y="740389"/>
              <a:ext cx="289739" cy="482318"/>
              <a:chOff x="4912930" y="846902"/>
              <a:chExt cx="289739" cy="482318"/>
            </a:xfrm>
          </p:grpSpPr>
          <p:sp>
            <p:nvSpPr>
              <p:cNvPr id="84" name="Google Shape;67;p2">
                <a:extLst>
                  <a:ext uri="{FF2B5EF4-FFF2-40B4-BE49-F238E27FC236}">
                    <a16:creationId xmlns:a16="http://schemas.microsoft.com/office/drawing/2014/main" id="{B789A9D7-7032-492B-8E88-FAAFF213085F}"/>
                  </a:ext>
                </a:extLst>
              </p:cNvPr>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5" name="Google Shape;68;p2">
                <a:extLst>
                  <a:ext uri="{FF2B5EF4-FFF2-40B4-BE49-F238E27FC236}">
                    <a16:creationId xmlns:a16="http://schemas.microsoft.com/office/drawing/2014/main" id="{04D6CFDC-9538-4D9F-8FF0-4602FECC44E8}"/>
                  </a:ext>
                </a:extLst>
              </p:cNvPr>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4" name="Google Shape;69;p2">
              <a:extLst>
                <a:ext uri="{FF2B5EF4-FFF2-40B4-BE49-F238E27FC236}">
                  <a16:creationId xmlns:a16="http://schemas.microsoft.com/office/drawing/2014/main" id="{FF13580C-CB14-4338-9AB3-16D33D789C93}"/>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70;p2">
              <a:extLst>
                <a:ext uri="{FF2B5EF4-FFF2-40B4-BE49-F238E27FC236}">
                  <a16:creationId xmlns:a16="http://schemas.microsoft.com/office/drawing/2014/main" id="{E5A5B5C8-FD14-4385-AE28-FC4CE101CBF1}"/>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6" name="Google Shape;71;p2">
              <a:extLst>
                <a:ext uri="{FF2B5EF4-FFF2-40B4-BE49-F238E27FC236}">
                  <a16:creationId xmlns:a16="http://schemas.microsoft.com/office/drawing/2014/main" id="{EF0497D5-034D-4BED-B2FD-96D861FDF618}"/>
                </a:ext>
              </a:extLst>
            </p:cNvPr>
            <p:cNvGrpSpPr/>
            <p:nvPr/>
          </p:nvGrpSpPr>
          <p:grpSpPr>
            <a:xfrm>
              <a:off x="7801268" y="2011644"/>
              <a:ext cx="583849" cy="670195"/>
              <a:chOff x="7801268" y="2011644"/>
              <a:chExt cx="583849" cy="670195"/>
            </a:xfrm>
          </p:grpSpPr>
          <p:sp>
            <p:nvSpPr>
              <p:cNvPr id="82" name="Google Shape;72;p2">
                <a:extLst>
                  <a:ext uri="{FF2B5EF4-FFF2-40B4-BE49-F238E27FC236}">
                    <a16:creationId xmlns:a16="http://schemas.microsoft.com/office/drawing/2014/main" id="{17A26FFC-8348-4ABC-A812-F6E26FDB1B85}"/>
                  </a:ext>
                </a:extLst>
              </p:cNvPr>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3" name="Google Shape;73;p2">
                <a:extLst>
                  <a:ext uri="{FF2B5EF4-FFF2-40B4-BE49-F238E27FC236}">
                    <a16:creationId xmlns:a16="http://schemas.microsoft.com/office/drawing/2014/main" id="{5BD01DDA-6970-4AD9-88E1-5EC430ADC778}"/>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7" name="Google Shape;74;p2">
              <a:extLst>
                <a:ext uri="{FF2B5EF4-FFF2-40B4-BE49-F238E27FC236}">
                  <a16:creationId xmlns:a16="http://schemas.microsoft.com/office/drawing/2014/main" id="{659C0682-6BC4-4294-943E-0123E3492480}"/>
                </a:ext>
              </a:extLst>
            </p:cNvPr>
            <p:cNvGrpSpPr/>
            <p:nvPr/>
          </p:nvGrpSpPr>
          <p:grpSpPr>
            <a:xfrm>
              <a:off x="286734" y="1360788"/>
              <a:ext cx="437027" cy="515682"/>
              <a:chOff x="286734" y="1360788"/>
              <a:chExt cx="437027" cy="515682"/>
            </a:xfrm>
          </p:grpSpPr>
          <p:sp>
            <p:nvSpPr>
              <p:cNvPr id="80" name="Google Shape;75;p2">
                <a:extLst>
                  <a:ext uri="{FF2B5EF4-FFF2-40B4-BE49-F238E27FC236}">
                    <a16:creationId xmlns:a16="http://schemas.microsoft.com/office/drawing/2014/main" id="{73DCC9B3-C9C8-4AA7-A179-BC5D1EFCFE34}"/>
                  </a:ext>
                </a:extLst>
              </p:cNvPr>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1" name="Google Shape;76;p2">
                <a:extLst>
                  <a:ext uri="{FF2B5EF4-FFF2-40B4-BE49-F238E27FC236}">
                    <a16:creationId xmlns:a16="http://schemas.microsoft.com/office/drawing/2014/main" id="{126F0858-6408-4050-BBCE-F70FADA594F6}"/>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8" name="Google Shape;77;p2">
              <a:extLst>
                <a:ext uri="{FF2B5EF4-FFF2-40B4-BE49-F238E27FC236}">
                  <a16:creationId xmlns:a16="http://schemas.microsoft.com/office/drawing/2014/main" id="{A3AA01DC-6A07-4C85-B5EF-4D5A93B2A10D}"/>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78;p2">
              <a:extLst>
                <a:ext uri="{FF2B5EF4-FFF2-40B4-BE49-F238E27FC236}">
                  <a16:creationId xmlns:a16="http://schemas.microsoft.com/office/drawing/2014/main" id="{388C9D55-90F3-4356-87AA-968D9E2FEAF3}"/>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79;p2">
              <a:extLst>
                <a:ext uri="{FF2B5EF4-FFF2-40B4-BE49-F238E27FC236}">
                  <a16:creationId xmlns:a16="http://schemas.microsoft.com/office/drawing/2014/main" id="{F3A5549A-876E-45E2-A621-E4C04BEA4816}"/>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80;p2">
              <a:extLst>
                <a:ext uri="{FF2B5EF4-FFF2-40B4-BE49-F238E27FC236}">
                  <a16:creationId xmlns:a16="http://schemas.microsoft.com/office/drawing/2014/main" id="{E19FCB57-4C77-4452-9EDE-9CF05C41F758}"/>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2" name="Google Shape;81;p2">
              <a:extLst>
                <a:ext uri="{FF2B5EF4-FFF2-40B4-BE49-F238E27FC236}">
                  <a16:creationId xmlns:a16="http://schemas.microsoft.com/office/drawing/2014/main" id="{991E8543-6457-41EF-A093-9737A2F9EE38}"/>
                </a:ext>
              </a:extLst>
            </p:cNvPr>
            <p:cNvGrpSpPr/>
            <p:nvPr/>
          </p:nvGrpSpPr>
          <p:grpSpPr>
            <a:xfrm>
              <a:off x="8513660" y="3273951"/>
              <a:ext cx="236955" cy="259508"/>
              <a:chOff x="1624551" y="3569952"/>
              <a:chExt cx="236955" cy="259508"/>
            </a:xfrm>
          </p:grpSpPr>
          <p:sp>
            <p:nvSpPr>
              <p:cNvPr id="78" name="Google Shape;82;p2">
                <a:extLst>
                  <a:ext uri="{FF2B5EF4-FFF2-40B4-BE49-F238E27FC236}">
                    <a16:creationId xmlns:a16="http://schemas.microsoft.com/office/drawing/2014/main" id="{C7DF3842-B862-4240-8CA8-E8140697D3DC}"/>
                  </a:ext>
                </a:extLst>
              </p:cNvPr>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9" name="Google Shape;83;p2">
                <a:extLst>
                  <a:ext uri="{FF2B5EF4-FFF2-40B4-BE49-F238E27FC236}">
                    <a16:creationId xmlns:a16="http://schemas.microsoft.com/office/drawing/2014/main" id="{320ACF7E-2D7B-4CBE-B2F6-5E5661CAFDC7}"/>
                  </a:ext>
                </a:extLst>
              </p:cNvPr>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53" name="Google Shape;84;p2">
              <a:extLst>
                <a:ext uri="{FF2B5EF4-FFF2-40B4-BE49-F238E27FC236}">
                  <a16:creationId xmlns:a16="http://schemas.microsoft.com/office/drawing/2014/main" id="{C2A2A45D-1013-46CC-9BE8-C87DA338C1B2}"/>
                </a:ext>
              </a:extLst>
            </p:cNvPr>
            <p:cNvGrpSpPr/>
            <p:nvPr/>
          </p:nvGrpSpPr>
          <p:grpSpPr>
            <a:xfrm>
              <a:off x="3637530" y="4055057"/>
              <a:ext cx="418773" cy="520154"/>
              <a:chOff x="3637530" y="4055057"/>
              <a:chExt cx="418773" cy="520154"/>
            </a:xfrm>
          </p:grpSpPr>
          <p:sp>
            <p:nvSpPr>
              <p:cNvPr id="76" name="Google Shape;85;p2">
                <a:extLst>
                  <a:ext uri="{FF2B5EF4-FFF2-40B4-BE49-F238E27FC236}">
                    <a16:creationId xmlns:a16="http://schemas.microsoft.com/office/drawing/2014/main" id="{9BEFDE11-15FD-4E8D-A436-F119FB103822}"/>
                  </a:ext>
                </a:extLst>
              </p:cNvPr>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7" name="Google Shape;86;p2">
                <a:extLst>
                  <a:ext uri="{FF2B5EF4-FFF2-40B4-BE49-F238E27FC236}">
                    <a16:creationId xmlns:a16="http://schemas.microsoft.com/office/drawing/2014/main" id="{FDA24A41-B4F9-4E3A-997E-85B5DAEB1210}"/>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4" name="Google Shape;87;p2">
              <a:extLst>
                <a:ext uri="{FF2B5EF4-FFF2-40B4-BE49-F238E27FC236}">
                  <a16:creationId xmlns:a16="http://schemas.microsoft.com/office/drawing/2014/main" id="{744A2DE7-10E1-4F99-B048-70EE169979E7}"/>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88;p2">
              <a:extLst>
                <a:ext uri="{FF2B5EF4-FFF2-40B4-BE49-F238E27FC236}">
                  <a16:creationId xmlns:a16="http://schemas.microsoft.com/office/drawing/2014/main" id="{2AF5F280-BD3E-405D-BEF9-7EC951D2C3B2}"/>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6" name="Google Shape;89;p2">
              <a:extLst>
                <a:ext uri="{FF2B5EF4-FFF2-40B4-BE49-F238E27FC236}">
                  <a16:creationId xmlns:a16="http://schemas.microsoft.com/office/drawing/2014/main" id="{CD802E64-9278-42FB-B79A-4AC869E37036}"/>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7" name="Google Shape;90;p2">
              <a:extLst>
                <a:ext uri="{FF2B5EF4-FFF2-40B4-BE49-F238E27FC236}">
                  <a16:creationId xmlns:a16="http://schemas.microsoft.com/office/drawing/2014/main" id="{5F0111DC-8D76-4C1A-8432-67D8400F8F34}"/>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91;p2">
              <a:extLst>
                <a:ext uri="{FF2B5EF4-FFF2-40B4-BE49-F238E27FC236}">
                  <a16:creationId xmlns:a16="http://schemas.microsoft.com/office/drawing/2014/main" id="{04D85F76-A436-4F44-A271-5812B6E3700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9" name="Google Shape;92;p2">
              <a:extLst>
                <a:ext uri="{FF2B5EF4-FFF2-40B4-BE49-F238E27FC236}">
                  <a16:creationId xmlns:a16="http://schemas.microsoft.com/office/drawing/2014/main" id="{1BD1C5A8-F98B-423D-96AC-88AEC1AE8FA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0" name="Google Shape;93;p2">
              <a:extLst>
                <a:ext uri="{FF2B5EF4-FFF2-40B4-BE49-F238E27FC236}">
                  <a16:creationId xmlns:a16="http://schemas.microsoft.com/office/drawing/2014/main" id="{D358510C-7FE3-4EC0-A6FC-0C87AEC9D1BC}"/>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1" name="Google Shape;94;p2">
              <a:extLst>
                <a:ext uri="{FF2B5EF4-FFF2-40B4-BE49-F238E27FC236}">
                  <a16:creationId xmlns:a16="http://schemas.microsoft.com/office/drawing/2014/main" id="{9062A484-71B7-4182-B701-AF300989DB6F}"/>
                </a:ext>
              </a:extLst>
            </p:cNvPr>
            <p:cNvGrpSpPr/>
            <p:nvPr/>
          </p:nvGrpSpPr>
          <p:grpSpPr>
            <a:xfrm>
              <a:off x="6457245" y="4530131"/>
              <a:ext cx="216066" cy="276377"/>
              <a:chOff x="6422295" y="3351500"/>
              <a:chExt cx="252856" cy="323399"/>
            </a:xfrm>
          </p:grpSpPr>
          <p:sp>
            <p:nvSpPr>
              <p:cNvPr id="74" name="Google Shape;95;p2">
                <a:extLst>
                  <a:ext uri="{FF2B5EF4-FFF2-40B4-BE49-F238E27FC236}">
                    <a16:creationId xmlns:a16="http://schemas.microsoft.com/office/drawing/2014/main" id="{D5B2D0E3-2414-483A-A92C-B41C7C2F4383}"/>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5" name="Google Shape;96;p2">
                <a:extLst>
                  <a:ext uri="{FF2B5EF4-FFF2-40B4-BE49-F238E27FC236}">
                    <a16:creationId xmlns:a16="http://schemas.microsoft.com/office/drawing/2014/main" id="{4B02C55D-41F4-4253-8C65-32414270B842}"/>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62" name="Google Shape;97;p2">
              <a:extLst>
                <a:ext uri="{FF2B5EF4-FFF2-40B4-BE49-F238E27FC236}">
                  <a16:creationId xmlns:a16="http://schemas.microsoft.com/office/drawing/2014/main" id="{4B42BFA4-94A2-47FB-884C-087EEABE659B}"/>
                </a:ext>
              </a:extLst>
            </p:cNvPr>
            <p:cNvGrpSpPr/>
            <p:nvPr/>
          </p:nvGrpSpPr>
          <p:grpSpPr>
            <a:xfrm>
              <a:off x="2318449" y="604142"/>
              <a:ext cx="332332" cy="346582"/>
              <a:chOff x="2318449" y="604142"/>
              <a:chExt cx="332332" cy="346582"/>
            </a:xfrm>
          </p:grpSpPr>
          <p:sp>
            <p:nvSpPr>
              <p:cNvPr id="72" name="Google Shape;98;p2">
                <a:extLst>
                  <a:ext uri="{FF2B5EF4-FFF2-40B4-BE49-F238E27FC236}">
                    <a16:creationId xmlns:a16="http://schemas.microsoft.com/office/drawing/2014/main" id="{45BFEA4F-7187-48C0-BE71-F050BBD1D2AC}"/>
                  </a:ext>
                </a:extLst>
              </p:cNvPr>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3" name="Google Shape;99;p2">
                <a:extLst>
                  <a:ext uri="{FF2B5EF4-FFF2-40B4-BE49-F238E27FC236}">
                    <a16:creationId xmlns:a16="http://schemas.microsoft.com/office/drawing/2014/main" id="{5E5C0466-3ECB-4D2F-A47F-B12B99490945}"/>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3" name="Google Shape;100;p2">
              <a:extLst>
                <a:ext uri="{FF2B5EF4-FFF2-40B4-BE49-F238E27FC236}">
                  <a16:creationId xmlns:a16="http://schemas.microsoft.com/office/drawing/2014/main" id="{FA513803-C6DB-4A96-B1CD-9E139ADB0FB6}"/>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4" name="Google Shape;101;p2">
              <a:extLst>
                <a:ext uri="{FF2B5EF4-FFF2-40B4-BE49-F238E27FC236}">
                  <a16:creationId xmlns:a16="http://schemas.microsoft.com/office/drawing/2014/main" id="{B80C4209-0690-4AAC-BF88-3AB881D5F86A}"/>
                </a:ext>
              </a:extLst>
            </p:cNvPr>
            <p:cNvGrpSpPr/>
            <p:nvPr/>
          </p:nvGrpSpPr>
          <p:grpSpPr>
            <a:xfrm>
              <a:off x="1184427" y="4630083"/>
              <a:ext cx="229693" cy="293080"/>
              <a:chOff x="6793660" y="3322411"/>
              <a:chExt cx="268804" cy="342944"/>
            </a:xfrm>
          </p:grpSpPr>
          <p:sp>
            <p:nvSpPr>
              <p:cNvPr id="69" name="Google Shape;102;p2">
                <a:extLst>
                  <a:ext uri="{FF2B5EF4-FFF2-40B4-BE49-F238E27FC236}">
                    <a16:creationId xmlns:a16="http://schemas.microsoft.com/office/drawing/2014/main" id="{B923C977-ADAA-4F71-9F28-0DB582894E5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03;p2">
                <a:extLst>
                  <a:ext uri="{FF2B5EF4-FFF2-40B4-BE49-F238E27FC236}">
                    <a16:creationId xmlns:a16="http://schemas.microsoft.com/office/drawing/2014/main" id="{A15BC7F6-A2A2-4D19-AC66-B91FA8853697}"/>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1" name="Google Shape;104;p2">
                <a:extLst>
                  <a:ext uri="{FF2B5EF4-FFF2-40B4-BE49-F238E27FC236}">
                    <a16:creationId xmlns:a16="http://schemas.microsoft.com/office/drawing/2014/main" id="{9FEC534F-B9AF-47D0-9970-81E5E96067BD}"/>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5" name="Google Shape;105;p2">
              <a:extLst>
                <a:ext uri="{FF2B5EF4-FFF2-40B4-BE49-F238E27FC236}">
                  <a16:creationId xmlns:a16="http://schemas.microsoft.com/office/drawing/2014/main" id="{3C5A8E4E-2D95-42E0-BFF6-55CD715703A5}"/>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06;p2">
              <a:extLst>
                <a:ext uri="{FF2B5EF4-FFF2-40B4-BE49-F238E27FC236}">
                  <a16:creationId xmlns:a16="http://schemas.microsoft.com/office/drawing/2014/main" id="{7401099E-BCAB-4984-9156-073D0B5C8ADF}"/>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7" name="Google Shape;107;p2">
              <a:extLst>
                <a:ext uri="{FF2B5EF4-FFF2-40B4-BE49-F238E27FC236}">
                  <a16:creationId xmlns:a16="http://schemas.microsoft.com/office/drawing/2014/main" id="{F99A971C-E4E0-4CA7-8E34-DA50FE569F9B}"/>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08;p2">
              <a:extLst>
                <a:ext uri="{FF2B5EF4-FFF2-40B4-BE49-F238E27FC236}">
                  <a16:creationId xmlns:a16="http://schemas.microsoft.com/office/drawing/2014/main" id="{C5971175-E8D4-45D8-BFD0-4CA9D07EEE87}"/>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BADF89E-7B46-457A-968E-2EC4E643C292}"/>
              </a:ext>
            </a:extLst>
          </p:cNvPr>
          <p:cNvGraphicFramePr>
            <a:graphicFrameLocks noChangeAspect="1"/>
          </p:cNvGraphicFramePr>
          <p:nvPr userDrawn="1">
            <p:custDataLst>
              <p:tags r:id="rId1"/>
            </p:custDataLst>
            <p:extLst>
              <p:ext uri="{D42A27DB-BD31-4B8C-83A1-F6EECF244321}">
                <p14:modId xmlns:p14="http://schemas.microsoft.com/office/powerpoint/2010/main" val="3537625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BADF89E-7B46-457A-968E-2EC4E643C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08-03-2023</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181633-8F80-4D7E-B046-3481FFAD6D62}"/>
              </a:ext>
            </a:extLst>
          </p:cNvPr>
          <p:cNvGraphicFramePr>
            <a:graphicFrameLocks noChangeAspect="1"/>
          </p:cNvGraphicFramePr>
          <p:nvPr userDrawn="1">
            <p:custDataLst>
              <p:tags r:id="rId1"/>
            </p:custDataLst>
            <p:extLst>
              <p:ext uri="{D42A27DB-BD31-4B8C-83A1-F6EECF244321}">
                <p14:modId xmlns:p14="http://schemas.microsoft.com/office/powerpoint/2010/main" val="1089424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3181633-8F80-4D7E-B046-3481FFAD6D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08-03-2023</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AAEEF4-43C5-4FEC-A7AB-DEFE097F5DBF}"/>
              </a:ext>
            </a:extLst>
          </p:cNvPr>
          <p:cNvGraphicFramePr>
            <a:graphicFrameLocks noChangeAspect="1"/>
          </p:cNvGraphicFramePr>
          <p:nvPr userDrawn="1">
            <p:custDataLst>
              <p:tags r:id="rId1"/>
            </p:custDataLst>
            <p:extLst>
              <p:ext uri="{D42A27DB-BD31-4B8C-83A1-F6EECF244321}">
                <p14:modId xmlns:p14="http://schemas.microsoft.com/office/powerpoint/2010/main" val="2892288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0FAAEEF4-43C5-4FEC-A7AB-DEFE097F5D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6E477C6-0E0F-4923-9BE1-6EA202782F14}"/>
              </a:ext>
            </a:extLst>
          </p:cNvPr>
          <p:cNvGraphicFramePr>
            <a:graphicFrameLocks noChangeAspect="1"/>
          </p:cNvGraphicFramePr>
          <p:nvPr userDrawn="1">
            <p:custDataLst>
              <p:tags r:id="rId1"/>
            </p:custDataLst>
            <p:extLst>
              <p:ext uri="{D42A27DB-BD31-4B8C-83A1-F6EECF244321}">
                <p14:modId xmlns:p14="http://schemas.microsoft.com/office/powerpoint/2010/main" val="372322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6E477C6-0E0F-4923-9BE1-6EA202782F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D6712D-8349-4452-83F4-F74B096DC8E1}"/>
              </a:ext>
            </a:extLst>
          </p:cNvPr>
          <p:cNvGraphicFramePr>
            <a:graphicFrameLocks noChangeAspect="1"/>
          </p:cNvGraphicFramePr>
          <p:nvPr userDrawn="1">
            <p:custDataLst>
              <p:tags r:id="rId1"/>
            </p:custDataLst>
            <p:extLst>
              <p:ext uri="{D42A27DB-BD31-4B8C-83A1-F6EECF244321}">
                <p14:modId xmlns:p14="http://schemas.microsoft.com/office/powerpoint/2010/main" val="4174081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9D6712D-8349-4452-83F4-F74B096DC8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63C12A-5A0C-47F1-A66E-EB845B95A278}"/>
              </a:ext>
            </a:extLst>
          </p:cNvPr>
          <p:cNvGraphicFramePr>
            <a:graphicFrameLocks noChangeAspect="1"/>
          </p:cNvGraphicFramePr>
          <p:nvPr userDrawn="1">
            <p:custDataLst>
              <p:tags r:id="rId1"/>
            </p:custDataLst>
            <p:extLst>
              <p:ext uri="{D42A27DB-BD31-4B8C-83A1-F6EECF244321}">
                <p14:modId xmlns:p14="http://schemas.microsoft.com/office/powerpoint/2010/main" val="342257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63C12A-5A0C-47F1-A66E-EB845B95A2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2FAD87-12DE-4F46-A7FF-9DA753895102}"/>
              </a:ext>
            </a:extLst>
          </p:cNvPr>
          <p:cNvGraphicFramePr>
            <a:graphicFrameLocks noChangeAspect="1"/>
          </p:cNvGraphicFramePr>
          <p:nvPr userDrawn="1">
            <p:custDataLst>
              <p:tags r:id="rId1"/>
            </p:custDataLst>
            <p:extLst>
              <p:ext uri="{D42A27DB-BD31-4B8C-83A1-F6EECF244321}">
                <p14:modId xmlns:p14="http://schemas.microsoft.com/office/powerpoint/2010/main" val="1963756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632FAD87-12DE-4F46-A7FF-9DA7538951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A611428-C7C8-414E-980A-EBF482F7239B}"/>
              </a:ext>
            </a:extLst>
          </p:cNvPr>
          <p:cNvGraphicFramePr>
            <a:graphicFrameLocks noChangeAspect="1"/>
          </p:cNvGraphicFramePr>
          <p:nvPr userDrawn="1">
            <p:custDataLst>
              <p:tags r:id="rId1"/>
            </p:custDataLst>
            <p:extLst>
              <p:ext uri="{D42A27DB-BD31-4B8C-83A1-F6EECF244321}">
                <p14:modId xmlns:p14="http://schemas.microsoft.com/office/powerpoint/2010/main" val="2844534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A611428-C7C8-414E-980A-EBF482F723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08-03-2023</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8377B1-4288-46FB-ADCE-D255A6EB9D3D}"/>
              </a:ext>
            </a:extLst>
          </p:cNvPr>
          <p:cNvGraphicFramePr>
            <a:graphicFrameLocks noChangeAspect="1"/>
          </p:cNvGraphicFramePr>
          <p:nvPr userDrawn="1">
            <p:custDataLst>
              <p:tags r:id="rId1"/>
            </p:custDataLst>
            <p:extLst>
              <p:ext uri="{D42A27DB-BD31-4B8C-83A1-F6EECF244321}">
                <p14:modId xmlns:p14="http://schemas.microsoft.com/office/powerpoint/2010/main" val="876994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0D8377B1-4288-46FB-ADCE-D255A6EB9D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08-03-2023</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E737EA-FF19-401F-A092-0F59822D928A}"/>
              </a:ext>
            </a:extLst>
          </p:cNvPr>
          <p:cNvGraphicFramePr>
            <a:graphicFrameLocks noChangeAspect="1"/>
          </p:cNvGraphicFramePr>
          <p:nvPr userDrawn="1">
            <p:custDataLst>
              <p:tags r:id="rId1"/>
            </p:custDataLst>
            <p:extLst>
              <p:ext uri="{D42A27DB-BD31-4B8C-83A1-F6EECF244321}">
                <p14:modId xmlns:p14="http://schemas.microsoft.com/office/powerpoint/2010/main" val="185704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D3E737EA-FF19-401F-A092-0F59822D92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08-03-2023</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989A8E-FDC6-4CFE-9DCA-F8A156018290}"/>
              </a:ext>
            </a:extLst>
          </p:cNvPr>
          <p:cNvGraphicFramePr>
            <a:graphicFrameLocks noChangeAspect="1"/>
          </p:cNvGraphicFramePr>
          <p:nvPr userDrawn="1">
            <p:custDataLst>
              <p:tags r:id="rId1"/>
            </p:custDataLst>
            <p:extLst>
              <p:ext uri="{D42A27DB-BD31-4B8C-83A1-F6EECF244321}">
                <p14:modId xmlns:p14="http://schemas.microsoft.com/office/powerpoint/2010/main" val="3680965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9F989A8E-FDC6-4CFE-9DCA-F8A1560182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622667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54B3C9-F00B-4DA0-A35A-016D662582F0}"/>
              </a:ext>
            </a:extLst>
          </p:cNvPr>
          <p:cNvGraphicFramePr>
            <a:graphicFrameLocks noChangeAspect="1"/>
          </p:cNvGraphicFramePr>
          <p:nvPr userDrawn="1">
            <p:custDataLst>
              <p:tags r:id="rId1"/>
            </p:custDataLst>
            <p:extLst>
              <p:ext uri="{D42A27DB-BD31-4B8C-83A1-F6EECF244321}">
                <p14:modId xmlns:p14="http://schemas.microsoft.com/office/powerpoint/2010/main" val="3258962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954B3C9-F00B-4DA0-A35A-016D662582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580492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1BF513-A764-4213-B6C8-45BD92F0582C}"/>
              </a:ext>
            </a:extLst>
          </p:cNvPr>
          <p:cNvGraphicFramePr>
            <a:graphicFrameLocks noChangeAspect="1"/>
          </p:cNvGraphicFramePr>
          <p:nvPr userDrawn="1">
            <p:custDataLst>
              <p:tags r:id="rId1"/>
            </p:custDataLst>
            <p:extLst>
              <p:ext uri="{D42A27DB-BD31-4B8C-83A1-F6EECF244321}">
                <p14:modId xmlns:p14="http://schemas.microsoft.com/office/powerpoint/2010/main" val="3382865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A11BF513-A764-4213-B6C8-45BD92F058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64811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615D26-BD1B-485E-81BA-C5A949306F15}"/>
              </a:ext>
            </a:extLst>
          </p:cNvPr>
          <p:cNvGraphicFramePr>
            <a:graphicFrameLocks noChangeAspect="1"/>
          </p:cNvGraphicFramePr>
          <p:nvPr userDrawn="1">
            <p:custDataLst>
              <p:tags r:id="rId1"/>
            </p:custDataLst>
            <p:extLst>
              <p:ext uri="{D42A27DB-BD31-4B8C-83A1-F6EECF244321}">
                <p14:modId xmlns:p14="http://schemas.microsoft.com/office/powerpoint/2010/main" val="1005215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2615D26-BD1B-485E-81BA-C5A949306F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427316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BC63DC-A6D8-4792-9CE7-E2B23129BCEA}"/>
              </a:ext>
            </a:extLst>
          </p:cNvPr>
          <p:cNvGraphicFramePr>
            <a:graphicFrameLocks noChangeAspect="1"/>
          </p:cNvGraphicFramePr>
          <p:nvPr userDrawn="1">
            <p:custDataLst>
              <p:tags r:id="rId1"/>
            </p:custDataLst>
            <p:extLst>
              <p:ext uri="{D42A27DB-BD31-4B8C-83A1-F6EECF244321}">
                <p14:modId xmlns:p14="http://schemas.microsoft.com/office/powerpoint/2010/main" val="41172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4EBC63DC-A6D8-4792-9CE7-E2B23129BC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31A58-417A-4039-81B5-5CA2D8C6DE57}"/>
              </a:ext>
            </a:extLst>
          </p:cNvPr>
          <p:cNvGraphicFramePr>
            <a:graphicFrameLocks noChangeAspect="1"/>
          </p:cNvGraphicFramePr>
          <p:nvPr userDrawn="1">
            <p:custDataLst>
              <p:tags r:id="rId1"/>
            </p:custDataLst>
            <p:extLst>
              <p:ext uri="{D42A27DB-BD31-4B8C-83A1-F6EECF244321}">
                <p14:modId xmlns:p14="http://schemas.microsoft.com/office/powerpoint/2010/main" val="3309084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FF31A58-417A-4039-81B5-5CA2D8C6DE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77915639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A0870D-5A09-40C3-AAD2-3D3CB85D2C6E}"/>
              </a:ext>
            </a:extLst>
          </p:cNvPr>
          <p:cNvGraphicFramePr>
            <a:graphicFrameLocks noChangeAspect="1"/>
          </p:cNvGraphicFramePr>
          <p:nvPr userDrawn="1">
            <p:custDataLst>
              <p:tags r:id="rId1"/>
            </p:custDataLst>
            <p:extLst>
              <p:ext uri="{D42A27DB-BD31-4B8C-83A1-F6EECF244321}">
                <p14:modId xmlns:p14="http://schemas.microsoft.com/office/powerpoint/2010/main" val="1569275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7A0870D-5A09-40C3-AAD2-3D3CB85D2C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314733826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03D91C-9A9E-4990-9C51-5CD1A2754652}"/>
              </a:ext>
            </a:extLst>
          </p:cNvPr>
          <p:cNvGraphicFramePr>
            <a:graphicFrameLocks noChangeAspect="1"/>
          </p:cNvGraphicFramePr>
          <p:nvPr userDrawn="1">
            <p:custDataLst>
              <p:tags r:id="rId1"/>
            </p:custDataLst>
            <p:extLst>
              <p:ext uri="{D42A27DB-BD31-4B8C-83A1-F6EECF244321}">
                <p14:modId xmlns:p14="http://schemas.microsoft.com/office/powerpoint/2010/main" val="1993942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B03D91C-9A9E-4990-9C51-5CD1A27546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409514969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F60166C-2A4A-473E-AEFC-94CF443D054F}"/>
              </a:ext>
            </a:extLst>
          </p:cNvPr>
          <p:cNvGraphicFramePr>
            <a:graphicFrameLocks noChangeAspect="1"/>
          </p:cNvGraphicFramePr>
          <p:nvPr userDrawn="1">
            <p:custDataLst>
              <p:tags r:id="rId1"/>
            </p:custDataLst>
            <p:extLst>
              <p:ext uri="{D42A27DB-BD31-4B8C-83A1-F6EECF244321}">
                <p14:modId xmlns:p14="http://schemas.microsoft.com/office/powerpoint/2010/main" val="160935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8F60166C-2A4A-473E-AEFC-94CF443D05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08-03-2023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13002442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46F85BC-C716-4553-BD5C-090299A90C86}"/>
              </a:ext>
            </a:extLst>
          </p:cNvPr>
          <p:cNvGraphicFramePr>
            <a:graphicFrameLocks noChangeAspect="1"/>
          </p:cNvGraphicFramePr>
          <p:nvPr userDrawn="1">
            <p:custDataLst>
              <p:tags r:id="rId1"/>
            </p:custDataLst>
            <p:extLst>
              <p:ext uri="{D42A27DB-BD31-4B8C-83A1-F6EECF244321}">
                <p14:modId xmlns:p14="http://schemas.microsoft.com/office/powerpoint/2010/main" val="1407088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F46F85BC-C716-4553-BD5C-090299A90C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08-03-2023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7623730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F084EF-E6C0-49F9-A75B-12C06FBE4633}"/>
              </a:ext>
            </a:extLst>
          </p:cNvPr>
          <p:cNvGraphicFramePr>
            <a:graphicFrameLocks noChangeAspect="1"/>
          </p:cNvGraphicFramePr>
          <p:nvPr userDrawn="1">
            <p:custDataLst>
              <p:tags r:id="rId1"/>
            </p:custDataLst>
            <p:extLst>
              <p:ext uri="{D42A27DB-BD31-4B8C-83A1-F6EECF244321}">
                <p14:modId xmlns:p14="http://schemas.microsoft.com/office/powerpoint/2010/main" val="1508846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18F084EF-E6C0-49F9-A75B-12C06FBE46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4DE8F052-B495-40BE-9682-094846479C8E}" type="datetime1">
              <a:rPr lang="da-DK" smtClean="0"/>
              <a:pPr/>
              <a:t>08-03-2023</a:t>
            </a:fld>
            <a:endParaRPr lang="da-DK"/>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4091856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3C26FF-5B65-4D3E-A76B-DEB2248706A7}"/>
              </a:ext>
            </a:extLst>
          </p:cNvPr>
          <p:cNvGraphicFramePr>
            <a:graphicFrameLocks noChangeAspect="1"/>
          </p:cNvGraphicFramePr>
          <p:nvPr userDrawn="1">
            <p:custDataLst>
              <p:tags r:id="rId1"/>
            </p:custDataLst>
            <p:extLst>
              <p:ext uri="{D42A27DB-BD31-4B8C-83A1-F6EECF244321}">
                <p14:modId xmlns:p14="http://schemas.microsoft.com/office/powerpoint/2010/main" val="503016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793C26FF-5B65-4D3E-A76B-DEB2248706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5172631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4EBE56-DC86-44DA-9707-F66B26C382B3}"/>
              </a:ext>
            </a:extLst>
          </p:cNvPr>
          <p:cNvGraphicFramePr>
            <a:graphicFrameLocks noChangeAspect="1"/>
          </p:cNvGraphicFramePr>
          <p:nvPr userDrawn="1">
            <p:custDataLst>
              <p:tags r:id="rId1"/>
            </p:custDataLst>
            <p:extLst>
              <p:ext uri="{D42A27DB-BD31-4B8C-83A1-F6EECF244321}">
                <p14:modId xmlns:p14="http://schemas.microsoft.com/office/powerpoint/2010/main" val="1690121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24EBE56-DC86-44DA-9707-F66B26C382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4673440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4A4F71C-9CE1-44CF-B35F-7CF6E5D864E4}"/>
              </a:ext>
            </a:extLst>
          </p:cNvPr>
          <p:cNvGraphicFramePr>
            <a:graphicFrameLocks noChangeAspect="1"/>
          </p:cNvGraphicFramePr>
          <p:nvPr userDrawn="1">
            <p:custDataLst>
              <p:tags r:id="rId1"/>
            </p:custDataLst>
            <p:extLst>
              <p:ext uri="{D42A27DB-BD31-4B8C-83A1-F6EECF244321}">
                <p14:modId xmlns:p14="http://schemas.microsoft.com/office/powerpoint/2010/main" val="3329353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4A4F71C-9CE1-44CF-B35F-7CF6E5D864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01632255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9EF37A4-B44F-4C89-A073-242167466BED}"/>
              </a:ext>
            </a:extLst>
          </p:cNvPr>
          <p:cNvGraphicFramePr>
            <a:graphicFrameLocks noChangeAspect="1"/>
          </p:cNvGraphicFramePr>
          <p:nvPr userDrawn="1">
            <p:custDataLst>
              <p:tags r:id="rId1"/>
            </p:custDataLst>
            <p:extLst>
              <p:ext uri="{D42A27DB-BD31-4B8C-83A1-F6EECF244321}">
                <p14:modId xmlns:p14="http://schemas.microsoft.com/office/powerpoint/2010/main" val="4199143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9EF37A4-B44F-4C89-A073-242167466B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08-03-2023</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5483526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E83CFD-9F74-4EF8-975F-FD81488A8E17}"/>
              </a:ext>
            </a:extLst>
          </p:cNvPr>
          <p:cNvGraphicFramePr>
            <a:graphicFrameLocks noChangeAspect="1"/>
          </p:cNvGraphicFramePr>
          <p:nvPr userDrawn="1">
            <p:custDataLst>
              <p:tags r:id="rId1"/>
            </p:custDataLst>
            <p:extLst>
              <p:ext uri="{D42A27DB-BD31-4B8C-83A1-F6EECF244321}">
                <p14:modId xmlns:p14="http://schemas.microsoft.com/office/powerpoint/2010/main" val="384047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E83CFD-9F74-4EF8-975F-FD81488A8E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08-03-2023</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28212BF-18A5-4D9F-9F2F-E8FBAAE91B57}"/>
              </a:ext>
            </a:extLst>
          </p:cNvPr>
          <p:cNvGraphicFramePr>
            <a:graphicFrameLocks noChangeAspect="1"/>
          </p:cNvGraphicFramePr>
          <p:nvPr userDrawn="1">
            <p:custDataLst>
              <p:tags r:id="rId1"/>
            </p:custDataLst>
            <p:extLst>
              <p:ext uri="{D42A27DB-BD31-4B8C-83A1-F6EECF244321}">
                <p14:modId xmlns:p14="http://schemas.microsoft.com/office/powerpoint/2010/main" val="1916633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28212BF-18A5-4D9F-9F2F-E8FBAAE91B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08-03-2023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192639167"/>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434468-572D-4FA6-B8CB-CCC382820344}"/>
              </a:ext>
            </a:extLst>
          </p:cNvPr>
          <p:cNvGraphicFramePr>
            <a:graphicFrameLocks noChangeAspect="1"/>
          </p:cNvGraphicFramePr>
          <p:nvPr userDrawn="1">
            <p:custDataLst>
              <p:tags r:id="rId1"/>
            </p:custDataLst>
            <p:extLst>
              <p:ext uri="{D42A27DB-BD31-4B8C-83A1-F6EECF244321}">
                <p14:modId xmlns:p14="http://schemas.microsoft.com/office/powerpoint/2010/main" val="1415735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5434468-572D-4FA6-B8CB-CCC3828203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08-03-2023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195743645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18C53D-E677-40EE-86B6-983CF3FD7F9D}"/>
              </a:ext>
            </a:extLst>
          </p:cNvPr>
          <p:cNvGraphicFramePr>
            <a:graphicFrameLocks noChangeAspect="1"/>
          </p:cNvGraphicFramePr>
          <p:nvPr userDrawn="1">
            <p:custDataLst>
              <p:tags r:id="rId1"/>
            </p:custDataLst>
            <p:extLst>
              <p:ext uri="{D42A27DB-BD31-4B8C-83A1-F6EECF244321}">
                <p14:modId xmlns:p14="http://schemas.microsoft.com/office/powerpoint/2010/main" val="2659025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EF18C53D-E677-40EE-86B6-983CF3FD7F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08-03-2023</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74571785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6B16CCA-52A6-4838-8AB3-3C27A8B4A198}"/>
              </a:ext>
            </a:extLst>
          </p:cNvPr>
          <p:cNvGraphicFramePr>
            <a:graphicFrameLocks noChangeAspect="1"/>
          </p:cNvGraphicFramePr>
          <p:nvPr userDrawn="1">
            <p:custDataLst>
              <p:tags r:id="rId1"/>
            </p:custDataLst>
            <p:extLst>
              <p:ext uri="{D42A27DB-BD31-4B8C-83A1-F6EECF244321}">
                <p14:modId xmlns:p14="http://schemas.microsoft.com/office/powerpoint/2010/main" val="2988153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6B16CCA-52A6-4838-8AB3-3C27A8B4A1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8250413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FA7D48-E59B-4B43-ABFB-2EB79E90E58B}"/>
              </a:ext>
            </a:extLst>
          </p:cNvPr>
          <p:cNvGraphicFramePr>
            <a:graphicFrameLocks noChangeAspect="1"/>
          </p:cNvGraphicFramePr>
          <p:nvPr userDrawn="1">
            <p:custDataLst>
              <p:tags r:id="rId1"/>
            </p:custDataLst>
            <p:extLst>
              <p:ext uri="{D42A27DB-BD31-4B8C-83A1-F6EECF244321}">
                <p14:modId xmlns:p14="http://schemas.microsoft.com/office/powerpoint/2010/main" val="1853528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FA7D48-E59B-4B43-ABFB-2EB79E90E5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08-03-2023</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549390637"/>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5E9166-697A-4756-9084-4D43AA6266AC}"/>
              </a:ext>
            </a:extLst>
          </p:cNvPr>
          <p:cNvGraphicFramePr>
            <a:graphicFrameLocks noChangeAspect="1"/>
          </p:cNvGraphicFramePr>
          <p:nvPr userDrawn="1">
            <p:custDataLst>
              <p:tags r:id="rId1"/>
            </p:custDataLst>
            <p:extLst>
              <p:ext uri="{D42A27DB-BD31-4B8C-83A1-F6EECF244321}">
                <p14:modId xmlns:p14="http://schemas.microsoft.com/office/powerpoint/2010/main" val="2037424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25E9166-697A-4756-9084-4D43AA6266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08-03-2023</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58088203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6A4339A-E44E-4EA2-8821-B9FBBFDDE819}"/>
              </a:ext>
            </a:extLst>
          </p:cNvPr>
          <p:cNvGraphicFramePr>
            <a:graphicFrameLocks noChangeAspect="1"/>
          </p:cNvGraphicFramePr>
          <p:nvPr userDrawn="1">
            <p:custDataLst>
              <p:tags r:id="rId1"/>
            </p:custDataLst>
            <p:extLst>
              <p:ext uri="{D42A27DB-BD31-4B8C-83A1-F6EECF244321}">
                <p14:modId xmlns:p14="http://schemas.microsoft.com/office/powerpoint/2010/main" val="983239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6A4339A-E44E-4EA2-8821-B9FBBFDDE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08-03-2023</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171416610"/>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9F33474-6E8E-4C5B-A4E6-42EC87473E96}"/>
              </a:ext>
            </a:extLst>
          </p:cNvPr>
          <p:cNvGraphicFramePr>
            <a:graphicFrameLocks noChangeAspect="1"/>
          </p:cNvGraphicFramePr>
          <p:nvPr userDrawn="1">
            <p:custDataLst>
              <p:tags r:id="rId1"/>
            </p:custDataLst>
            <p:extLst>
              <p:ext uri="{D42A27DB-BD31-4B8C-83A1-F6EECF244321}">
                <p14:modId xmlns:p14="http://schemas.microsoft.com/office/powerpoint/2010/main" val="260453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9F33474-6E8E-4C5B-A4E6-42EC87473E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86701539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557DDF1-B341-4A50-9F0A-CE72A4EDBC28}"/>
              </a:ext>
            </a:extLst>
          </p:cNvPr>
          <p:cNvGraphicFramePr>
            <a:graphicFrameLocks noChangeAspect="1"/>
          </p:cNvGraphicFramePr>
          <p:nvPr userDrawn="1">
            <p:custDataLst>
              <p:tags r:id="rId1"/>
            </p:custDataLst>
            <p:extLst>
              <p:ext uri="{D42A27DB-BD31-4B8C-83A1-F6EECF244321}">
                <p14:modId xmlns:p14="http://schemas.microsoft.com/office/powerpoint/2010/main" val="2352957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557DDF1-B341-4A50-9F0A-CE72A4EDBC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08-03-2023</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4923672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F51A2E8-EAA6-46ED-9053-DD5D6AD76EF7}"/>
              </a:ext>
            </a:extLst>
          </p:cNvPr>
          <p:cNvGraphicFramePr>
            <a:graphicFrameLocks noChangeAspect="1"/>
          </p:cNvGraphicFramePr>
          <p:nvPr userDrawn="1">
            <p:custDataLst>
              <p:tags r:id="rId1"/>
            </p:custDataLst>
            <p:extLst>
              <p:ext uri="{D42A27DB-BD31-4B8C-83A1-F6EECF244321}">
                <p14:modId xmlns:p14="http://schemas.microsoft.com/office/powerpoint/2010/main" val="191480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F51A2E8-EAA6-46ED-9053-DD5D6AD76E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37120085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B3AC83-153D-43B4-BBB3-9DC474C78DBD}"/>
              </a:ext>
            </a:extLst>
          </p:cNvPr>
          <p:cNvGraphicFramePr>
            <a:graphicFrameLocks noChangeAspect="1"/>
          </p:cNvGraphicFramePr>
          <p:nvPr userDrawn="1">
            <p:custDataLst>
              <p:tags r:id="rId1"/>
            </p:custDataLst>
            <p:extLst>
              <p:ext uri="{D42A27DB-BD31-4B8C-83A1-F6EECF244321}">
                <p14:modId xmlns:p14="http://schemas.microsoft.com/office/powerpoint/2010/main" val="2779528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EB3AC83-153D-43B4-BBB3-9DC474C78D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08-03-2023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AE60287-0DD4-4D01-A53A-5899BF340758}"/>
              </a:ext>
            </a:extLst>
          </p:cNvPr>
          <p:cNvGraphicFramePr>
            <a:graphicFrameLocks noChangeAspect="1"/>
          </p:cNvGraphicFramePr>
          <p:nvPr userDrawn="1">
            <p:custDataLst>
              <p:tags r:id="rId1"/>
            </p:custDataLst>
            <p:extLst>
              <p:ext uri="{D42A27DB-BD31-4B8C-83A1-F6EECF244321}">
                <p14:modId xmlns:p14="http://schemas.microsoft.com/office/powerpoint/2010/main" val="1320407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BAE60287-0DD4-4D01-A53A-5899BF3407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0430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FDAE5E-5EB6-4945-AF41-2EC218E4C572}"/>
              </a:ext>
            </a:extLst>
          </p:cNvPr>
          <p:cNvGraphicFramePr>
            <a:graphicFrameLocks noChangeAspect="1"/>
          </p:cNvGraphicFramePr>
          <p:nvPr userDrawn="1">
            <p:custDataLst>
              <p:tags r:id="rId1"/>
            </p:custDataLst>
            <p:extLst>
              <p:ext uri="{D42A27DB-BD31-4B8C-83A1-F6EECF244321}">
                <p14:modId xmlns:p14="http://schemas.microsoft.com/office/powerpoint/2010/main" val="627160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1FDAE5E-5EB6-4945-AF41-2EC218E4C5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87768879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DC1A67D-15B4-4A31-BCD6-E4373097286D}"/>
              </a:ext>
            </a:extLst>
          </p:cNvPr>
          <p:cNvGraphicFramePr>
            <a:graphicFrameLocks noChangeAspect="1"/>
          </p:cNvGraphicFramePr>
          <p:nvPr userDrawn="1">
            <p:custDataLst>
              <p:tags r:id="rId1"/>
            </p:custDataLst>
            <p:extLst>
              <p:ext uri="{D42A27DB-BD31-4B8C-83A1-F6EECF244321}">
                <p14:modId xmlns:p14="http://schemas.microsoft.com/office/powerpoint/2010/main" val="3053914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DC1A67D-15B4-4A31-BCD6-E437309728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08-03-2023</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486080"/>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BF09C2E-31C1-4F9B-9740-71B6014FE194}"/>
              </a:ext>
            </a:extLst>
          </p:cNvPr>
          <p:cNvGraphicFramePr>
            <a:graphicFrameLocks noChangeAspect="1"/>
          </p:cNvGraphicFramePr>
          <p:nvPr userDrawn="1">
            <p:custDataLst>
              <p:tags r:id="rId1"/>
            </p:custDataLst>
            <p:extLst>
              <p:ext uri="{D42A27DB-BD31-4B8C-83A1-F6EECF244321}">
                <p14:modId xmlns:p14="http://schemas.microsoft.com/office/powerpoint/2010/main" val="2595208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4BF09C2E-31C1-4F9B-9740-71B6014FE1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08-03-2023</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22479018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18FEC5D-208A-45E5-B6AE-C5854E801034}"/>
              </a:ext>
            </a:extLst>
          </p:cNvPr>
          <p:cNvGraphicFramePr>
            <a:graphicFrameLocks noChangeAspect="1"/>
          </p:cNvGraphicFramePr>
          <p:nvPr userDrawn="1">
            <p:custDataLst>
              <p:tags r:id="rId1"/>
            </p:custDataLst>
            <p:extLst>
              <p:ext uri="{D42A27DB-BD31-4B8C-83A1-F6EECF244321}">
                <p14:modId xmlns:p14="http://schemas.microsoft.com/office/powerpoint/2010/main" val="189040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18FEC5D-208A-45E5-B6AE-C5854E8010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08-03-2023</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630868409"/>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42EF20-83FC-47CD-9A6B-22CA8EBF2AB1}"/>
              </a:ext>
            </a:extLst>
          </p:cNvPr>
          <p:cNvGraphicFramePr>
            <a:graphicFrameLocks noChangeAspect="1"/>
          </p:cNvGraphicFramePr>
          <p:nvPr userDrawn="1">
            <p:custDataLst>
              <p:tags r:id="rId1"/>
            </p:custDataLst>
            <p:extLst>
              <p:ext uri="{D42A27DB-BD31-4B8C-83A1-F6EECF244321}">
                <p14:modId xmlns:p14="http://schemas.microsoft.com/office/powerpoint/2010/main" val="2746990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242EF20-83FC-47CD-9A6B-22CA8EBF2A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08-03-2023</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4138849815"/>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8740DD9-43CE-4C3E-97A1-ADF13214434B}"/>
              </a:ext>
            </a:extLst>
          </p:cNvPr>
          <p:cNvGraphicFramePr>
            <a:graphicFrameLocks noChangeAspect="1"/>
          </p:cNvGraphicFramePr>
          <p:nvPr userDrawn="1">
            <p:custDataLst>
              <p:tags r:id="rId1"/>
            </p:custDataLst>
            <p:extLst>
              <p:ext uri="{D42A27DB-BD31-4B8C-83A1-F6EECF244321}">
                <p14:modId xmlns:p14="http://schemas.microsoft.com/office/powerpoint/2010/main" val="1333985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48740DD9-43CE-4C3E-97A1-ADF1321443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08-03-2023</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683894057"/>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2F2636-3EAA-407B-9D55-00604C9AAD76}"/>
              </a:ext>
            </a:extLst>
          </p:cNvPr>
          <p:cNvGraphicFramePr>
            <a:graphicFrameLocks noChangeAspect="1"/>
          </p:cNvGraphicFramePr>
          <p:nvPr userDrawn="1">
            <p:custDataLst>
              <p:tags r:id="rId1"/>
            </p:custDataLst>
            <p:extLst>
              <p:ext uri="{D42A27DB-BD31-4B8C-83A1-F6EECF244321}">
                <p14:modId xmlns:p14="http://schemas.microsoft.com/office/powerpoint/2010/main" val="3252173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92F2636-3EAA-407B-9D55-00604C9AAD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08-03-2023</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272824847"/>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1A56E38-FDDE-433A-BAF6-AC8D12AFC6FC}"/>
              </a:ext>
            </a:extLst>
          </p:cNvPr>
          <p:cNvGraphicFramePr>
            <a:graphicFrameLocks noChangeAspect="1"/>
          </p:cNvGraphicFramePr>
          <p:nvPr userDrawn="1">
            <p:custDataLst>
              <p:tags r:id="rId1"/>
            </p:custDataLst>
            <p:extLst>
              <p:ext uri="{D42A27DB-BD31-4B8C-83A1-F6EECF244321}">
                <p14:modId xmlns:p14="http://schemas.microsoft.com/office/powerpoint/2010/main" val="377707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A1A56E38-FDDE-433A-BAF6-AC8D12AFC6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08-03-2023</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70609992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A58D2D-009C-477A-A7E8-6CBFB3E4C3BD}"/>
              </a:ext>
            </a:extLst>
          </p:cNvPr>
          <p:cNvGraphicFramePr>
            <a:graphicFrameLocks noChangeAspect="1"/>
          </p:cNvGraphicFramePr>
          <p:nvPr userDrawn="1">
            <p:custDataLst>
              <p:tags r:id="rId1"/>
            </p:custDataLst>
            <p:extLst>
              <p:ext uri="{D42A27DB-BD31-4B8C-83A1-F6EECF244321}">
                <p14:modId xmlns:p14="http://schemas.microsoft.com/office/powerpoint/2010/main" val="791056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A58D2D-009C-477A-A7E8-6CBFB3E4C3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08-03-2023</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8758625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1EFBBF1-C009-481F-880D-B72DF8BA5B5C}"/>
              </a:ext>
            </a:extLst>
          </p:cNvPr>
          <p:cNvGraphicFramePr>
            <a:graphicFrameLocks noChangeAspect="1"/>
          </p:cNvGraphicFramePr>
          <p:nvPr userDrawn="1">
            <p:custDataLst>
              <p:tags r:id="rId1"/>
            </p:custDataLst>
            <p:extLst>
              <p:ext uri="{D42A27DB-BD31-4B8C-83A1-F6EECF244321}">
                <p14:modId xmlns:p14="http://schemas.microsoft.com/office/powerpoint/2010/main" val="3622667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E1EFBBF1-C009-481F-880D-B72DF8BA5B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08-03-2023</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DBFD55A-4F3D-4A85-8475-178D9DF5C530}"/>
              </a:ext>
            </a:extLst>
          </p:cNvPr>
          <p:cNvGraphicFramePr>
            <a:graphicFrameLocks noChangeAspect="1"/>
          </p:cNvGraphicFramePr>
          <p:nvPr userDrawn="1">
            <p:custDataLst>
              <p:tags r:id="rId1"/>
            </p:custDataLst>
            <p:extLst>
              <p:ext uri="{D42A27DB-BD31-4B8C-83A1-F6EECF244321}">
                <p14:modId xmlns:p14="http://schemas.microsoft.com/office/powerpoint/2010/main" val="336243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DBFD55A-4F3D-4A85-8475-178D9DF5C5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08-03-2023</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68513201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670840-F4BC-4F38-8592-0661A8253093}"/>
              </a:ext>
            </a:extLst>
          </p:cNvPr>
          <p:cNvGraphicFramePr>
            <a:graphicFrameLocks noChangeAspect="1"/>
          </p:cNvGraphicFramePr>
          <p:nvPr userDrawn="1">
            <p:custDataLst>
              <p:tags r:id="rId1"/>
            </p:custDataLst>
            <p:extLst>
              <p:ext uri="{D42A27DB-BD31-4B8C-83A1-F6EECF244321}">
                <p14:modId xmlns:p14="http://schemas.microsoft.com/office/powerpoint/2010/main" val="2594851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FE670840-F4BC-4F38-8592-0661A82530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08-03-2023</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343135904"/>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D0B381F-A21F-43A5-AF52-1A2745AC1B2D}"/>
              </a:ext>
            </a:extLst>
          </p:cNvPr>
          <p:cNvGraphicFramePr>
            <a:graphicFrameLocks noChangeAspect="1"/>
          </p:cNvGraphicFramePr>
          <p:nvPr userDrawn="1">
            <p:custDataLst>
              <p:tags r:id="rId1"/>
            </p:custDataLst>
            <p:extLst>
              <p:ext uri="{D42A27DB-BD31-4B8C-83A1-F6EECF244321}">
                <p14:modId xmlns:p14="http://schemas.microsoft.com/office/powerpoint/2010/main" val="236967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D0B381F-A21F-43A5-AF52-1A2745AC1B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08-03-2023</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424663890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E53B51C-6617-44DF-A9BD-BD3480363F5B}"/>
              </a:ext>
            </a:extLst>
          </p:cNvPr>
          <p:cNvGraphicFramePr>
            <a:graphicFrameLocks noChangeAspect="1"/>
          </p:cNvGraphicFramePr>
          <p:nvPr userDrawn="1">
            <p:custDataLst>
              <p:tags r:id="rId1"/>
            </p:custDataLst>
            <p:extLst>
              <p:ext uri="{D42A27DB-BD31-4B8C-83A1-F6EECF244321}">
                <p14:modId xmlns:p14="http://schemas.microsoft.com/office/powerpoint/2010/main" val="28439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FE53B51C-6617-44DF-A9BD-BD3480363F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08-03-2023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788823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4DCC80B-CA1B-42C1-925B-B49AB5DE3F9F}"/>
              </a:ext>
            </a:extLst>
          </p:cNvPr>
          <p:cNvGraphicFramePr>
            <a:graphicFrameLocks noChangeAspect="1"/>
          </p:cNvGraphicFramePr>
          <p:nvPr userDrawn="1">
            <p:custDataLst>
              <p:tags r:id="rId1"/>
            </p:custDataLst>
            <p:extLst>
              <p:ext uri="{D42A27DB-BD31-4B8C-83A1-F6EECF244321}">
                <p14:modId xmlns:p14="http://schemas.microsoft.com/office/powerpoint/2010/main" val="1439938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4DCC80B-CA1B-42C1-925B-B49AB5DE3F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08-03-2023</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63892964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3FE8520-24A3-48D5-A339-BF98E17D9B81}"/>
              </a:ext>
            </a:extLst>
          </p:cNvPr>
          <p:cNvGraphicFramePr>
            <a:graphicFrameLocks noChangeAspect="1"/>
          </p:cNvGraphicFramePr>
          <p:nvPr userDrawn="1">
            <p:custDataLst>
              <p:tags r:id="rId1"/>
            </p:custDataLst>
            <p:extLst>
              <p:ext uri="{D42A27DB-BD31-4B8C-83A1-F6EECF244321}">
                <p14:modId xmlns:p14="http://schemas.microsoft.com/office/powerpoint/2010/main" val="2319248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3FE8520-24A3-48D5-A339-BF98E17D9B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08-03-2023</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259937643"/>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F232F3-17CC-4766-B05D-DCD55CD707FA}"/>
              </a:ext>
            </a:extLst>
          </p:cNvPr>
          <p:cNvGraphicFramePr>
            <a:graphicFrameLocks noChangeAspect="1"/>
          </p:cNvGraphicFramePr>
          <p:nvPr userDrawn="1">
            <p:custDataLst>
              <p:tags r:id="rId1"/>
            </p:custDataLst>
            <p:extLst>
              <p:ext uri="{D42A27DB-BD31-4B8C-83A1-F6EECF244321}">
                <p14:modId xmlns:p14="http://schemas.microsoft.com/office/powerpoint/2010/main" val="1196212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8F232F3-17CC-4766-B05D-DCD55CD707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08-03-2023</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993582613"/>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0CD2189-9650-477A-85BC-7A51E3A993E7}"/>
              </a:ext>
            </a:extLst>
          </p:cNvPr>
          <p:cNvGraphicFramePr>
            <a:graphicFrameLocks noChangeAspect="1"/>
          </p:cNvGraphicFramePr>
          <p:nvPr userDrawn="1">
            <p:custDataLst>
              <p:tags r:id="rId1"/>
            </p:custDataLst>
            <p:extLst>
              <p:ext uri="{D42A27DB-BD31-4B8C-83A1-F6EECF244321}">
                <p14:modId xmlns:p14="http://schemas.microsoft.com/office/powerpoint/2010/main" val="183900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A0CD2189-9650-477A-85BC-7A51E3A993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08-03-2023</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25274109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F2A449F-63F0-4261-AFD8-ACCA8BD05C33}"/>
              </a:ext>
            </a:extLst>
          </p:cNvPr>
          <p:cNvGraphicFramePr>
            <a:graphicFrameLocks noChangeAspect="1"/>
          </p:cNvGraphicFramePr>
          <p:nvPr userDrawn="1">
            <p:custDataLst>
              <p:tags r:id="rId1"/>
            </p:custDataLst>
            <p:extLst>
              <p:ext uri="{D42A27DB-BD31-4B8C-83A1-F6EECF244321}">
                <p14:modId xmlns:p14="http://schemas.microsoft.com/office/powerpoint/2010/main" val="643237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CF2A449F-63F0-4261-AFD8-ACCA8BD05C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08-03-2023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spTree>
    <p:extLst>
      <p:ext uri="{BB962C8B-B14F-4D97-AF65-F5344CB8AC3E}">
        <p14:creationId xmlns:p14="http://schemas.microsoft.com/office/powerpoint/2010/main" val="969793231"/>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AF7C25-4370-4339-B323-813EDFF5383A}"/>
              </a:ext>
            </a:extLst>
          </p:cNvPr>
          <p:cNvGraphicFramePr>
            <a:graphicFrameLocks noChangeAspect="1"/>
          </p:cNvGraphicFramePr>
          <p:nvPr userDrawn="1">
            <p:custDataLst>
              <p:tags r:id="rId1"/>
            </p:custDataLst>
            <p:extLst>
              <p:ext uri="{D42A27DB-BD31-4B8C-83A1-F6EECF244321}">
                <p14:modId xmlns:p14="http://schemas.microsoft.com/office/powerpoint/2010/main" val="184906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9AF7C25-4370-4339-B323-813EDFF538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tx1"/>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tx1"/>
                </a:solidFill>
              </a:defRPr>
            </a:lvl1pPr>
          </a:lstStyle>
          <a:p>
            <a:fld id="{F24941B2-5F7F-4165-B2DE-D010B7A4A5F5}" type="datetime1">
              <a:rPr lang="da-DK" smtClean="0"/>
              <a:pPr/>
              <a:t>08-03-2023</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tx1"/>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tx1"/>
                </a:solidFill>
              </a:defRPr>
            </a:lvl1pPr>
          </a:lstStyle>
          <a:p>
            <a:fld id="{23AA811B-2EBD-4900-905E-5BE206449611}" type="slidenum">
              <a:rPr lang="da-DK" smtClean="0"/>
              <a:pPr/>
              <a:t>‹#›</a:t>
            </a:fld>
            <a:endParaRPr lang="da-DK"/>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40309313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image" Target="../media/image1.emf"/><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oleObject" Target="../embeddings/oleObject57.bin"/><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tags" Target="../tags/tag5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theme" Target="../theme/theme2.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3"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5A3CF6-4343-4A8B-9C19-D343D6B48BAA}"/>
              </a:ext>
            </a:extLst>
          </p:cNvPr>
          <p:cNvGraphicFramePr>
            <a:graphicFrameLocks noChangeAspect="1"/>
          </p:cNvGraphicFramePr>
          <p:nvPr userDrawn="1">
            <p:custDataLst>
              <p:tags r:id="rId57"/>
            </p:custDataLst>
            <p:extLst>
              <p:ext uri="{D42A27DB-BD31-4B8C-83A1-F6EECF244321}">
                <p14:modId xmlns:p14="http://schemas.microsoft.com/office/powerpoint/2010/main" val="2721697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445A3CF6-4343-4A8B-9C19-D343D6B48BAA}"/>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08-03-2023</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AE5F9C-F329-47C6-8F94-5BCE2A7C40CE}"/>
              </a:ext>
            </a:extLst>
          </p:cNvPr>
          <p:cNvGraphicFramePr>
            <a:graphicFrameLocks noChangeAspect="1"/>
          </p:cNvGraphicFramePr>
          <p:nvPr userDrawn="1">
            <p:custDataLst>
              <p:tags r:id="rId57"/>
            </p:custDataLst>
            <p:extLst>
              <p:ext uri="{D42A27DB-BD31-4B8C-83A1-F6EECF244321}">
                <p14:modId xmlns:p14="http://schemas.microsoft.com/office/powerpoint/2010/main" val="1952553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F9AE5F9C-F329-47C6-8F94-5BCE2A7C40CE}"/>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08-03-2023</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a:t>
            </a:fld>
            <a:endParaRPr lang="da-DK"/>
          </a:p>
        </p:txBody>
      </p:sp>
    </p:spTree>
    <p:extLst>
      <p:ext uri="{BB962C8B-B14F-4D97-AF65-F5344CB8AC3E}">
        <p14:creationId xmlns:p14="http://schemas.microsoft.com/office/powerpoint/2010/main" val="2438850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tags" Target="../tags/tag114.xml"/><Relationship Id="rId5" Type="http://schemas.openxmlformats.org/officeDocument/2006/relationships/image" Target="../media/image1.emf"/><Relationship Id="rId4" Type="http://schemas.openxmlformats.org/officeDocument/2006/relationships/oleObject" Target="../embeddings/oleObject113.bin"/></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6.xml"/><Relationship Id="rId7" Type="http://schemas.openxmlformats.org/officeDocument/2006/relationships/image" Target="../media/image40.svg"/><Relationship Id="rId2" Type="http://schemas.openxmlformats.org/officeDocument/2006/relationships/slideLayout" Target="../slideLayouts/slideLayout44.xml"/><Relationship Id="rId1" Type="http://schemas.openxmlformats.org/officeDocument/2006/relationships/tags" Target="../tags/tag123.xml"/><Relationship Id="rId6" Type="http://schemas.openxmlformats.org/officeDocument/2006/relationships/image" Target="../media/image22.png"/><Relationship Id="rId5" Type="http://schemas.openxmlformats.org/officeDocument/2006/relationships/image" Target="../media/image19.emf"/><Relationship Id="rId4" Type="http://schemas.openxmlformats.org/officeDocument/2006/relationships/oleObject" Target="../embeddings/oleObject121.bin"/><Relationship Id="rId9" Type="http://schemas.openxmlformats.org/officeDocument/2006/relationships/image" Target="../media/image48.svg"/></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oleObject" Target="../embeddings/oleObject121.bin"/><Relationship Id="rId7" Type="http://schemas.openxmlformats.org/officeDocument/2006/relationships/image" Target="../media/image49.png"/><Relationship Id="rId2" Type="http://schemas.openxmlformats.org/officeDocument/2006/relationships/slideLayout" Target="../slideLayouts/slideLayout44.xml"/><Relationship Id="rId1" Type="http://schemas.openxmlformats.org/officeDocument/2006/relationships/tags" Target="../tags/tag124.xml"/><Relationship Id="rId6" Type="http://schemas.openxmlformats.org/officeDocument/2006/relationships/image" Target="../media/image40.svg"/><Relationship Id="rId5" Type="http://schemas.openxmlformats.org/officeDocument/2006/relationships/image" Target="../media/image22.png"/><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oleObject" Target="../embeddings/oleObject121.bin"/><Relationship Id="rId7" Type="http://schemas.openxmlformats.org/officeDocument/2006/relationships/image" Target="../media/image51.png"/><Relationship Id="rId2" Type="http://schemas.openxmlformats.org/officeDocument/2006/relationships/slideLayout" Target="../slideLayouts/slideLayout44.xml"/><Relationship Id="rId1" Type="http://schemas.openxmlformats.org/officeDocument/2006/relationships/tags" Target="../tags/tag125.xml"/><Relationship Id="rId6" Type="http://schemas.openxmlformats.org/officeDocument/2006/relationships/image" Target="../media/image40.svg"/><Relationship Id="rId5" Type="http://schemas.openxmlformats.org/officeDocument/2006/relationships/image" Target="../media/image22.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0.svg"/><Relationship Id="rId2" Type="http://schemas.openxmlformats.org/officeDocument/2006/relationships/slideLayout" Target="../slideLayouts/slideLayout44.xml"/><Relationship Id="rId1" Type="http://schemas.openxmlformats.org/officeDocument/2006/relationships/tags" Target="../tags/tag126.xml"/><Relationship Id="rId6" Type="http://schemas.openxmlformats.org/officeDocument/2006/relationships/image" Target="../media/image22.png"/><Relationship Id="rId5" Type="http://schemas.openxmlformats.org/officeDocument/2006/relationships/image" Target="../media/image19.emf"/><Relationship Id="rId4" Type="http://schemas.openxmlformats.org/officeDocument/2006/relationships/oleObject" Target="../embeddings/oleObject12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4.jpeg"/><Relationship Id="rId2" Type="http://schemas.openxmlformats.org/officeDocument/2006/relationships/slideLayout" Target="../slideLayouts/slideLayout43.xml"/><Relationship Id="rId1" Type="http://schemas.openxmlformats.org/officeDocument/2006/relationships/tags" Target="../tags/tag127.xml"/><Relationship Id="rId6" Type="http://schemas.openxmlformats.org/officeDocument/2006/relationships/image" Target="../media/image53.png"/><Relationship Id="rId5" Type="http://schemas.openxmlformats.org/officeDocument/2006/relationships/image" Target="../media/image1.emf"/><Relationship Id="rId4" Type="http://schemas.openxmlformats.org/officeDocument/2006/relationships/oleObject" Target="../embeddings/oleObject123.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44.xml"/><Relationship Id="rId1" Type="http://schemas.openxmlformats.org/officeDocument/2006/relationships/tags" Target="../tags/tag115.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3.xml"/><Relationship Id="rId1" Type="http://schemas.openxmlformats.org/officeDocument/2006/relationships/tags" Target="../tags/tag116.xml"/><Relationship Id="rId5" Type="http://schemas.openxmlformats.org/officeDocument/2006/relationships/image" Target="../media/image1.emf"/><Relationship Id="rId4" Type="http://schemas.openxmlformats.org/officeDocument/2006/relationships/oleObject" Target="../embeddings/oleObject11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44.xml"/><Relationship Id="rId1" Type="http://schemas.openxmlformats.org/officeDocument/2006/relationships/tags" Target="../tags/tag117.x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notesSlide" Target="../notesSlides/notesSlide3.xml"/><Relationship Id="rId21" Type="http://schemas.openxmlformats.org/officeDocument/2006/relationships/image" Target="../media/image35.svg"/><Relationship Id="rId7" Type="http://schemas.openxmlformats.org/officeDocument/2006/relationships/image" Target="../media/image1.emf"/><Relationship Id="rId12" Type="http://schemas.openxmlformats.org/officeDocument/2006/relationships/image" Target="../media/image26.png"/><Relationship Id="rId17" Type="http://schemas.openxmlformats.org/officeDocument/2006/relationships/image" Target="../media/image31.svg"/><Relationship Id="rId25" Type="http://schemas.openxmlformats.org/officeDocument/2006/relationships/image" Target="../media/image39.svg"/><Relationship Id="rId2" Type="http://schemas.openxmlformats.org/officeDocument/2006/relationships/slideLayout" Target="../slideLayouts/slideLayout10.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118.xml"/><Relationship Id="rId6" Type="http://schemas.openxmlformats.org/officeDocument/2006/relationships/oleObject" Target="../embeddings/oleObject117.bin"/><Relationship Id="rId11" Type="http://schemas.openxmlformats.org/officeDocument/2006/relationships/image" Target="../media/image25.svg"/><Relationship Id="rId24" Type="http://schemas.openxmlformats.org/officeDocument/2006/relationships/image" Target="../media/image38.png"/><Relationship Id="rId5" Type="http://schemas.openxmlformats.org/officeDocument/2006/relationships/image" Target="../media/image21.svg"/><Relationship Id="rId15" Type="http://schemas.openxmlformats.org/officeDocument/2006/relationships/image" Target="../media/image29.svg"/><Relationship Id="rId23" Type="http://schemas.openxmlformats.org/officeDocument/2006/relationships/image" Target="../media/image37.sv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image" Target="../media/image20.png"/><Relationship Id="rId9" Type="http://schemas.openxmlformats.org/officeDocument/2006/relationships/image" Target="../media/image23.svg"/><Relationship Id="rId14" Type="http://schemas.openxmlformats.org/officeDocument/2006/relationships/image" Target="../media/image28.png"/><Relationship Id="rId22"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0.svg"/><Relationship Id="rId2" Type="http://schemas.openxmlformats.org/officeDocument/2006/relationships/slideLayout" Target="../slideLayouts/slideLayout44.xml"/><Relationship Id="rId1" Type="http://schemas.openxmlformats.org/officeDocument/2006/relationships/tags" Target="../tags/tag119.xml"/><Relationship Id="rId6" Type="http://schemas.openxmlformats.org/officeDocument/2006/relationships/image" Target="../media/image22.png"/><Relationship Id="rId5" Type="http://schemas.openxmlformats.org/officeDocument/2006/relationships/image" Target="../media/image19.emf"/><Relationship Id="rId4" Type="http://schemas.openxmlformats.org/officeDocument/2006/relationships/oleObject" Target="../embeddings/oleObject11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0.svg"/><Relationship Id="rId2" Type="http://schemas.openxmlformats.org/officeDocument/2006/relationships/slideLayout" Target="../slideLayouts/slideLayout44.xml"/><Relationship Id="rId1" Type="http://schemas.openxmlformats.org/officeDocument/2006/relationships/tags" Target="../tags/tag120.xml"/><Relationship Id="rId6" Type="http://schemas.openxmlformats.org/officeDocument/2006/relationships/image" Target="../media/image22.png"/><Relationship Id="rId5" Type="http://schemas.openxmlformats.org/officeDocument/2006/relationships/image" Target="../media/image19.emf"/><Relationship Id="rId4" Type="http://schemas.openxmlformats.org/officeDocument/2006/relationships/oleObject" Target="../embeddings/oleObject119.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44.xml"/><Relationship Id="rId1" Type="http://schemas.openxmlformats.org/officeDocument/2006/relationships/tags" Target="../tags/tag121.xml"/><Relationship Id="rId6" Type="http://schemas.openxmlformats.org/officeDocument/2006/relationships/image" Target="../media/image40.svg"/><Relationship Id="rId5" Type="http://schemas.openxmlformats.org/officeDocument/2006/relationships/image" Target="../media/image22.pn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oleObject" Target="../embeddings/oleObject121.bin"/><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slideLayout" Target="../slideLayouts/slideLayout44.xml"/><Relationship Id="rId1" Type="http://schemas.openxmlformats.org/officeDocument/2006/relationships/tags" Target="../tags/tag12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22.png"/><Relationship Id="rId10" Type="http://schemas.openxmlformats.org/officeDocument/2006/relationships/image" Target="../media/image44.svg"/><Relationship Id="rId4" Type="http://schemas.openxmlformats.org/officeDocument/2006/relationships/image" Target="../media/image19.emf"/><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41E3BF-4194-4AEC-AE0B-9FE634FD6E9D}"/>
              </a:ext>
            </a:extLst>
          </p:cNvPr>
          <p:cNvGraphicFramePr>
            <a:graphicFrameLocks noChangeAspect="1"/>
          </p:cNvGraphicFramePr>
          <p:nvPr>
            <p:custDataLst>
              <p:tags r:id="rId1"/>
            </p:custDataLst>
            <p:extLst>
              <p:ext uri="{D42A27DB-BD31-4B8C-83A1-F6EECF244321}">
                <p14:modId xmlns:p14="http://schemas.microsoft.com/office/powerpoint/2010/main" val="3688747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2" name="Object 1" hidden="1">
                        <a:extLst>
                          <a:ext uri="{FF2B5EF4-FFF2-40B4-BE49-F238E27FC236}">
                            <a16:creationId xmlns:a16="http://schemas.microsoft.com/office/drawing/2014/main" id="{CB41E3BF-4194-4AEC-AE0B-9FE634FD6E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94" name="Google Shape;694;p13"/>
          <p:cNvSpPr txBox="1">
            <a:spLocks noGrp="1"/>
          </p:cNvSpPr>
          <p:nvPr>
            <p:ph type="ctrTitle"/>
          </p:nvPr>
        </p:nvSpPr>
        <p:spPr>
          <a:xfrm>
            <a:off x="0" y="2436684"/>
            <a:ext cx="12192000" cy="1984631"/>
          </a:xfrm>
          <a:prstGeom prst="rect">
            <a:avLst/>
          </a:prstGeom>
        </p:spPr>
        <p:txBody>
          <a:bodyPr spcFirstLastPara="1" wrap="square" lIns="0" tIns="0" rIns="0" bIns="0" anchor="ctr" anchorCtr="0">
            <a:noAutofit/>
          </a:bodyPr>
          <a:lstStyle/>
          <a:p>
            <a:pPr algn="ctr"/>
            <a:r>
              <a:rPr lang="da-DK" sz="8000" b="1" dirty="0">
                <a:latin typeface="Amatic SC" panose="00000500000000000000" pitchFamily="2" charset="-79"/>
                <a:cs typeface="Amatic SC" panose="00000500000000000000" pitchFamily="2" charset="-79"/>
              </a:rPr>
              <a:t>Dialogværktøj til teams</a:t>
            </a:r>
            <a:br>
              <a:rPr lang="da-DK" sz="8000" b="1" dirty="0">
                <a:latin typeface="Amatic SC" panose="00000500000000000000" pitchFamily="2" charset="-79"/>
                <a:cs typeface="Amatic SC" panose="00000500000000000000" pitchFamily="2" charset="-79"/>
              </a:rPr>
            </a:br>
            <a:r>
              <a:rPr lang="da-DK" sz="4000" dirty="0">
                <a:latin typeface="Amatic SC" panose="00000500000000000000" pitchFamily="2" charset="-79"/>
                <a:cs typeface="Amatic SC" panose="00000500000000000000" pitchFamily="2" charset="-79"/>
              </a:rPr>
              <a:t>Den mangfoldige folkeskole i Nordjylland</a:t>
            </a:r>
            <a:endParaRPr lang="da-DK" sz="8000" dirty="0">
              <a:latin typeface="Amatic SC" panose="00000500000000000000" pitchFamily="2" charset="-79"/>
              <a:cs typeface="Amatic SC" panose="00000500000000000000" pitchFamily="2" charset="-79"/>
            </a:endParaRPr>
          </a:p>
        </p:txBody>
      </p:sp>
      <p:sp>
        <p:nvSpPr>
          <p:cNvPr id="5" name="Freeform 5">
            <a:extLst>
              <a:ext uri="{FF2B5EF4-FFF2-40B4-BE49-F238E27FC236}">
                <a16:creationId xmlns:a16="http://schemas.microsoft.com/office/drawing/2014/main" id="{6700E6DD-2609-4241-8E3B-D501AA8DCC47}"/>
              </a:ext>
            </a:extLst>
          </p:cNvPr>
          <p:cNvSpPr>
            <a:spLocks noEditPoints="1"/>
          </p:cNvSpPr>
          <p:nvPr/>
        </p:nvSpPr>
        <p:spPr bwMode="auto">
          <a:xfrm>
            <a:off x="549872" y="6128309"/>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B8516E-32BB-4369-8038-78C731B586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0" imgH="371" progId="TCLayout.ActiveDocument.1">
                  <p:embed/>
                </p:oleObj>
              </mc:Choice>
              <mc:Fallback>
                <p:oleObj name="think-cell Slide" r:id="rId4" imgW="370" imgH="371" progId="TCLayout.ActiveDocument.1">
                  <p:embed/>
                  <p:pic>
                    <p:nvPicPr>
                      <p:cNvPr id="4" name="Object 3" hidden="1">
                        <a:extLst>
                          <a:ext uri="{FF2B5EF4-FFF2-40B4-BE49-F238E27FC236}">
                            <a16:creationId xmlns:a16="http://schemas.microsoft.com/office/drawing/2014/main" id="{F2B8516E-32BB-4369-8038-78C731B586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DAC6ABA7-8B3B-4CF6-A8EA-CF36124E8AEC}"/>
              </a:ext>
            </a:extLst>
          </p:cNvPr>
          <p:cNvSpPr/>
          <p:nvPr/>
        </p:nvSpPr>
        <p:spPr>
          <a:xfrm>
            <a:off x="79513" y="69574"/>
            <a:ext cx="12014951" cy="669698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err="1"/>
          </a:p>
        </p:txBody>
      </p:sp>
      <p:sp>
        <p:nvSpPr>
          <p:cNvPr id="12" name="Rectangle 11">
            <a:extLst>
              <a:ext uri="{FF2B5EF4-FFF2-40B4-BE49-F238E27FC236}">
                <a16:creationId xmlns:a16="http://schemas.microsoft.com/office/drawing/2014/main" id="{83CB652C-FCC1-4BD7-9AB3-30D012FF79CC}"/>
              </a:ext>
            </a:extLst>
          </p:cNvPr>
          <p:cNvSpPr/>
          <p:nvPr/>
        </p:nvSpPr>
        <p:spPr>
          <a:xfrm>
            <a:off x="238053" y="251961"/>
            <a:ext cx="7029379" cy="722581"/>
          </a:xfrm>
          <a:custGeom>
            <a:avLst/>
            <a:gdLst>
              <a:gd name="connsiteX0" fmla="*/ 0 w 7029379"/>
              <a:gd name="connsiteY0" fmla="*/ 0 h 722581"/>
              <a:gd name="connsiteX1" fmla="*/ 7029379 w 7029379"/>
              <a:gd name="connsiteY1" fmla="*/ 0 h 722581"/>
              <a:gd name="connsiteX2" fmla="*/ 7029379 w 7029379"/>
              <a:gd name="connsiteY2" fmla="*/ 722581 h 722581"/>
              <a:gd name="connsiteX3" fmla="*/ 0 w 7029379"/>
              <a:gd name="connsiteY3" fmla="*/ 722581 h 722581"/>
              <a:gd name="connsiteX4" fmla="*/ 0 w 7029379"/>
              <a:gd name="connsiteY4" fmla="*/ 0 h 72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379" h="722581" fill="none" extrusionOk="0">
                <a:moveTo>
                  <a:pt x="0" y="0"/>
                </a:moveTo>
                <a:cubicBezTo>
                  <a:pt x="2466839" y="38274"/>
                  <a:pt x="3591582" y="11403"/>
                  <a:pt x="7029379" y="0"/>
                </a:cubicBezTo>
                <a:cubicBezTo>
                  <a:pt x="7052537" y="139878"/>
                  <a:pt x="7013029" y="579747"/>
                  <a:pt x="7029379" y="722581"/>
                </a:cubicBezTo>
                <a:cubicBezTo>
                  <a:pt x="3653307" y="630609"/>
                  <a:pt x="2626470" y="688808"/>
                  <a:pt x="0" y="722581"/>
                </a:cubicBezTo>
                <a:cubicBezTo>
                  <a:pt x="55951" y="487831"/>
                  <a:pt x="-50909" y="111139"/>
                  <a:pt x="0" y="0"/>
                </a:cubicBezTo>
                <a:close/>
              </a:path>
              <a:path w="7029379" h="722581" stroke="0" extrusionOk="0">
                <a:moveTo>
                  <a:pt x="0" y="0"/>
                </a:moveTo>
                <a:cubicBezTo>
                  <a:pt x="2490156" y="-104868"/>
                  <a:pt x="4082436" y="-40127"/>
                  <a:pt x="7029379" y="0"/>
                </a:cubicBezTo>
                <a:cubicBezTo>
                  <a:pt x="6968135" y="89908"/>
                  <a:pt x="6983795" y="393065"/>
                  <a:pt x="7029379" y="722581"/>
                </a:cubicBezTo>
                <a:cubicBezTo>
                  <a:pt x="4887478" y="634218"/>
                  <a:pt x="1330991" y="776673"/>
                  <a:pt x="0" y="722581"/>
                </a:cubicBezTo>
                <a:cubicBezTo>
                  <a:pt x="-16431" y="614960"/>
                  <a:pt x="-28778" y="310052"/>
                  <a:pt x="0" y="0"/>
                </a:cubicBezTo>
                <a:close/>
              </a:path>
            </a:pathLst>
          </a:custGeom>
          <a:solidFill>
            <a:schemeClr val="accent3"/>
          </a:solidFill>
          <a:ln>
            <a:solidFill>
              <a:schemeClr val="accent3"/>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3600" b="1" dirty="0">
                <a:solidFill>
                  <a:schemeClr val="tx1"/>
                </a:solidFill>
                <a:latin typeface="Amatic SC" panose="00000500000000000000" pitchFamily="2" charset="-79"/>
                <a:cs typeface="Amatic SC" panose="00000500000000000000" pitchFamily="2" charset="-79"/>
              </a:rPr>
              <a:t>Guide til ‘monopolet’ 3/6</a:t>
            </a:r>
            <a:endParaRPr lang="da-DK" sz="3600" b="1" dirty="0">
              <a:solidFill>
                <a:schemeClr val="tx1"/>
              </a:solidFill>
              <a:highlight>
                <a:srgbClr val="FFFF00"/>
              </a:highlight>
              <a:latin typeface="Amatic SC" panose="00000500000000000000" pitchFamily="2" charset="-79"/>
              <a:cs typeface="Amatic SC" panose="00000500000000000000" pitchFamily="2" charset="-79"/>
            </a:endParaRPr>
          </a:p>
        </p:txBody>
      </p:sp>
      <p:sp>
        <p:nvSpPr>
          <p:cNvPr id="13" name="Rectangle 12">
            <a:extLst>
              <a:ext uri="{FF2B5EF4-FFF2-40B4-BE49-F238E27FC236}">
                <a16:creationId xmlns:a16="http://schemas.microsoft.com/office/drawing/2014/main" id="{F2660E97-79A9-42C3-9E5A-BC4D7F735380}"/>
              </a:ext>
            </a:extLst>
          </p:cNvPr>
          <p:cNvSpPr/>
          <p:nvPr/>
        </p:nvSpPr>
        <p:spPr>
          <a:xfrm>
            <a:off x="7489246" y="263256"/>
            <a:ext cx="4464700" cy="711286"/>
          </a:xfrm>
          <a:custGeom>
            <a:avLst/>
            <a:gdLst>
              <a:gd name="connsiteX0" fmla="*/ 0 w 4464700"/>
              <a:gd name="connsiteY0" fmla="*/ 0 h 711286"/>
              <a:gd name="connsiteX1" fmla="*/ 4464700 w 4464700"/>
              <a:gd name="connsiteY1" fmla="*/ 0 h 711286"/>
              <a:gd name="connsiteX2" fmla="*/ 4464700 w 4464700"/>
              <a:gd name="connsiteY2" fmla="*/ 711286 h 711286"/>
              <a:gd name="connsiteX3" fmla="*/ 0 w 4464700"/>
              <a:gd name="connsiteY3" fmla="*/ 711286 h 711286"/>
              <a:gd name="connsiteX4" fmla="*/ 0 w 4464700"/>
              <a:gd name="connsiteY4" fmla="*/ 0 h 7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700" h="711286" fill="none" extrusionOk="0">
                <a:moveTo>
                  <a:pt x="0" y="0"/>
                </a:moveTo>
                <a:cubicBezTo>
                  <a:pt x="1825100" y="38274"/>
                  <a:pt x="3357548" y="11403"/>
                  <a:pt x="4464700" y="0"/>
                </a:cubicBezTo>
                <a:cubicBezTo>
                  <a:pt x="4460291" y="133508"/>
                  <a:pt x="4402258" y="528734"/>
                  <a:pt x="4464700" y="711286"/>
                </a:cubicBezTo>
                <a:cubicBezTo>
                  <a:pt x="2392648" y="619314"/>
                  <a:pt x="1347986" y="677513"/>
                  <a:pt x="0" y="711286"/>
                </a:cubicBezTo>
                <a:cubicBezTo>
                  <a:pt x="-63996" y="359768"/>
                  <a:pt x="-48278" y="273628"/>
                  <a:pt x="0" y="0"/>
                </a:cubicBezTo>
                <a:close/>
              </a:path>
              <a:path w="4464700" h="711286" stroke="0" extrusionOk="0">
                <a:moveTo>
                  <a:pt x="0" y="0"/>
                </a:moveTo>
                <a:cubicBezTo>
                  <a:pt x="1205889" y="-104868"/>
                  <a:pt x="2562312" y="-40127"/>
                  <a:pt x="4464700" y="0"/>
                </a:cubicBezTo>
                <a:cubicBezTo>
                  <a:pt x="4486532" y="325375"/>
                  <a:pt x="4485718" y="623269"/>
                  <a:pt x="4464700" y="711286"/>
                </a:cubicBezTo>
                <a:cubicBezTo>
                  <a:pt x="2922211" y="622923"/>
                  <a:pt x="1534949" y="765378"/>
                  <a:pt x="0" y="711286"/>
                </a:cubicBezTo>
                <a:cubicBezTo>
                  <a:pt x="-579" y="450149"/>
                  <a:pt x="-16483" y="276511"/>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1600" b="1" dirty="0">
                <a:solidFill>
                  <a:schemeClr val="tx1"/>
                </a:solidFill>
                <a:latin typeface="Quicksand" panose="020B0604020202020204"/>
              </a:rPr>
              <a:t>TIDSANGIVELSE:</a:t>
            </a:r>
            <a:r>
              <a:rPr lang="da-DK" sz="1600" dirty="0">
                <a:solidFill>
                  <a:schemeClr val="tx1"/>
                </a:solidFill>
                <a:latin typeface="Quicksand" panose="020B0604020202020204"/>
              </a:rPr>
              <a:t> 20-30 MIN.</a:t>
            </a:r>
          </a:p>
        </p:txBody>
      </p:sp>
      <p:sp>
        <p:nvSpPr>
          <p:cNvPr id="15" name="Rectangle 14">
            <a:extLst>
              <a:ext uri="{FF2B5EF4-FFF2-40B4-BE49-F238E27FC236}">
                <a16:creationId xmlns:a16="http://schemas.microsoft.com/office/drawing/2014/main" id="{2D608007-13EE-4457-9268-E23B912E6643}"/>
              </a:ext>
            </a:extLst>
          </p:cNvPr>
          <p:cNvSpPr/>
          <p:nvPr/>
        </p:nvSpPr>
        <p:spPr>
          <a:xfrm>
            <a:off x="238054" y="1134572"/>
            <a:ext cx="11715892" cy="54601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72000" bIns="36000" rtlCol="0" anchor="t"/>
          <a:lstStyle/>
          <a:p>
            <a:endParaRPr lang="da-DK" sz="2400" dirty="0">
              <a:highlight>
                <a:srgbClr val="FFFF00"/>
              </a:highlight>
              <a:latin typeface="Quicksand" panose="020B0604020202020204"/>
            </a:endParaRPr>
          </a:p>
        </p:txBody>
      </p:sp>
      <p:pic>
        <p:nvPicPr>
          <p:cNvPr id="16" name="Graphic 15" descr="Stopwatch 25% with solid fill">
            <a:extLst>
              <a:ext uri="{FF2B5EF4-FFF2-40B4-BE49-F238E27FC236}">
                <a16:creationId xmlns:a16="http://schemas.microsoft.com/office/drawing/2014/main" id="{830470EE-85C8-47BE-A0FF-4ABDF84A5A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65555" y="234242"/>
            <a:ext cx="746642" cy="746642"/>
          </a:xfrm>
          <a:prstGeom prst="rect">
            <a:avLst/>
          </a:prstGeom>
        </p:spPr>
      </p:pic>
      <p:sp>
        <p:nvSpPr>
          <p:cNvPr id="19" name="Rectangle 18">
            <a:extLst>
              <a:ext uri="{FF2B5EF4-FFF2-40B4-BE49-F238E27FC236}">
                <a16:creationId xmlns:a16="http://schemas.microsoft.com/office/drawing/2014/main" id="{74ABEC2E-C82C-4177-8FB3-048C4A50E325}"/>
              </a:ext>
            </a:extLst>
          </p:cNvPr>
          <p:cNvSpPr/>
          <p:nvPr/>
        </p:nvSpPr>
        <p:spPr>
          <a:xfrm>
            <a:off x="383010" y="1275599"/>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lnSpc>
                <a:spcPct val="107000"/>
              </a:lnSpc>
              <a:spcAft>
                <a:spcPts val="800"/>
              </a:spcAft>
            </a:pPr>
            <a:endParaRPr lang="da-DK" sz="2200" dirty="0">
              <a:solidFill>
                <a:srgbClr val="000000"/>
              </a:solidFill>
              <a:latin typeface="Quicksand" panose="020B0604020202020204"/>
              <a:cs typeface="Times New Roman" panose="02020603050405020304" pitchFamily="18" charset="0"/>
            </a:endParaRPr>
          </a:p>
          <a:p>
            <a:endParaRPr lang="da-DK" sz="900" dirty="0">
              <a:solidFill>
                <a:schemeClr val="tx1"/>
              </a:solidFill>
              <a:latin typeface="+mj-lt"/>
            </a:endParaRPr>
          </a:p>
        </p:txBody>
      </p:sp>
      <p:sp>
        <p:nvSpPr>
          <p:cNvPr id="25" name="Rectangle 24">
            <a:extLst>
              <a:ext uri="{FF2B5EF4-FFF2-40B4-BE49-F238E27FC236}">
                <a16:creationId xmlns:a16="http://schemas.microsoft.com/office/drawing/2014/main" id="{CB83E740-E8A6-4F78-BAD7-0813243AB4DD}"/>
              </a:ext>
            </a:extLst>
          </p:cNvPr>
          <p:cNvSpPr/>
          <p:nvPr/>
        </p:nvSpPr>
        <p:spPr>
          <a:xfrm>
            <a:off x="427032" y="1287434"/>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2200" b="1" dirty="0">
                <a:solidFill>
                  <a:schemeClr val="bg1"/>
                </a:solidFill>
                <a:effectLst/>
                <a:latin typeface="Quicksand" panose="020B0604020202020204"/>
                <a:ea typeface="Calibri" panose="020F0502020204030204" pitchFamily="34" charset="0"/>
                <a:cs typeface="Times New Roman" panose="02020603050405020304" pitchFamily="18" charset="0"/>
              </a:rPr>
              <a:t>	Elevperspektivet</a:t>
            </a:r>
          </a:p>
          <a:p>
            <a:endParaRPr lang="da-DK" sz="2200" b="1" dirty="0">
              <a:solidFill>
                <a:schemeClr val="bg1"/>
              </a:solidFill>
              <a:effectLst/>
              <a:latin typeface="Quicksand" panose="020B0604020202020204"/>
              <a:ea typeface="Calibri" panose="020F0502020204030204" pitchFamily="34" charset="0"/>
              <a:cs typeface="Times New Roman" panose="02020603050405020304" pitchFamily="18" charset="0"/>
            </a:endParaRPr>
          </a:p>
          <a:p>
            <a:pPr lvl="2">
              <a:lnSpc>
                <a:spcPct val="107000"/>
              </a:lnSpc>
              <a:spcAft>
                <a:spcPts val="800"/>
              </a:spcAft>
            </a:pPr>
            <a:r>
              <a:rPr lang="da-DK" dirty="0">
                <a:solidFill>
                  <a:schemeClr val="bg1"/>
                </a:solidFill>
                <a:latin typeface="Quicksand" panose="020B0604020202020204"/>
                <a:ea typeface="Calibri" panose="020F0502020204030204" pitchFamily="34" charset="0"/>
                <a:cs typeface="Times New Roman" panose="02020603050405020304" pitchFamily="18" charset="0"/>
              </a:rPr>
              <a:t>Handler om at ”se med barnet”. Elevperspektivet kan fx repræsenteres ved at stille nedenstående spørgsmål: </a:t>
            </a:r>
          </a:p>
          <a:p>
            <a:pPr marL="1257300" lvl="2" indent="-342900">
              <a:lnSpc>
                <a:spcPct val="107000"/>
              </a:lnSpc>
              <a:spcAft>
                <a:spcPts val="800"/>
              </a:spcAft>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Hvordan oplever eleven/</a:t>
            </a:r>
            <a:r>
              <a:rPr lang="da-DK" dirty="0" err="1">
                <a:solidFill>
                  <a:schemeClr val="bg1"/>
                </a:solidFill>
                <a:latin typeface="Quicksand" panose="020B0604020202020204"/>
                <a:ea typeface="Calibri" panose="020F0502020204030204" pitchFamily="34" charset="0"/>
                <a:cs typeface="Times New Roman" panose="02020603050405020304" pitchFamily="18" charset="0"/>
              </a:rPr>
              <a:t>erne</a:t>
            </a:r>
            <a:r>
              <a:rPr lang="da-DK" dirty="0">
                <a:solidFill>
                  <a:schemeClr val="bg1"/>
                </a:solidFill>
                <a:latin typeface="Quicksand" panose="020B0604020202020204"/>
                <a:ea typeface="Calibri" panose="020F0502020204030204" pitchFamily="34" charset="0"/>
                <a:cs typeface="Times New Roman" panose="02020603050405020304" pitchFamily="18" charset="0"/>
              </a:rPr>
              <a:t> situationen / udfordringen?</a:t>
            </a:r>
          </a:p>
          <a:p>
            <a:pPr marL="1257300" lvl="2" indent="-342900">
              <a:lnSpc>
                <a:spcPct val="107000"/>
              </a:lnSpc>
              <a:spcAft>
                <a:spcPts val="800"/>
              </a:spcAft>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Hvordan kan eleven/</a:t>
            </a:r>
            <a:r>
              <a:rPr lang="da-DK" dirty="0" err="1">
                <a:solidFill>
                  <a:schemeClr val="bg1"/>
                </a:solidFill>
                <a:latin typeface="Quicksand" panose="020B0604020202020204"/>
                <a:ea typeface="Calibri" panose="020F0502020204030204" pitchFamily="34" charset="0"/>
                <a:cs typeface="Times New Roman" panose="02020603050405020304" pitchFamily="18" charset="0"/>
              </a:rPr>
              <a:t>erne</a:t>
            </a:r>
            <a:r>
              <a:rPr lang="da-DK" dirty="0">
                <a:solidFill>
                  <a:schemeClr val="bg1"/>
                </a:solidFill>
                <a:latin typeface="Quicksand" panose="020B0604020202020204"/>
                <a:ea typeface="Calibri" panose="020F0502020204030204" pitchFamily="34" charset="0"/>
                <a:cs typeface="Times New Roman" panose="02020603050405020304" pitchFamily="18" charset="0"/>
              </a:rPr>
              <a:t> inddrages til at forstå udfordringen bedre?</a:t>
            </a:r>
          </a:p>
          <a:p>
            <a:pPr marL="1257300" lvl="2" indent="-342900">
              <a:lnSpc>
                <a:spcPct val="107000"/>
              </a:lnSpc>
              <a:spcAft>
                <a:spcPts val="800"/>
              </a:spcAft>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Hvordan kan eleven/</a:t>
            </a:r>
            <a:r>
              <a:rPr lang="da-DK" dirty="0" err="1">
                <a:solidFill>
                  <a:schemeClr val="bg1"/>
                </a:solidFill>
                <a:latin typeface="Quicksand" panose="020B0604020202020204"/>
                <a:ea typeface="Calibri" panose="020F0502020204030204" pitchFamily="34" charset="0"/>
                <a:cs typeface="Times New Roman" panose="02020603050405020304" pitchFamily="18" charset="0"/>
              </a:rPr>
              <a:t>erne</a:t>
            </a:r>
            <a:r>
              <a:rPr lang="da-DK" dirty="0">
                <a:solidFill>
                  <a:schemeClr val="bg1"/>
                </a:solidFill>
                <a:latin typeface="Quicksand" panose="020B0604020202020204"/>
                <a:ea typeface="Calibri" panose="020F0502020204030204" pitchFamily="34" charset="0"/>
                <a:cs typeface="Times New Roman" panose="02020603050405020304" pitchFamily="18" charset="0"/>
              </a:rPr>
              <a:t> bidrage til at løse udfordringen? </a:t>
            </a:r>
          </a:p>
          <a:p>
            <a:pPr marL="1257300" lvl="2" indent="-342900">
              <a:lnSpc>
                <a:spcPct val="107000"/>
              </a:lnSpc>
              <a:spcAft>
                <a:spcPts val="800"/>
              </a:spcAft>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Hvordan kan elevernes forskellighed anvendes som en ressource?</a:t>
            </a:r>
          </a:p>
          <a:p>
            <a:pPr marL="1257300" lvl="2" indent="-342900">
              <a:lnSpc>
                <a:spcPct val="107000"/>
              </a:lnSpc>
              <a:spcAft>
                <a:spcPts val="800"/>
              </a:spcAft>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Hvordan er elevernes indbyrdes relation til hinanden i klassen, og hvilken betydning har det ift. udfordringen?</a:t>
            </a:r>
          </a:p>
          <a:p>
            <a:pPr marL="1257300" lvl="2" indent="-342900">
              <a:lnSpc>
                <a:spcPct val="107000"/>
              </a:lnSpc>
              <a:spcAft>
                <a:spcPts val="800"/>
              </a:spcAft>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Hvad kendetegner din relation til eleven/</a:t>
            </a:r>
            <a:r>
              <a:rPr lang="da-DK" dirty="0" err="1">
                <a:solidFill>
                  <a:schemeClr val="bg1"/>
                </a:solidFill>
                <a:latin typeface="Quicksand" panose="020B0604020202020204"/>
                <a:ea typeface="Calibri" panose="020F0502020204030204" pitchFamily="34" charset="0"/>
                <a:cs typeface="Times New Roman" panose="02020603050405020304" pitchFamily="18" charset="0"/>
              </a:rPr>
              <a:t>erne</a:t>
            </a:r>
            <a:r>
              <a:rPr lang="da-DK" dirty="0">
                <a:solidFill>
                  <a:schemeClr val="bg1"/>
                </a:solidFill>
                <a:latin typeface="Quicksand" panose="020B0604020202020204"/>
                <a:ea typeface="Calibri" panose="020F0502020204030204" pitchFamily="34" charset="0"/>
                <a:cs typeface="Times New Roman" panose="02020603050405020304" pitchFamily="18" charset="0"/>
              </a:rPr>
              <a:t> og hvilken betydning har det ift. udfordringen? </a:t>
            </a:r>
          </a:p>
          <a:p>
            <a:pPr marL="1257300" lvl="2" indent="-342900">
              <a:lnSpc>
                <a:spcPct val="107000"/>
              </a:lnSpc>
              <a:spcAft>
                <a:spcPts val="800"/>
              </a:spcAft>
              <a:buFont typeface="Arial" panose="020B0604020202020204" pitchFamily="34" charset="0"/>
              <a:buChar char="•"/>
            </a:pPr>
            <a:r>
              <a:rPr lang="da-DK" dirty="0">
                <a:solidFill>
                  <a:schemeClr val="bg1"/>
                </a:solidFill>
                <a:effectLst/>
                <a:latin typeface="Quicksand" panose="020B0604020202020204"/>
                <a:ea typeface="Calibri" panose="020F0502020204030204" pitchFamily="34" charset="0"/>
                <a:cs typeface="Times New Roman" panose="02020603050405020304" pitchFamily="18" charset="0"/>
              </a:rPr>
              <a:t>Hvordan kan elevernes inputs/feedback </a:t>
            </a:r>
            <a:r>
              <a:rPr lang="da-DK" dirty="0">
                <a:solidFill>
                  <a:schemeClr val="bg1"/>
                </a:solidFill>
                <a:latin typeface="Quicksand" panose="020B0604020202020204"/>
                <a:ea typeface="Calibri" panose="020F0502020204030204" pitchFamily="34" charset="0"/>
                <a:cs typeface="Times New Roman" panose="02020603050405020304" pitchFamily="18" charset="0"/>
              </a:rPr>
              <a:t>bruges aktivt? </a:t>
            </a:r>
            <a:endParaRPr lang="da-DK" dirty="0">
              <a:solidFill>
                <a:schemeClr val="bg1"/>
              </a:solidFill>
              <a:effectLst/>
              <a:latin typeface="Quicksand" panose="020B0604020202020204"/>
              <a:ea typeface="Calibri" panose="020F0502020204030204" pitchFamily="34" charset="0"/>
              <a:cs typeface="Times New Roman" panose="02020603050405020304" pitchFamily="18" charset="0"/>
            </a:endParaRPr>
          </a:p>
          <a:p>
            <a:pPr lvl="2">
              <a:lnSpc>
                <a:spcPct val="107000"/>
              </a:lnSpc>
              <a:spcAft>
                <a:spcPts val="800"/>
              </a:spcAft>
            </a:pPr>
            <a:endParaRPr lang="da-DK" dirty="0">
              <a:solidFill>
                <a:schemeClr val="bg1"/>
              </a:solidFill>
              <a:latin typeface="Quicksand" panose="020B0604020202020204"/>
              <a:ea typeface="Calibri" panose="020F0502020204030204" pitchFamily="34" charset="0"/>
              <a:cs typeface="Times New Roman" panose="02020603050405020304" pitchFamily="18" charset="0"/>
            </a:endParaRPr>
          </a:p>
          <a:p>
            <a:pPr>
              <a:lnSpc>
                <a:spcPct val="107000"/>
              </a:lnSpc>
              <a:spcAft>
                <a:spcPts val="800"/>
              </a:spcAft>
            </a:pPr>
            <a:r>
              <a:rPr lang="da-DK" dirty="0">
                <a:solidFill>
                  <a:schemeClr val="bg1"/>
                </a:solidFill>
                <a:latin typeface="Quicksand" panose="020B0604020202020204"/>
                <a:cs typeface="Times New Roman" panose="02020603050405020304" pitchFamily="18" charset="0"/>
              </a:rPr>
              <a:t>Inddrag gerne eksempler på erfaringer og/eller feedback, du har fået på egen praksis fra elever.</a:t>
            </a:r>
            <a:endParaRPr lang="da-DK" dirty="0">
              <a:solidFill>
                <a:schemeClr val="tx1"/>
              </a:solidFill>
              <a:latin typeface="+mj-lt"/>
            </a:endParaRPr>
          </a:p>
          <a:p>
            <a:pPr lvl="2">
              <a:lnSpc>
                <a:spcPct val="107000"/>
              </a:lnSpc>
              <a:spcAft>
                <a:spcPts val="800"/>
              </a:spcAft>
            </a:pPr>
            <a:endParaRPr lang="da-DK" sz="900" dirty="0">
              <a:solidFill>
                <a:schemeClr val="tx1"/>
              </a:solidFill>
              <a:latin typeface="+mj-lt"/>
            </a:endParaRPr>
          </a:p>
        </p:txBody>
      </p:sp>
      <p:pic>
        <p:nvPicPr>
          <p:cNvPr id="3" name="Graphic 2" descr="School boy outline">
            <a:extLst>
              <a:ext uri="{FF2B5EF4-FFF2-40B4-BE49-F238E27FC236}">
                <a16:creationId xmlns:a16="http://schemas.microsoft.com/office/drawing/2014/main" id="{B2D951CB-D549-134F-71B1-9D2128EA21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6514" y="1115569"/>
            <a:ext cx="914400" cy="914400"/>
          </a:xfrm>
          <a:prstGeom prst="rect">
            <a:avLst/>
          </a:prstGeom>
        </p:spPr>
      </p:pic>
    </p:spTree>
    <p:extLst>
      <p:ext uri="{BB962C8B-B14F-4D97-AF65-F5344CB8AC3E}">
        <p14:creationId xmlns:p14="http://schemas.microsoft.com/office/powerpoint/2010/main" val="24343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B8516E-32BB-4369-8038-78C731B586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F2B8516E-32BB-4369-8038-78C731B586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DAC6ABA7-8B3B-4CF6-A8EA-CF36124E8AEC}"/>
              </a:ext>
            </a:extLst>
          </p:cNvPr>
          <p:cNvSpPr/>
          <p:nvPr/>
        </p:nvSpPr>
        <p:spPr>
          <a:xfrm>
            <a:off x="79513" y="69574"/>
            <a:ext cx="12014951" cy="669698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err="1"/>
          </a:p>
        </p:txBody>
      </p:sp>
      <p:sp>
        <p:nvSpPr>
          <p:cNvPr id="12" name="Rectangle 11">
            <a:extLst>
              <a:ext uri="{FF2B5EF4-FFF2-40B4-BE49-F238E27FC236}">
                <a16:creationId xmlns:a16="http://schemas.microsoft.com/office/drawing/2014/main" id="{83CB652C-FCC1-4BD7-9AB3-30D012FF79CC}"/>
              </a:ext>
            </a:extLst>
          </p:cNvPr>
          <p:cNvSpPr/>
          <p:nvPr/>
        </p:nvSpPr>
        <p:spPr>
          <a:xfrm>
            <a:off x="238053" y="251961"/>
            <a:ext cx="7029379" cy="722581"/>
          </a:xfrm>
          <a:custGeom>
            <a:avLst/>
            <a:gdLst>
              <a:gd name="connsiteX0" fmla="*/ 0 w 7029379"/>
              <a:gd name="connsiteY0" fmla="*/ 0 h 722581"/>
              <a:gd name="connsiteX1" fmla="*/ 7029379 w 7029379"/>
              <a:gd name="connsiteY1" fmla="*/ 0 h 722581"/>
              <a:gd name="connsiteX2" fmla="*/ 7029379 w 7029379"/>
              <a:gd name="connsiteY2" fmla="*/ 722581 h 722581"/>
              <a:gd name="connsiteX3" fmla="*/ 0 w 7029379"/>
              <a:gd name="connsiteY3" fmla="*/ 722581 h 722581"/>
              <a:gd name="connsiteX4" fmla="*/ 0 w 7029379"/>
              <a:gd name="connsiteY4" fmla="*/ 0 h 72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379" h="722581" fill="none" extrusionOk="0">
                <a:moveTo>
                  <a:pt x="0" y="0"/>
                </a:moveTo>
                <a:cubicBezTo>
                  <a:pt x="2466839" y="38274"/>
                  <a:pt x="3591582" y="11403"/>
                  <a:pt x="7029379" y="0"/>
                </a:cubicBezTo>
                <a:cubicBezTo>
                  <a:pt x="7052537" y="139878"/>
                  <a:pt x="7013029" y="579747"/>
                  <a:pt x="7029379" y="722581"/>
                </a:cubicBezTo>
                <a:cubicBezTo>
                  <a:pt x="3653307" y="630609"/>
                  <a:pt x="2626470" y="688808"/>
                  <a:pt x="0" y="722581"/>
                </a:cubicBezTo>
                <a:cubicBezTo>
                  <a:pt x="55951" y="487831"/>
                  <a:pt x="-50909" y="111139"/>
                  <a:pt x="0" y="0"/>
                </a:cubicBezTo>
                <a:close/>
              </a:path>
              <a:path w="7029379" h="722581" stroke="0" extrusionOk="0">
                <a:moveTo>
                  <a:pt x="0" y="0"/>
                </a:moveTo>
                <a:cubicBezTo>
                  <a:pt x="2490156" y="-104868"/>
                  <a:pt x="4082436" y="-40127"/>
                  <a:pt x="7029379" y="0"/>
                </a:cubicBezTo>
                <a:cubicBezTo>
                  <a:pt x="6968135" y="89908"/>
                  <a:pt x="6983795" y="393065"/>
                  <a:pt x="7029379" y="722581"/>
                </a:cubicBezTo>
                <a:cubicBezTo>
                  <a:pt x="4887478" y="634218"/>
                  <a:pt x="1330991" y="776673"/>
                  <a:pt x="0" y="722581"/>
                </a:cubicBezTo>
                <a:cubicBezTo>
                  <a:pt x="-16431" y="614960"/>
                  <a:pt x="-28778" y="310052"/>
                  <a:pt x="0" y="0"/>
                </a:cubicBezTo>
                <a:close/>
              </a:path>
            </a:pathLst>
          </a:custGeom>
          <a:solidFill>
            <a:schemeClr val="accent3"/>
          </a:solidFill>
          <a:ln>
            <a:solidFill>
              <a:schemeClr val="accent3"/>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3600" b="1" dirty="0">
                <a:solidFill>
                  <a:schemeClr val="tx1"/>
                </a:solidFill>
                <a:latin typeface="Amatic SC" panose="00000500000000000000" pitchFamily="2" charset="-79"/>
                <a:cs typeface="Amatic SC" panose="00000500000000000000" pitchFamily="2" charset="-79"/>
              </a:rPr>
              <a:t>Guide til ‘monopolet’ 4/6</a:t>
            </a:r>
            <a:endParaRPr lang="da-DK" sz="3600" b="1" dirty="0">
              <a:solidFill>
                <a:schemeClr val="tx1"/>
              </a:solidFill>
              <a:highlight>
                <a:srgbClr val="FFFF00"/>
              </a:highlight>
              <a:latin typeface="Amatic SC" panose="00000500000000000000" pitchFamily="2" charset="-79"/>
              <a:cs typeface="Amatic SC" panose="00000500000000000000" pitchFamily="2" charset="-79"/>
            </a:endParaRPr>
          </a:p>
        </p:txBody>
      </p:sp>
      <p:sp>
        <p:nvSpPr>
          <p:cNvPr id="13" name="Rectangle 12">
            <a:extLst>
              <a:ext uri="{FF2B5EF4-FFF2-40B4-BE49-F238E27FC236}">
                <a16:creationId xmlns:a16="http://schemas.microsoft.com/office/drawing/2014/main" id="{F2660E97-79A9-42C3-9E5A-BC4D7F735380}"/>
              </a:ext>
            </a:extLst>
          </p:cNvPr>
          <p:cNvSpPr/>
          <p:nvPr/>
        </p:nvSpPr>
        <p:spPr>
          <a:xfrm>
            <a:off x="7489246" y="263256"/>
            <a:ext cx="4464700" cy="711286"/>
          </a:xfrm>
          <a:custGeom>
            <a:avLst/>
            <a:gdLst>
              <a:gd name="connsiteX0" fmla="*/ 0 w 4464700"/>
              <a:gd name="connsiteY0" fmla="*/ 0 h 711286"/>
              <a:gd name="connsiteX1" fmla="*/ 4464700 w 4464700"/>
              <a:gd name="connsiteY1" fmla="*/ 0 h 711286"/>
              <a:gd name="connsiteX2" fmla="*/ 4464700 w 4464700"/>
              <a:gd name="connsiteY2" fmla="*/ 711286 h 711286"/>
              <a:gd name="connsiteX3" fmla="*/ 0 w 4464700"/>
              <a:gd name="connsiteY3" fmla="*/ 711286 h 711286"/>
              <a:gd name="connsiteX4" fmla="*/ 0 w 4464700"/>
              <a:gd name="connsiteY4" fmla="*/ 0 h 7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700" h="711286" fill="none" extrusionOk="0">
                <a:moveTo>
                  <a:pt x="0" y="0"/>
                </a:moveTo>
                <a:cubicBezTo>
                  <a:pt x="1825100" y="38274"/>
                  <a:pt x="3357548" y="11403"/>
                  <a:pt x="4464700" y="0"/>
                </a:cubicBezTo>
                <a:cubicBezTo>
                  <a:pt x="4460291" y="133508"/>
                  <a:pt x="4402258" y="528734"/>
                  <a:pt x="4464700" y="711286"/>
                </a:cubicBezTo>
                <a:cubicBezTo>
                  <a:pt x="2392648" y="619314"/>
                  <a:pt x="1347986" y="677513"/>
                  <a:pt x="0" y="711286"/>
                </a:cubicBezTo>
                <a:cubicBezTo>
                  <a:pt x="-63996" y="359768"/>
                  <a:pt x="-48278" y="273628"/>
                  <a:pt x="0" y="0"/>
                </a:cubicBezTo>
                <a:close/>
              </a:path>
              <a:path w="4464700" h="711286" stroke="0" extrusionOk="0">
                <a:moveTo>
                  <a:pt x="0" y="0"/>
                </a:moveTo>
                <a:cubicBezTo>
                  <a:pt x="1205889" y="-104868"/>
                  <a:pt x="2562312" y="-40127"/>
                  <a:pt x="4464700" y="0"/>
                </a:cubicBezTo>
                <a:cubicBezTo>
                  <a:pt x="4486532" y="325375"/>
                  <a:pt x="4485718" y="623269"/>
                  <a:pt x="4464700" y="711286"/>
                </a:cubicBezTo>
                <a:cubicBezTo>
                  <a:pt x="2922211" y="622923"/>
                  <a:pt x="1534949" y="765378"/>
                  <a:pt x="0" y="711286"/>
                </a:cubicBezTo>
                <a:cubicBezTo>
                  <a:pt x="-579" y="450149"/>
                  <a:pt x="-16483" y="276511"/>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1600" b="1" dirty="0">
                <a:solidFill>
                  <a:schemeClr val="tx1"/>
                </a:solidFill>
                <a:latin typeface="Quicksand" panose="020B0604020202020204"/>
              </a:rPr>
              <a:t>TIDSANGIVELSE:</a:t>
            </a:r>
            <a:r>
              <a:rPr lang="da-DK" sz="1600" dirty="0">
                <a:solidFill>
                  <a:schemeClr val="tx1"/>
                </a:solidFill>
                <a:latin typeface="Quicksand" panose="020B0604020202020204"/>
              </a:rPr>
              <a:t> 20-30 MIN.</a:t>
            </a:r>
          </a:p>
        </p:txBody>
      </p:sp>
      <p:sp>
        <p:nvSpPr>
          <p:cNvPr id="15" name="Rectangle 14">
            <a:extLst>
              <a:ext uri="{FF2B5EF4-FFF2-40B4-BE49-F238E27FC236}">
                <a16:creationId xmlns:a16="http://schemas.microsoft.com/office/drawing/2014/main" id="{2D608007-13EE-4457-9268-E23B912E6643}"/>
              </a:ext>
            </a:extLst>
          </p:cNvPr>
          <p:cNvSpPr/>
          <p:nvPr/>
        </p:nvSpPr>
        <p:spPr>
          <a:xfrm>
            <a:off x="238054" y="1099167"/>
            <a:ext cx="11715892" cy="54601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72000" bIns="36000" rtlCol="0" anchor="t"/>
          <a:lstStyle/>
          <a:p>
            <a:endParaRPr lang="da-DK" sz="2400" dirty="0">
              <a:highlight>
                <a:srgbClr val="FFFF00"/>
              </a:highlight>
              <a:latin typeface="Quicksand" panose="020B0604020202020204"/>
            </a:endParaRPr>
          </a:p>
        </p:txBody>
      </p:sp>
      <p:pic>
        <p:nvPicPr>
          <p:cNvPr id="16" name="Graphic 15" descr="Stopwatch 25% with solid fill">
            <a:extLst>
              <a:ext uri="{FF2B5EF4-FFF2-40B4-BE49-F238E27FC236}">
                <a16:creationId xmlns:a16="http://schemas.microsoft.com/office/drawing/2014/main" id="{830470EE-85C8-47BE-A0FF-4ABDF84A5A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5555" y="234242"/>
            <a:ext cx="746642" cy="746642"/>
          </a:xfrm>
          <a:prstGeom prst="rect">
            <a:avLst/>
          </a:prstGeom>
        </p:spPr>
      </p:pic>
      <p:sp>
        <p:nvSpPr>
          <p:cNvPr id="19" name="Rectangle 18">
            <a:extLst>
              <a:ext uri="{FF2B5EF4-FFF2-40B4-BE49-F238E27FC236}">
                <a16:creationId xmlns:a16="http://schemas.microsoft.com/office/drawing/2014/main" id="{74ABEC2E-C82C-4177-8FB3-048C4A50E325}"/>
              </a:ext>
            </a:extLst>
          </p:cNvPr>
          <p:cNvSpPr/>
          <p:nvPr/>
        </p:nvSpPr>
        <p:spPr>
          <a:xfrm>
            <a:off x="383010" y="1275599"/>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lnSpc>
                <a:spcPct val="107000"/>
              </a:lnSpc>
              <a:spcAft>
                <a:spcPts val="800"/>
              </a:spcAft>
            </a:pPr>
            <a:endParaRPr lang="da-DK" sz="2200" dirty="0">
              <a:solidFill>
                <a:srgbClr val="000000"/>
              </a:solidFill>
              <a:latin typeface="Quicksand" panose="020B0604020202020204"/>
              <a:cs typeface="Times New Roman" panose="02020603050405020304" pitchFamily="18" charset="0"/>
            </a:endParaRPr>
          </a:p>
          <a:p>
            <a:endParaRPr lang="da-DK" sz="900" dirty="0">
              <a:solidFill>
                <a:schemeClr val="tx1"/>
              </a:solidFill>
              <a:latin typeface="+mj-lt"/>
            </a:endParaRPr>
          </a:p>
        </p:txBody>
      </p:sp>
      <p:sp>
        <p:nvSpPr>
          <p:cNvPr id="25" name="Rectangle 24">
            <a:extLst>
              <a:ext uri="{FF2B5EF4-FFF2-40B4-BE49-F238E27FC236}">
                <a16:creationId xmlns:a16="http://schemas.microsoft.com/office/drawing/2014/main" id="{CB83E740-E8A6-4F78-BAD7-0813243AB4DD}"/>
              </a:ext>
            </a:extLst>
          </p:cNvPr>
          <p:cNvSpPr/>
          <p:nvPr/>
        </p:nvSpPr>
        <p:spPr>
          <a:xfrm>
            <a:off x="427032" y="1287434"/>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b="1" dirty="0">
                <a:solidFill>
                  <a:schemeClr val="tx1"/>
                </a:solidFill>
                <a:latin typeface="+mj-lt"/>
              </a:rPr>
              <a:t> 	</a:t>
            </a:r>
            <a:r>
              <a:rPr lang="da-DK" sz="2200" b="1" dirty="0">
                <a:solidFill>
                  <a:schemeClr val="bg1"/>
                </a:solidFill>
                <a:effectLst/>
                <a:latin typeface="Quicksand" panose="020B0604020202020204"/>
                <a:ea typeface="Calibri" panose="020F0502020204030204" pitchFamily="34" charset="0"/>
                <a:cs typeface="Times New Roman" panose="02020603050405020304" pitchFamily="18" charset="0"/>
              </a:rPr>
              <a:t>Forældreperspektivet:</a:t>
            </a:r>
          </a:p>
          <a:p>
            <a:endParaRPr lang="da-DK" sz="2200" b="1" dirty="0">
              <a:solidFill>
                <a:schemeClr val="bg1"/>
              </a:solidFill>
              <a:latin typeface="Quicksand" panose="020B0604020202020204"/>
              <a:cs typeface="Times New Roman" panose="02020603050405020304" pitchFamily="18" charset="0"/>
            </a:endParaRPr>
          </a:p>
          <a:p>
            <a:r>
              <a:rPr lang="da-DK" sz="2200" dirty="0">
                <a:solidFill>
                  <a:schemeClr val="bg1"/>
                </a:solidFill>
                <a:latin typeface="Quicksand" panose="020B0604020202020204"/>
                <a:ea typeface="Calibri" panose="020F0502020204030204" pitchFamily="34" charset="0"/>
                <a:cs typeface="Times New Roman" panose="02020603050405020304" pitchFamily="18" charset="0"/>
              </a:rPr>
              <a:t>	</a:t>
            </a:r>
            <a:r>
              <a:rPr lang="da-DK" dirty="0">
                <a:solidFill>
                  <a:schemeClr val="bg1"/>
                </a:solidFill>
                <a:latin typeface="Quicksand" panose="020B0604020202020204"/>
                <a:ea typeface="Calibri" panose="020F0502020204030204" pitchFamily="34" charset="0"/>
                <a:cs typeface="Times New Roman" panose="02020603050405020304" pitchFamily="18" charset="0"/>
              </a:rPr>
              <a:t>Forældreperspektivet kan fx repræsenteres ved at stille nedenstående spørgsmål: </a:t>
            </a:r>
          </a:p>
          <a:p>
            <a:endParaRPr lang="da-DK" b="1" dirty="0">
              <a:solidFill>
                <a:schemeClr val="bg1"/>
              </a:solidFill>
              <a:latin typeface="Quicksand" panose="020B0604020202020204"/>
              <a:cs typeface="Times New Roman" panose="02020603050405020304" pitchFamily="18" charset="0"/>
            </a:endParaRPr>
          </a:p>
          <a:p>
            <a:pPr marL="1257300" lvl="2" indent="-342900">
              <a:lnSpc>
                <a:spcPct val="107000"/>
              </a:lnSpc>
              <a:spcAft>
                <a:spcPts val="800"/>
              </a:spcAft>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Hvordan oplever forældrene til eleven/forældregruppen udfordringen?</a:t>
            </a:r>
          </a:p>
          <a:p>
            <a:pPr marL="1257300" lvl="2" indent="-342900">
              <a:lnSpc>
                <a:spcPct val="107000"/>
              </a:lnSpc>
              <a:spcAft>
                <a:spcPts val="800"/>
              </a:spcAft>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Hvordan kan forældrene til eleven/forældregruppen inddrages til at forstå udfordringen bedre?</a:t>
            </a:r>
          </a:p>
          <a:p>
            <a:pPr marL="1257300" lvl="2" indent="-342900">
              <a:lnSpc>
                <a:spcPct val="107000"/>
              </a:lnSpc>
              <a:spcAft>
                <a:spcPts val="800"/>
              </a:spcAft>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Hvordan kan forældrene til eleven/forældregruppen inddrages som ressource for at overkomme udfordringen? </a:t>
            </a:r>
          </a:p>
          <a:p>
            <a:pPr marL="1257300" lvl="2" indent="-342900">
              <a:lnSpc>
                <a:spcPct val="107000"/>
              </a:lnSpc>
              <a:spcAft>
                <a:spcPts val="800"/>
              </a:spcAft>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Hvad kendetegner din relation til forældrene til eleven/forældregruppen og hvilken betydning har det ift. udfordringen?</a:t>
            </a:r>
          </a:p>
          <a:p>
            <a:pPr marL="1257300" lvl="2" indent="-342900">
              <a:lnSpc>
                <a:spcPct val="107000"/>
              </a:lnSpc>
              <a:spcAft>
                <a:spcPts val="800"/>
              </a:spcAft>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Hvad kendetegner de indbyrdes relationer i forældregruppen og hvilken betydning har det ift. udfordringen?</a:t>
            </a:r>
          </a:p>
          <a:p>
            <a:pPr lvl="2">
              <a:lnSpc>
                <a:spcPct val="107000"/>
              </a:lnSpc>
              <a:spcAft>
                <a:spcPts val="800"/>
              </a:spcAft>
            </a:pPr>
            <a:endParaRPr lang="da-DK" dirty="0">
              <a:solidFill>
                <a:schemeClr val="bg1"/>
              </a:solidFill>
              <a:latin typeface="Quicksand" panose="020B0604020202020204"/>
              <a:ea typeface="Calibri" panose="020F0502020204030204" pitchFamily="34" charset="0"/>
              <a:cs typeface="Times New Roman" panose="02020603050405020304" pitchFamily="18" charset="0"/>
            </a:endParaRPr>
          </a:p>
          <a:p>
            <a:endParaRPr lang="da-DK" b="1" dirty="0">
              <a:solidFill>
                <a:schemeClr val="bg1"/>
              </a:solidFill>
              <a:latin typeface="Quicksand" panose="020B0604020202020204"/>
              <a:cs typeface="Times New Roman" panose="02020603050405020304" pitchFamily="18" charset="0"/>
            </a:endParaRPr>
          </a:p>
          <a:p>
            <a:r>
              <a:rPr lang="da-DK" dirty="0">
                <a:solidFill>
                  <a:schemeClr val="bg1"/>
                </a:solidFill>
                <a:latin typeface="Quicksand" panose="020B0604020202020204"/>
                <a:cs typeface="Times New Roman" panose="02020603050405020304" pitchFamily="18" charset="0"/>
              </a:rPr>
              <a:t>Inddrag gerne eksempler på erfaringer og/eller feedback, du har fået på egen praksis fra forældre.</a:t>
            </a:r>
            <a:endParaRPr lang="da-DK" dirty="0">
              <a:solidFill>
                <a:schemeClr val="tx1"/>
              </a:solidFill>
              <a:latin typeface="+mj-lt"/>
            </a:endParaRPr>
          </a:p>
          <a:p>
            <a:endParaRPr lang="da-DK" sz="900" b="1" dirty="0">
              <a:solidFill>
                <a:schemeClr val="tx1"/>
              </a:solidFill>
              <a:latin typeface="+mj-lt"/>
            </a:endParaRPr>
          </a:p>
        </p:txBody>
      </p:sp>
      <p:pic>
        <p:nvPicPr>
          <p:cNvPr id="6" name="Graphic 5" descr="Man outline">
            <a:extLst>
              <a:ext uri="{FF2B5EF4-FFF2-40B4-BE49-F238E27FC236}">
                <a16:creationId xmlns:a16="http://schemas.microsoft.com/office/drawing/2014/main" id="{A57A143E-BE83-C878-F887-3085BAA8DC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1466" y="1263764"/>
            <a:ext cx="742405" cy="742405"/>
          </a:xfrm>
          <a:prstGeom prst="rect">
            <a:avLst/>
          </a:prstGeom>
        </p:spPr>
      </p:pic>
      <p:pic>
        <p:nvPicPr>
          <p:cNvPr id="7" name="Graphic 6" descr="Man outline">
            <a:extLst>
              <a:ext uri="{FF2B5EF4-FFF2-40B4-BE49-F238E27FC236}">
                <a16:creationId xmlns:a16="http://schemas.microsoft.com/office/drawing/2014/main" id="{CCC8100A-BFB3-6B63-3083-B76018615D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2668" y="1275599"/>
            <a:ext cx="742405" cy="742405"/>
          </a:xfrm>
          <a:prstGeom prst="rect">
            <a:avLst/>
          </a:prstGeom>
        </p:spPr>
      </p:pic>
    </p:spTree>
    <p:extLst>
      <p:ext uri="{BB962C8B-B14F-4D97-AF65-F5344CB8AC3E}">
        <p14:creationId xmlns:p14="http://schemas.microsoft.com/office/powerpoint/2010/main" val="355501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B8516E-32BB-4369-8038-78C731B586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F2B8516E-32BB-4369-8038-78C731B586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DAC6ABA7-8B3B-4CF6-A8EA-CF36124E8AEC}"/>
              </a:ext>
            </a:extLst>
          </p:cNvPr>
          <p:cNvSpPr/>
          <p:nvPr/>
        </p:nvSpPr>
        <p:spPr>
          <a:xfrm>
            <a:off x="79513" y="69574"/>
            <a:ext cx="12014951" cy="669698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err="1"/>
          </a:p>
        </p:txBody>
      </p:sp>
      <p:sp>
        <p:nvSpPr>
          <p:cNvPr id="12" name="Rectangle 11">
            <a:extLst>
              <a:ext uri="{FF2B5EF4-FFF2-40B4-BE49-F238E27FC236}">
                <a16:creationId xmlns:a16="http://schemas.microsoft.com/office/drawing/2014/main" id="{83CB652C-FCC1-4BD7-9AB3-30D012FF79CC}"/>
              </a:ext>
            </a:extLst>
          </p:cNvPr>
          <p:cNvSpPr/>
          <p:nvPr/>
        </p:nvSpPr>
        <p:spPr>
          <a:xfrm>
            <a:off x="238053" y="251961"/>
            <a:ext cx="7029379" cy="722581"/>
          </a:xfrm>
          <a:custGeom>
            <a:avLst/>
            <a:gdLst>
              <a:gd name="connsiteX0" fmla="*/ 0 w 7029379"/>
              <a:gd name="connsiteY0" fmla="*/ 0 h 722581"/>
              <a:gd name="connsiteX1" fmla="*/ 7029379 w 7029379"/>
              <a:gd name="connsiteY1" fmla="*/ 0 h 722581"/>
              <a:gd name="connsiteX2" fmla="*/ 7029379 w 7029379"/>
              <a:gd name="connsiteY2" fmla="*/ 722581 h 722581"/>
              <a:gd name="connsiteX3" fmla="*/ 0 w 7029379"/>
              <a:gd name="connsiteY3" fmla="*/ 722581 h 722581"/>
              <a:gd name="connsiteX4" fmla="*/ 0 w 7029379"/>
              <a:gd name="connsiteY4" fmla="*/ 0 h 72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379" h="722581" fill="none" extrusionOk="0">
                <a:moveTo>
                  <a:pt x="0" y="0"/>
                </a:moveTo>
                <a:cubicBezTo>
                  <a:pt x="2466839" y="38274"/>
                  <a:pt x="3591582" y="11403"/>
                  <a:pt x="7029379" y="0"/>
                </a:cubicBezTo>
                <a:cubicBezTo>
                  <a:pt x="7052537" y="139878"/>
                  <a:pt x="7013029" y="579747"/>
                  <a:pt x="7029379" y="722581"/>
                </a:cubicBezTo>
                <a:cubicBezTo>
                  <a:pt x="3653307" y="630609"/>
                  <a:pt x="2626470" y="688808"/>
                  <a:pt x="0" y="722581"/>
                </a:cubicBezTo>
                <a:cubicBezTo>
                  <a:pt x="55951" y="487831"/>
                  <a:pt x="-50909" y="111139"/>
                  <a:pt x="0" y="0"/>
                </a:cubicBezTo>
                <a:close/>
              </a:path>
              <a:path w="7029379" h="722581" stroke="0" extrusionOk="0">
                <a:moveTo>
                  <a:pt x="0" y="0"/>
                </a:moveTo>
                <a:cubicBezTo>
                  <a:pt x="2490156" y="-104868"/>
                  <a:pt x="4082436" y="-40127"/>
                  <a:pt x="7029379" y="0"/>
                </a:cubicBezTo>
                <a:cubicBezTo>
                  <a:pt x="6968135" y="89908"/>
                  <a:pt x="6983795" y="393065"/>
                  <a:pt x="7029379" y="722581"/>
                </a:cubicBezTo>
                <a:cubicBezTo>
                  <a:pt x="4887478" y="634218"/>
                  <a:pt x="1330991" y="776673"/>
                  <a:pt x="0" y="722581"/>
                </a:cubicBezTo>
                <a:cubicBezTo>
                  <a:pt x="-16431" y="614960"/>
                  <a:pt x="-28778" y="310052"/>
                  <a:pt x="0" y="0"/>
                </a:cubicBezTo>
                <a:close/>
              </a:path>
            </a:pathLst>
          </a:custGeom>
          <a:solidFill>
            <a:schemeClr val="accent3"/>
          </a:solidFill>
          <a:ln>
            <a:solidFill>
              <a:schemeClr val="accent3"/>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3600" b="1" dirty="0">
                <a:solidFill>
                  <a:schemeClr val="tx1"/>
                </a:solidFill>
                <a:latin typeface="Amatic SC" panose="00000500000000000000" pitchFamily="2" charset="-79"/>
                <a:cs typeface="Amatic SC" panose="00000500000000000000" pitchFamily="2" charset="-79"/>
              </a:rPr>
              <a:t>Guide til ‘monopolet’ 5/6</a:t>
            </a:r>
            <a:endParaRPr lang="da-DK" sz="3600" b="1" dirty="0">
              <a:solidFill>
                <a:schemeClr val="tx1"/>
              </a:solidFill>
              <a:highlight>
                <a:srgbClr val="FFFF00"/>
              </a:highlight>
              <a:latin typeface="Amatic SC" panose="00000500000000000000" pitchFamily="2" charset="-79"/>
              <a:cs typeface="Amatic SC" panose="00000500000000000000" pitchFamily="2" charset="-79"/>
            </a:endParaRPr>
          </a:p>
        </p:txBody>
      </p:sp>
      <p:sp>
        <p:nvSpPr>
          <p:cNvPr id="13" name="Rectangle 12">
            <a:extLst>
              <a:ext uri="{FF2B5EF4-FFF2-40B4-BE49-F238E27FC236}">
                <a16:creationId xmlns:a16="http://schemas.microsoft.com/office/drawing/2014/main" id="{F2660E97-79A9-42C3-9E5A-BC4D7F735380}"/>
              </a:ext>
            </a:extLst>
          </p:cNvPr>
          <p:cNvSpPr/>
          <p:nvPr/>
        </p:nvSpPr>
        <p:spPr>
          <a:xfrm>
            <a:off x="7489246" y="263256"/>
            <a:ext cx="4464700" cy="711286"/>
          </a:xfrm>
          <a:custGeom>
            <a:avLst/>
            <a:gdLst>
              <a:gd name="connsiteX0" fmla="*/ 0 w 4464700"/>
              <a:gd name="connsiteY0" fmla="*/ 0 h 711286"/>
              <a:gd name="connsiteX1" fmla="*/ 4464700 w 4464700"/>
              <a:gd name="connsiteY1" fmla="*/ 0 h 711286"/>
              <a:gd name="connsiteX2" fmla="*/ 4464700 w 4464700"/>
              <a:gd name="connsiteY2" fmla="*/ 711286 h 711286"/>
              <a:gd name="connsiteX3" fmla="*/ 0 w 4464700"/>
              <a:gd name="connsiteY3" fmla="*/ 711286 h 711286"/>
              <a:gd name="connsiteX4" fmla="*/ 0 w 4464700"/>
              <a:gd name="connsiteY4" fmla="*/ 0 h 7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700" h="711286" fill="none" extrusionOk="0">
                <a:moveTo>
                  <a:pt x="0" y="0"/>
                </a:moveTo>
                <a:cubicBezTo>
                  <a:pt x="1825100" y="38274"/>
                  <a:pt x="3357548" y="11403"/>
                  <a:pt x="4464700" y="0"/>
                </a:cubicBezTo>
                <a:cubicBezTo>
                  <a:pt x="4460291" y="133508"/>
                  <a:pt x="4402258" y="528734"/>
                  <a:pt x="4464700" y="711286"/>
                </a:cubicBezTo>
                <a:cubicBezTo>
                  <a:pt x="2392648" y="619314"/>
                  <a:pt x="1347986" y="677513"/>
                  <a:pt x="0" y="711286"/>
                </a:cubicBezTo>
                <a:cubicBezTo>
                  <a:pt x="-63996" y="359768"/>
                  <a:pt x="-48278" y="273628"/>
                  <a:pt x="0" y="0"/>
                </a:cubicBezTo>
                <a:close/>
              </a:path>
              <a:path w="4464700" h="711286" stroke="0" extrusionOk="0">
                <a:moveTo>
                  <a:pt x="0" y="0"/>
                </a:moveTo>
                <a:cubicBezTo>
                  <a:pt x="1205889" y="-104868"/>
                  <a:pt x="2562312" y="-40127"/>
                  <a:pt x="4464700" y="0"/>
                </a:cubicBezTo>
                <a:cubicBezTo>
                  <a:pt x="4486532" y="325375"/>
                  <a:pt x="4485718" y="623269"/>
                  <a:pt x="4464700" y="711286"/>
                </a:cubicBezTo>
                <a:cubicBezTo>
                  <a:pt x="2922211" y="622923"/>
                  <a:pt x="1534949" y="765378"/>
                  <a:pt x="0" y="711286"/>
                </a:cubicBezTo>
                <a:cubicBezTo>
                  <a:pt x="-579" y="450149"/>
                  <a:pt x="-16483" y="276511"/>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1600" b="1" dirty="0">
                <a:solidFill>
                  <a:schemeClr val="tx1"/>
                </a:solidFill>
                <a:latin typeface="Quicksand" panose="020B0604020202020204"/>
              </a:rPr>
              <a:t>TIDSANGIVELSE:</a:t>
            </a:r>
            <a:r>
              <a:rPr lang="da-DK" sz="1600" dirty="0">
                <a:solidFill>
                  <a:schemeClr val="tx1"/>
                </a:solidFill>
                <a:latin typeface="Quicksand" panose="020B0604020202020204"/>
              </a:rPr>
              <a:t> 20-30 MIN.</a:t>
            </a:r>
          </a:p>
        </p:txBody>
      </p:sp>
      <p:sp>
        <p:nvSpPr>
          <p:cNvPr id="15" name="Rectangle 14">
            <a:extLst>
              <a:ext uri="{FF2B5EF4-FFF2-40B4-BE49-F238E27FC236}">
                <a16:creationId xmlns:a16="http://schemas.microsoft.com/office/drawing/2014/main" id="{2D608007-13EE-4457-9268-E23B912E6643}"/>
              </a:ext>
            </a:extLst>
          </p:cNvPr>
          <p:cNvSpPr/>
          <p:nvPr/>
        </p:nvSpPr>
        <p:spPr>
          <a:xfrm>
            <a:off x="238054" y="1099167"/>
            <a:ext cx="11715892" cy="54601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72000" bIns="36000" rtlCol="0" anchor="t"/>
          <a:lstStyle/>
          <a:p>
            <a:endParaRPr lang="da-DK" sz="2400" dirty="0">
              <a:highlight>
                <a:srgbClr val="FFFF00"/>
              </a:highlight>
              <a:latin typeface="Quicksand" panose="020B0604020202020204"/>
            </a:endParaRPr>
          </a:p>
        </p:txBody>
      </p:sp>
      <p:pic>
        <p:nvPicPr>
          <p:cNvPr id="16" name="Graphic 15" descr="Stopwatch 25% with solid fill">
            <a:extLst>
              <a:ext uri="{FF2B5EF4-FFF2-40B4-BE49-F238E27FC236}">
                <a16:creationId xmlns:a16="http://schemas.microsoft.com/office/drawing/2014/main" id="{830470EE-85C8-47BE-A0FF-4ABDF84A5A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5555" y="234242"/>
            <a:ext cx="746642" cy="746642"/>
          </a:xfrm>
          <a:prstGeom prst="rect">
            <a:avLst/>
          </a:prstGeom>
        </p:spPr>
      </p:pic>
      <p:sp>
        <p:nvSpPr>
          <p:cNvPr id="19" name="Rectangle 18">
            <a:extLst>
              <a:ext uri="{FF2B5EF4-FFF2-40B4-BE49-F238E27FC236}">
                <a16:creationId xmlns:a16="http://schemas.microsoft.com/office/drawing/2014/main" id="{74ABEC2E-C82C-4177-8FB3-048C4A50E325}"/>
              </a:ext>
            </a:extLst>
          </p:cNvPr>
          <p:cNvSpPr/>
          <p:nvPr/>
        </p:nvSpPr>
        <p:spPr>
          <a:xfrm>
            <a:off x="383010" y="1275599"/>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lnSpc>
                <a:spcPct val="107000"/>
              </a:lnSpc>
              <a:spcAft>
                <a:spcPts val="800"/>
              </a:spcAft>
            </a:pPr>
            <a:endParaRPr lang="da-DK" sz="2200" dirty="0">
              <a:solidFill>
                <a:srgbClr val="000000"/>
              </a:solidFill>
              <a:latin typeface="Quicksand" panose="020B0604020202020204"/>
              <a:cs typeface="Times New Roman" panose="02020603050405020304" pitchFamily="18" charset="0"/>
            </a:endParaRPr>
          </a:p>
          <a:p>
            <a:endParaRPr lang="da-DK" sz="900" dirty="0">
              <a:solidFill>
                <a:schemeClr val="tx1"/>
              </a:solidFill>
              <a:latin typeface="+mj-lt"/>
            </a:endParaRPr>
          </a:p>
        </p:txBody>
      </p:sp>
      <p:sp>
        <p:nvSpPr>
          <p:cNvPr id="25" name="Rectangle 24">
            <a:extLst>
              <a:ext uri="{FF2B5EF4-FFF2-40B4-BE49-F238E27FC236}">
                <a16:creationId xmlns:a16="http://schemas.microsoft.com/office/drawing/2014/main" id="{CB83E740-E8A6-4F78-BAD7-0813243AB4DD}"/>
              </a:ext>
            </a:extLst>
          </p:cNvPr>
          <p:cNvSpPr/>
          <p:nvPr/>
        </p:nvSpPr>
        <p:spPr>
          <a:xfrm>
            <a:off x="427032" y="1287434"/>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100" b="1" dirty="0">
                <a:solidFill>
                  <a:schemeClr val="tx1"/>
                </a:solidFill>
                <a:latin typeface="+mj-lt"/>
              </a:rPr>
              <a:t> 	</a:t>
            </a:r>
            <a:r>
              <a:rPr lang="da-DK" sz="2200" b="1" dirty="0">
                <a:solidFill>
                  <a:schemeClr val="bg1"/>
                </a:solidFill>
                <a:latin typeface="Quicksand" panose="020B0604020202020204"/>
                <a:cs typeface="Times New Roman" panose="02020603050405020304" pitchFamily="18" charset="0"/>
              </a:rPr>
              <a:t>Team</a:t>
            </a:r>
            <a:r>
              <a:rPr lang="da-DK" sz="2200" b="1" dirty="0">
                <a:solidFill>
                  <a:schemeClr val="bg1"/>
                </a:solidFill>
                <a:effectLst/>
                <a:latin typeface="Quicksand" panose="020B0604020202020204"/>
                <a:ea typeface="Calibri" panose="020F0502020204030204" pitchFamily="34" charset="0"/>
                <a:cs typeface="Times New Roman" panose="02020603050405020304" pitchFamily="18" charset="0"/>
              </a:rPr>
              <a:t>perspektivet:</a:t>
            </a:r>
          </a:p>
          <a:p>
            <a:endParaRPr lang="da-DK" sz="2200" b="1" dirty="0">
              <a:solidFill>
                <a:schemeClr val="bg1"/>
              </a:solidFill>
              <a:latin typeface="Quicksand" panose="020B0604020202020204"/>
              <a:ea typeface="Calibri" panose="020F0502020204030204" pitchFamily="34" charset="0"/>
              <a:cs typeface="Times New Roman" panose="02020603050405020304" pitchFamily="18" charset="0"/>
            </a:endParaRPr>
          </a:p>
          <a:p>
            <a:pPr>
              <a:lnSpc>
                <a:spcPct val="150000"/>
              </a:lnSpc>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	</a:t>
            </a:r>
            <a:r>
              <a:rPr lang="da-DK" dirty="0">
                <a:solidFill>
                  <a:schemeClr val="bg1"/>
                </a:solidFill>
                <a:latin typeface="Quicksand" panose="020B0604020202020204"/>
                <a:ea typeface="Calibri" panose="020F0502020204030204" pitchFamily="34" charset="0"/>
                <a:cs typeface="Times New Roman" panose="02020603050405020304" pitchFamily="18" charset="0"/>
              </a:rPr>
              <a:t>Teamperspektivet kan fx repræsenteres ved at stille nedenstående spørgsmål: </a:t>
            </a:r>
          </a:p>
          <a:p>
            <a:pPr marL="1257300" lvl="2" indent="-342900">
              <a:lnSpc>
                <a:spcPct val="150000"/>
              </a:lnSpc>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Hvordan oplever vi som team udfordringen?</a:t>
            </a:r>
          </a:p>
          <a:p>
            <a:pPr marL="1257300" lvl="2" indent="-342900">
              <a:lnSpc>
                <a:spcPct val="150000"/>
              </a:lnSpc>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Kan vi i teamet genkende udfordringen?</a:t>
            </a:r>
          </a:p>
          <a:p>
            <a:pPr marL="1257300" lvl="2" indent="-342900">
              <a:lnSpc>
                <a:spcPct val="150000"/>
              </a:lnSpc>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Har vi i teamet andre perspektiver på udfordringen? </a:t>
            </a:r>
          </a:p>
          <a:p>
            <a:pPr marL="1257300" lvl="2" indent="-342900">
              <a:lnSpc>
                <a:spcPct val="150000"/>
              </a:lnSpc>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Hvordan kan vi som team sammen finde løsninger?</a:t>
            </a:r>
          </a:p>
          <a:p>
            <a:pPr marL="1257300" lvl="2" indent="-342900">
              <a:lnSpc>
                <a:spcPct val="150000"/>
              </a:lnSpc>
              <a:buFont typeface="Arial" panose="020B0604020202020204" pitchFamily="34" charset="0"/>
              <a:buChar char="•"/>
            </a:pPr>
            <a:r>
              <a:rPr lang="da-DK" dirty="0">
                <a:solidFill>
                  <a:schemeClr val="bg1"/>
                </a:solidFill>
                <a:latin typeface="Quicksand" panose="020B0604020202020204"/>
                <a:ea typeface="Calibri" panose="020F0502020204030204" pitchFamily="34" charset="0"/>
                <a:cs typeface="Times New Roman" panose="02020603050405020304" pitchFamily="18" charset="0"/>
              </a:rPr>
              <a:t>Hvilke prioriteringer, som kan bidrage til at overkomme udfordringen, kan vi foretage som team?</a:t>
            </a:r>
          </a:p>
          <a:p>
            <a:endParaRPr lang="da-DK" sz="2200" b="1" dirty="0">
              <a:solidFill>
                <a:schemeClr val="bg1"/>
              </a:solidFill>
              <a:latin typeface="Quicksand" panose="020B0604020202020204"/>
              <a:cs typeface="Times New Roman" panose="02020603050405020304" pitchFamily="18" charset="0"/>
            </a:endParaRPr>
          </a:p>
          <a:p>
            <a:pPr marL="342900" indent="-342900">
              <a:buFont typeface="Arial" panose="020B0604020202020204" pitchFamily="34" charset="0"/>
              <a:buChar char="•"/>
            </a:pPr>
            <a:endParaRPr lang="da-DK" sz="2200" b="1" dirty="0">
              <a:solidFill>
                <a:schemeClr val="bg1"/>
              </a:solidFill>
              <a:latin typeface="Quicksand" panose="020B0604020202020204"/>
              <a:cs typeface="Times New Roman" panose="02020603050405020304" pitchFamily="18" charset="0"/>
            </a:endParaRPr>
          </a:p>
          <a:p>
            <a:endParaRPr lang="da-DK" sz="2200" b="1" dirty="0">
              <a:solidFill>
                <a:schemeClr val="bg1"/>
              </a:solidFill>
              <a:latin typeface="Quicksand" panose="020B0604020202020204"/>
              <a:cs typeface="Times New Roman" panose="02020603050405020304" pitchFamily="18" charset="0"/>
            </a:endParaRPr>
          </a:p>
          <a:p>
            <a:endParaRPr lang="da-DK" sz="2200" b="1" dirty="0">
              <a:solidFill>
                <a:schemeClr val="bg1"/>
              </a:solidFill>
              <a:latin typeface="Quicksand" panose="020B0604020202020204"/>
              <a:cs typeface="Times New Roman" panose="02020603050405020304" pitchFamily="18" charset="0"/>
            </a:endParaRPr>
          </a:p>
          <a:p>
            <a:r>
              <a:rPr lang="da-DK" dirty="0">
                <a:solidFill>
                  <a:schemeClr val="bg1"/>
                </a:solidFill>
                <a:latin typeface="Quicksand" panose="020B0604020202020204"/>
                <a:cs typeface="Times New Roman" panose="02020603050405020304" pitchFamily="18" charset="0"/>
              </a:rPr>
              <a:t>Inddrag gerne eksempler på erfaringer og/eller feedback, du har fået på egen praksis fra kollegaer.</a:t>
            </a:r>
            <a:endParaRPr lang="da-DK" dirty="0">
              <a:solidFill>
                <a:schemeClr val="tx1"/>
              </a:solidFill>
              <a:latin typeface="+mj-lt"/>
            </a:endParaRPr>
          </a:p>
          <a:p>
            <a:endParaRPr lang="da-DK" sz="900" b="1" dirty="0">
              <a:solidFill>
                <a:schemeClr val="tx1"/>
              </a:solidFill>
              <a:latin typeface="+mj-lt"/>
            </a:endParaRPr>
          </a:p>
        </p:txBody>
      </p:sp>
      <p:pic>
        <p:nvPicPr>
          <p:cNvPr id="2" name="Graphic 1" descr="Cheers outline">
            <a:extLst>
              <a:ext uri="{FF2B5EF4-FFF2-40B4-BE49-F238E27FC236}">
                <a16:creationId xmlns:a16="http://schemas.microsoft.com/office/drawing/2014/main" id="{DF1D5520-8D2A-FA66-0FD2-ACED0ADBF2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3010" y="1263764"/>
            <a:ext cx="914400" cy="914400"/>
          </a:xfrm>
          <a:prstGeom prst="rect">
            <a:avLst/>
          </a:prstGeom>
        </p:spPr>
      </p:pic>
    </p:spTree>
    <p:extLst>
      <p:ext uri="{BB962C8B-B14F-4D97-AF65-F5344CB8AC3E}">
        <p14:creationId xmlns:p14="http://schemas.microsoft.com/office/powerpoint/2010/main" val="274380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B8516E-32BB-4369-8038-78C731B586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0" imgH="371" progId="TCLayout.ActiveDocument.1">
                  <p:embed/>
                </p:oleObj>
              </mc:Choice>
              <mc:Fallback>
                <p:oleObj name="think-cell Slide" r:id="rId4" imgW="370" imgH="371" progId="TCLayout.ActiveDocument.1">
                  <p:embed/>
                  <p:pic>
                    <p:nvPicPr>
                      <p:cNvPr id="4" name="Object 3" hidden="1">
                        <a:extLst>
                          <a:ext uri="{FF2B5EF4-FFF2-40B4-BE49-F238E27FC236}">
                            <a16:creationId xmlns:a16="http://schemas.microsoft.com/office/drawing/2014/main" id="{F2B8516E-32BB-4369-8038-78C731B586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C1D4D51-090A-4172-BF9E-D5EC5280D557}"/>
              </a:ext>
            </a:extLst>
          </p:cNvPr>
          <p:cNvSpPr>
            <a:spLocks noGrp="1"/>
          </p:cNvSpPr>
          <p:nvPr>
            <p:ph type="ctrTitle"/>
          </p:nvPr>
        </p:nvSpPr>
        <p:spPr/>
        <p:txBody>
          <a:bodyPr vert="horz"/>
          <a:lstStyle/>
          <a:p>
            <a:r>
              <a:rPr lang="da-DK" sz="6000">
                <a:latin typeface="Quicksand" panose="020B0604020202020204"/>
              </a:rPr>
              <a:t> </a:t>
            </a:r>
            <a:r>
              <a:rPr lang="da-DK" sz="1400">
                <a:solidFill>
                  <a:schemeClr val="bg1"/>
                </a:solidFill>
                <a:latin typeface="Quicksand" panose="020B0604020202020204"/>
              </a:rPr>
              <a:t>Til øvelse 4:</a:t>
            </a:r>
            <a:br>
              <a:rPr lang="da-DK" sz="1400">
                <a:solidFill>
                  <a:schemeClr val="bg1"/>
                </a:solidFill>
                <a:latin typeface="Quicksand" panose="020B0604020202020204"/>
              </a:rPr>
            </a:br>
            <a:endParaRPr lang="da-DK" sz="1400">
              <a:solidFill>
                <a:schemeClr val="bg1"/>
              </a:solidFill>
            </a:endParaRPr>
          </a:p>
        </p:txBody>
      </p:sp>
      <p:sp>
        <p:nvSpPr>
          <p:cNvPr id="7" name="Rectangle 6">
            <a:extLst>
              <a:ext uri="{FF2B5EF4-FFF2-40B4-BE49-F238E27FC236}">
                <a16:creationId xmlns:a16="http://schemas.microsoft.com/office/drawing/2014/main" id="{ECC79B84-8B82-48CD-BEFE-6E663621F573}"/>
              </a:ext>
            </a:extLst>
          </p:cNvPr>
          <p:cNvSpPr/>
          <p:nvPr/>
        </p:nvSpPr>
        <p:spPr>
          <a:xfrm>
            <a:off x="79513" y="69574"/>
            <a:ext cx="12014951" cy="669698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err="1"/>
          </a:p>
        </p:txBody>
      </p:sp>
      <p:sp>
        <p:nvSpPr>
          <p:cNvPr id="8" name="Rectangle 7">
            <a:extLst>
              <a:ext uri="{FF2B5EF4-FFF2-40B4-BE49-F238E27FC236}">
                <a16:creationId xmlns:a16="http://schemas.microsoft.com/office/drawing/2014/main" id="{F618BC5C-2FCF-4107-BE1E-815A09C1FD4A}"/>
              </a:ext>
            </a:extLst>
          </p:cNvPr>
          <p:cNvSpPr/>
          <p:nvPr/>
        </p:nvSpPr>
        <p:spPr>
          <a:xfrm>
            <a:off x="238054" y="251961"/>
            <a:ext cx="6894266" cy="722581"/>
          </a:xfrm>
          <a:custGeom>
            <a:avLst/>
            <a:gdLst>
              <a:gd name="connsiteX0" fmla="*/ 0 w 6894266"/>
              <a:gd name="connsiteY0" fmla="*/ 0 h 722581"/>
              <a:gd name="connsiteX1" fmla="*/ 6894266 w 6894266"/>
              <a:gd name="connsiteY1" fmla="*/ 0 h 722581"/>
              <a:gd name="connsiteX2" fmla="*/ 6894266 w 6894266"/>
              <a:gd name="connsiteY2" fmla="*/ 722581 h 722581"/>
              <a:gd name="connsiteX3" fmla="*/ 0 w 6894266"/>
              <a:gd name="connsiteY3" fmla="*/ 722581 h 722581"/>
              <a:gd name="connsiteX4" fmla="*/ 0 w 6894266"/>
              <a:gd name="connsiteY4" fmla="*/ 0 h 72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4266" h="722581" fill="none" extrusionOk="0">
                <a:moveTo>
                  <a:pt x="0" y="0"/>
                </a:moveTo>
                <a:cubicBezTo>
                  <a:pt x="1172429" y="38274"/>
                  <a:pt x="6023486" y="11403"/>
                  <a:pt x="6894266" y="0"/>
                </a:cubicBezTo>
                <a:cubicBezTo>
                  <a:pt x="6917424" y="139878"/>
                  <a:pt x="6877916" y="579747"/>
                  <a:pt x="6894266" y="722581"/>
                </a:cubicBezTo>
                <a:cubicBezTo>
                  <a:pt x="5018970" y="630609"/>
                  <a:pt x="2379189" y="688808"/>
                  <a:pt x="0" y="722581"/>
                </a:cubicBezTo>
                <a:cubicBezTo>
                  <a:pt x="55951" y="487831"/>
                  <a:pt x="-50909" y="111139"/>
                  <a:pt x="0" y="0"/>
                </a:cubicBezTo>
                <a:close/>
              </a:path>
              <a:path w="6894266" h="722581" stroke="0" extrusionOk="0">
                <a:moveTo>
                  <a:pt x="0" y="0"/>
                </a:moveTo>
                <a:cubicBezTo>
                  <a:pt x="2512462" y="-104868"/>
                  <a:pt x="4029663" y="-40127"/>
                  <a:pt x="6894266" y="0"/>
                </a:cubicBezTo>
                <a:cubicBezTo>
                  <a:pt x="6833022" y="89908"/>
                  <a:pt x="6848682" y="393065"/>
                  <a:pt x="6894266" y="722581"/>
                </a:cubicBezTo>
                <a:cubicBezTo>
                  <a:pt x="5540737" y="634218"/>
                  <a:pt x="3355011" y="776673"/>
                  <a:pt x="0" y="722581"/>
                </a:cubicBezTo>
                <a:cubicBezTo>
                  <a:pt x="-16431" y="614960"/>
                  <a:pt x="-28778" y="310052"/>
                  <a:pt x="0" y="0"/>
                </a:cubicBezTo>
                <a:close/>
              </a:path>
            </a:pathLst>
          </a:custGeom>
          <a:solidFill>
            <a:schemeClr val="accent1"/>
          </a:solidFill>
          <a:ln>
            <a:solidFill>
              <a:schemeClr val="accent1"/>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3600" b="1" dirty="0">
                <a:solidFill>
                  <a:schemeClr val="tx1"/>
                </a:solidFill>
                <a:latin typeface="Amatic SC" panose="00000500000000000000" pitchFamily="2" charset="-79"/>
                <a:cs typeface="Amatic SC" panose="00000500000000000000" pitchFamily="2" charset="-79"/>
              </a:rPr>
              <a:t>Guide til ‘den videre vej’</a:t>
            </a:r>
          </a:p>
        </p:txBody>
      </p:sp>
      <p:sp>
        <p:nvSpPr>
          <p:cNvPr id="9" name="Rectangle 8">
            <a:extLst>
              <a:ext uri="{FF2B5EF4-FFF2-40B4-BE49-F238E27FC236}">
                <a16:creationId xmlns:a16="http://schemas.microsoft.com/office/drawing/2014/main" id="{A69276CC-2E53-4386-8D10-A6337C3BD3D5}"/>
              </a:ext>
            </a:extLst>
          </p:cNvPr>
          <p:cNvSpPr/>
          <p:nvPr/>
        </p:nvSpPr>
        <p:spPr>
          <a:xfrm>
            <a:off x="7489246" y="263256"/>
            <a:ext cx="4464700" cy="711286"/>
          </a:xfrm>
          <a:custGeom>
            <a:avLst/>
            <a:gdLst>
              <a:gd name="connsiteX0" fmla="*/ 0 w 4464700"/>
              <a:gd name="connsiteY0" fmla="*/ 0 h 711286"/>
              <a:gd name="connsiteX1" fmla="*/ 4464700 w 4464700"/>
              <a:gd name="connsiteY1" fmla="*/ 0 h 711286"/>
              <a:gd name="connsiteX2" fmla="*/ 4464700 w 4464700"/>
              <a:gd name="connsiteY2" fmla="*/ 711286 h 711286"/>
              <a:gd name="connsiteX3" fmla="*/ 0 w 4464700"/>
              <a:gd name="connsiteY3" fmla="*/ 711286 h 711286"/>
              <a:gd name="connsiteX4" fmla="*/ 0 w 4464700"/>
              <a:gd name="connsiteY4" fmla="*/ 0 h 7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700" h="711286" fill="none" extrusionOk="0">
                <a:moveTo>
                  <a:pt x="0" y="0"/>
                </a:moveTo>
                <a:cubicBezTo>
                  <a:pt x="1825100" y="38274"/>
                  <a:pt x="3357548" y="11403"/>
                  <a:pt x="4464700" y="0"/>
                </a:cubicBezTo>
                <a:cubicBezTo>
                  <a:pt x="4460291" y="133508"/>
                  <a:pt x="4402258" y="528734"/>
                  <a:pt x="4464700" y="711286"/>
                </a:cubicBezTo>
                <a:cubicBezTo>
                  <a:pt x="2392648" y="619314"/>
                  <a:pt x="1347986" y="677513"/>
                  <a:pt x="0" y="711286"/>
                </a:cubicBezTo>
                <a:cubicBezTo>
                  <a:pt x="-63996" y="359768"/>
                  <a:pt x="-48278" y="273628"/>
                  <a:pt x="0" y="0"/>
                </a:cubicBezTo>
                <a:close/>
              </a:path>
              <a:path w="4464700" h="711286" stroke="0" extrusionOk="0">
                <a:moveTo>
                  <a:pt x="0" y="0"/>
                </a:moveTo>
                <a:cubicBezTo>
                  <a:pt x="1205889" y="-104868"/>
                  <a:pt x="2562312" y="-40127"/>
                  <a:pt x="4464700" y="0"/>
                </a:cubicBezTo>
                <a:cubicBezTo>
                  <a:pt x="4486532" y="325375"/>
                  <a:pt x="4485718" y="623269"/>
                  <a:pt x="4464700" y="711286"/>
                </a:cubicBezTo>
                <a:cubicBezTo>
                  <a:pt x="2922211" y="622923"/>
                  <a:pt x="1534949" y="765378"/>
                  <a:pt x="0" y="711286"/>
                </a:cubicBezTo>
                <a:cubicBezTo>
                  <a:pt x="-579" y="450149"/>
                  <a:pt x="-16483" y="276511"/>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1600" b="1" dirty="0">
                <a:solidFill>
                  <a:schemeClr val="tx1"/>
                </a:solidFill>
                <a:latin typeface="Quicksand" panose="020B0604020202020204"/>
              </a:rPr>
              <a:t>TIDSANGIVELSE:</a:t>
            </a:r>
            <a:r>
              <a:rPr lang="da-DK" sz="1600" dirty="0">
                <a:solidFill>
                  <a:schemeClr val="tx1"/>
                </a:solidFill>
                <a:latin typeface="Quicksand" panose="020B0604020202020204"/>
              </a:rPr>
              <a:t> 15-20 MIN.</a:t>
            </a:r>
          </a:p>
        </p:txBody>
      </p:sp>
      <p:sp>
        <p:nvSpPr>
          <p:cNvPr id="11" name="Rectangle 10">
            <a:extLst>
              <a:ext uri="{FF2B5EF4-FFF2-40B4-BE49-F238E27FC236}">
                <a16:creationId xmlns:a16="http://schemas.microsoft.com/office/drawing/2014/main" id="{CA18A83A-845C-45D6-9535-C395B3E27696}"/>
              </a:ext>
            </a:extLst>
          </p:cNvPr>
          <p:cNvSpPr/>
          <p:nvPr/>
        </p:nvSpPr>
        <p:spPr>
          <a:xfrm>
            <a:off x="238054" y="1099167"/>
            <a:ext cx="11715892" cy="54601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tx1"/>
              </a:solidFill>
              <a:latin typeface="Quicksand" panose="020B0604020202020204" charset="0"/>
            </a:endParaRPr>
          </a:p>
        </p:txBody>
      </p:sp>
      <p:pic>
        <p:nvPicPr>
          <p:cNvPr id="12" name="Graphic 11" descr="Stopwatch 25% with solid fill">
            <a:extLst>
              <a:ext uri="{FF2B5EF4-FFF2-40B4-BE49-F238E27FC236}">
                <a16:creationId xmlns:a16="http://schemas.microsoft.com/office/drawing/2014/main" id="{633EBDAC-DCB1-4D07-A4CD-2B3D7A1386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65555" y="234242"/>
            <a:ext cx="746642" cy="746642"/>
          </a:xfrm>
          <a:prstGeom prst="rect">
            <a:avLst/>
          </a:prstGeom>
        </p:spPr>
      </p:pic>
      <p:sp>
        <p:nvSpPr>
          <p:cNvPr id="35" name="Rectangle 34">
            <a:extLst>
              <a:ext uri="{FF2B5EF4-FFF2-40B4-BE49-F238E27FC236}">
                <a16:creationId xmlns:a16="http://schemas.microsoft.com/office/drawing/2014/main" id="{B7E5F139-8CC2-4F86-B5F6-C156AD2C0430}"/>
              </a:ext>
            </a:extLst>
          </p:cNvPr>
          <p:cNvSpPr/>
          <p:nvPr/>
        </p:nvSpPr>
        <p:spPr>
          <a:xfrm>
            <a:off x="353962" y="1277205"/>
            <a:ext cx="11599984" cy="4943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endParaRPr lang="da-DK" sz="2200">
              <a:solidFill>
                <a:schemeClr val="bg1"/>
              </a:solidFill>
              <a:latin typeface="Quicksand" panose="020B0604020202020204"/>
              <a:cs typeface="Times New Roman" panose="02020603050405020304" pitchFamily="18" charset="0"/>
            </a:endParaRPr>
          </a:p>
        </p:txBody>
      </p:sp>
      <p:sp>
        <p:nvSpPr>
          <p:cNvPr id="10" name="Rectangle 9">
            <a:extLst>
              <a:ext uri="{FF2B5EF4-FFF2-40B4-BE49-F238E27FC236}">
                <a16:creationId xmlns:a16="http://schemas.microsoft.com/office/drawing/2014/main" id="{572700A5-FD27-4112-9FC2-B33F75E5525C}"/>
              </a:ext>
            </a:extLst>
          </p:cNvPr>
          <p:cNvSpPr/>
          <p:nvPr/>
        </p:nvSpPr>
        <p:spPr>
          <a:xfrm>
            <a:off x="353962" y="1277205"/>
            <a:ext cx="11320967" cy="4943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Til sidst skal I med afsæt i drøftelserne se fremad og identificere et til to mikromål, I ønsker at arbejde videre med </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for at </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skabe varierende læringsmiljøer med deltagelsesmuligheder for alle elever. Herefter skal </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I identificere en til to handlinger, I kan sætte i gang for at udvikle jeres arbejde med mikromålet, samt notere hvem der gør hvad. Formålet er at give jer mulighed for at sætte små mål, som er realistiske at arbejde med inden for nogle måneder. </a:t>
            </a:r>
          </a:p>
          <a:p>
            <a:endParaRPr lang="da-DK" sz="2200" dirty="0">
              <a:solidFill>
                <a:schemeClr val="bg1"/>
              </a:solidFill>
              <a:latin typeface="Quicksand" panose="020B0604020202020204"/>
              <a:ea typeface="Calibri" panose="020F0502020204030204" pitchFamily="34" charset="0"/>
              <a:cs typeface="Times New Roman" panose="02020603050405020304" pitchFamily="18" charset="0"/>
            </a:endParaRPr>
          </a:p>
          <a:p>
            <a:r>
              <a:rPr lang="da-DK" sz="2200" dirty="0">
                <a:solidFill>
                  <a:schemeClr val="bg1"/>
                </a:solidFill>
                <a:latin typeface="Quicksand" panose="020B0604020202020204"/>
                <a:ea typeface="Calibri" panose="020F0502020204030204" pitchFamily="34" charset="0"/>
                <a:cs typeface="Times New Roman" panose="02020603050405020304" pitchFamily="18" charset="0"/>
              </a:rPr>
              <a:t>Både mikromål, handling og ansvarlige for handlingerne skal noteres på planchen. På de kommende møder i teamet kan I med fordel samle op på, hvordan det er gået med jeres mikromål siden sidste møde, og identificere nye mål og handlinger.</a:t>
            </a:r>
          </a:p>
          <a:p>
            <a:endParaRPr lang="da-DK" sz="2200" dirty="0">
              <a:solidFill>
                <a:schemeClr val="bg1"/>
              </a:solidFill>
              <a:latin typeface="Quicksand" panose="020B0604020202020204"/>
              <a:cs typeface="Times New Roman" panose="02020603050405020304" pitchFamily="18" charset="0"/>
            </a:endParaRPr>
          </a:p>
          <a:p>
            <a:r>
              <a:rPr lang="da-DK" sz="2200" u="sng" dirty="0">
                <a:solidFill>
                  <a:schemeClr val="bg1"/>
                </a:solidFill>
                <a:latin typeface="Quicksand" panose="020B0604020202020204"/>
                <a:ea typeface="Calibri" panose="020F0502020204030204" pitchFamily="34" charset="0"/>
                <a:cs typeface="Times New Roman" panose="02020603050405020304" pitchFamily="18" charset="0"/>
              </a:rPr>
              <a:t>Hvis I allerede arbejder med udvalgte mikromål som led i et aktionslæringsforløb</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 kan I </a:t>
            </a:r>
            <a:r>
              <a:rPr lang="da-DK" sz="2200" dirty="0" err="1">
                <a:solidFill>
                  <a:schemeClr val="bg1"/>
                </a:solidFill>
                <a:latin typeface="Quicksand" panose="020B0604020202020204"/>
                <a:ea typeface="Calibri" panose="020F0502020204030204" pitchFamily="34" charset="0"/>
                <a:cs typeface="Times New Roman" panose="02020603050405020304" pitchFamily="18" charset="0"/>
              </a:rPr>
              <a:t>i</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 stedet tale om, hvordan refleksionerne på mødet kan kvalificere jeres eksisterende arbejde med mikromål og om I eventuelt skal opstille nye mikromål. </a:t>
            </a:r>
          </a:p>
          <a:p>
            <a:endParaRPr lang="da-DK" sz="2200" dirty="0">
              <a:solidFill>
                <a:schemeClr val="bg1"/>
              </a:solidFill>
              <a:latin typeface="Quicksand" panose="020B0604020202020204"/>
              <a:cs typeface="Times New Roman" panose="02020603050405020304" pitchFamily="18" charset="0"/>
            </a:endParaRPr>
          </a:p>
        </p:txBody>
      </p:sp>
    </p:spTree>
    <p:extLst>
      <p:ext uri="{BB962C8B-B14F-4D97-AF65-F5344CB8AC3E}">
        <p14:creationId xmlns:p14="http://schemas.microsoft.com/office/powerpoint/2010/main" val="3289073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F40EAB-AB51-4B8C-BCDA-CDE3DB9161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B7F40EAB-AB51-4B8C-BCDA-CDE3DB9161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01B957F8-BD5C-4355-9005-BE875E5090FC}"/>
              </a:ext>
            </a:extLst>
          </p:cNvPr>
          <p:cNvSpPr>
            <a:spLocks noGrp="1"/>
          </p:cNvSpPr>
          <p:nvPr>
            <p:ph type="sldNum" sz="quarter" idx="12"/>
          </p:nvPr>
        </p:nvSpPr>
        <p:spPr/>
        <p:txBody>
          <a:bodyPr/>
          <a:lstStyle/>
          <a:p>
            <a:fld id="{23AA811B-2EBD-4900-905E-5BE206449611}" type="slidenum">
              <a:rPr lang="da-DK" smtClean="0"/>
              <a:pPr/>
              <a:t>14</a:t>
            </a:fld>
            <a:endParaRPr lang="da-DK"/>
          </a:p>
        </p:txBody>
      </p:sp>
      <p:grpSp>
        <p:nvGrpSpPr>
          <p:cNvPr id="2" name="Group 1">
            <a:extLst>
              <a:ext uri="{FF2B5EF4-FFF2-40B4-BE49-F238E27FC236}">
                <a16:creationId xmlns:a16="http://schemas.microsoft.com/office/drawing/2014/main" id="{72E24315-9E79-41B0-B779-15A26416EBBF}"/>
              </a:ext>
            </a:extLst>
          </p:cNvPr>
          <p:cNvGrpSpPr/>
          <p:nvPr/>
        </p:nvGrpSpPr>
        <p:grpSpPr>
          <a:xfrm>
            <a:off x="2344275" y="1880427"/>
            <a:ext cx="3862866" cy="2506793"/>
            <a:chOff x="2153530" y="1095100"/>
            <a:chExt cx="3862866" cy="2506793"/>
          </a:xfrm>
        </p:grpSpPr>
        <p:sp>
          <p:nvSpPr>
            <p:cNvPr id="8" name="TextBox 7">
              <a:extLst>
                <a:ext uri="{FF2B5EF4-FFF2-40B4-BE49-F238E27FC236}">
                  <a16:creationId xmlns:a16="http://schemas.microsoft.com/office/drawing/2014/main" id="{BB7B4406-EAA5-4923-909F-72273477B054}"/>
                </a:ext>
              </a:extLst>
            </p:cNvPr>
            <p:cNvSpPr txBox="1"/>
            <p:nvPr/>
          </p:nvSpPr>
          <p:spPr>
            <a:xfrm>
              <a:off x="2153530" y="1095100"/>
              <a:ext cx="3862866" cy="1335419"/>
            </a:xfrm>
            <a:prstGeom prst="rect">
              <a:avLst/>
            </a:prstGeom>
            <a:noFill/>
            <a:ln w="28575">
              <a:noFill/>
            </a:ln>
          </p:spPr>
          <p:txBody>
            <a:bodyPr wrap="square" lIns="0" tIns="0" rIns="0" bIns="0" rtlCol="0" anchor="ctr">
              <a:noAutofit/>
            </a:bodyPr>
            <a:lstStyle/>
            <a:p>
              <a:pPr algn="ctr"/>
              <a:r>
                <a:rPr lang="da-DK" sz="2800" b="1" dirty="0">
                  <a:solidFill>
                    <a:schemeClr val="bg1"/>
                  </a:solidFill>
                  <a:latin typeface="Amatic SC" panose="00000500000000000000" pitchFamily="2" charset="-79"/>
                  <a:cs typeface="Amatic SC" panose="00000500000000000000" pitchFamily="2" charset="-79"/>
                </a:rPr>
                <a:t>Kontaktperson for evalueringen</a:t>
              </a:r>
              <a:endParaRPr lang="da-DK" b="1" dirty="0">
                <a:solidFill>
                  <a:schemeClr val="bg1"/>
                </a:solidFill>
                <a:latin typeface="Amatic SC" panose="00000500000000000000" pitchFamily="2" charset="-79"/>
                <a:cs typeface="Amatic SC" panose="00000500000000000000" pitchFamily="2" charset="-79"/>
              </a:endParaRPr>
            </a:p>
          </p:txBody>
        </p:sp>
        <p:sp>
          <p:nvSpPr>
            <p:cNvPr id="10" name="TextBox 9">
              <a:extLst>
                <a:ext uri="{FF2B5EF4-FFF2-40B4-BE49-F238E27FC236}">
                  <a16:creationId xmlns:a16="http://schemas.microsoft.com/office/drawing/2014/main" id="{516EE21D-C4B9-4731-B349-1072BB4E5D41}"/>
                </a:ext>
              </a:extLst>
            </p:cNvPr>
            <p:cNvSpPr txBox="1"/>
            <p:nvPr/>
          </p:nvSpPr>
          <p:spPr>
            <a:xfrm>
              <a:off x="2407390" y="2266473"/>
              <a:ext cx="3355145" cy="1335420"/>
            </a:xfrm>
            <a:prstGeom prst="rect">
              <a:avLst/>
            </a:prstGeom>
            <a:noFill/>
            <a:ln w="28575">
              <a:solidFill>
                <a:schemeClr val="accent2"/>
              </a:solidFill>
            </a:ln>
          </p:spPr>
          <p:txBody>
            <a:bodyPr wrap="square" lIns="108000" tIns="0" rIns="0" bIns="0" rtlCol="0" anchor="t">
              <a:noAutofit/>
            </a:bodyPr>
            <a:lstStyle/>
            <a:p>
              <a:pPr algn="ctr"/>
              <a:endParaRPr lang="da-DK" sz="2000" b="1" dirty="0">
                <a:latin typeface="Amatic SC" panose="00000500000000000000" pitchFamily="2" charset="-79"/>
                <a:cs typeface="Amatic SC" panose="00000500000000000000" pitchFamily="2" charset="-79"/>
              </a:endParaRPr>
            </a:p>
            <a:p>
              <a:r>
                <a:rPr lang="da-DK" sz="2000" b="1" dirty="0">
                  <a:solidFill>
                    <a:schemeClr val="bg1"/>
                  </a:solidFill>
                  <a:latin typeface="Amatic SC" panose="00000500000000000000" pitchFamily="2" charset="-79"/>
                  <a:cs typeface="Amatic SC" panose="00000500000000000000" pitchFamily="2" charset="-79"/>
                </a:rPr>
                <a:t>	projektleder for evalueringen </a:t>
              </a:r>
            </a:p>
            <a:p>
              <a:r>
                <a:rPr lang="da-DK" sz="2000" b="1" dirty="0">
                  <a:solidFill>
                    <a:schemeClr val="bg1"/>
                  </a:solidFill>
                  <a:latin typeface="Amatic SC" panose="00000500000000000000" pitchFamily="2" charset="-79"/>
                  <a:cs typeface="Amatic SC" panose="00000500000000000000" pitchFamily="2" charset="-79"/>
                </a:rPr>
                <a:t>	E-mail: MRYL@ramboll.com	tlf. 51 61 41 95</a:t>
              </a:r>
            </a:p>
          </p:txBody>
        </p:sp>
        <p:sp>
          <p:nvSpPr>
            <p:cNvPr id="9" name="TextBox 8">
              <a:extLst>
                <a:ext uri="{FF2B5EF4-FFF2-40B4-BE49-F238E27FC236}">
                  <a16:creationId xmlns:a16="http://schemas.microsoft.com/office/drawing/2014/main" id="{8BE3E950-D517-4499-9386-B814892F0A53}"/>
                </a:ext>
              </a:extLst>
            </p:cNvPr>
            <p:cNvSpPr txBox="1"/>
            <p:nvPr/>
          </p:nvSpPr>
          <p:spPr>
            <a:xfrm>
              <a:off x="2407390" y="1985202"/>
              <a:ext cx="3355145" cy="547318"/>
            </a:xfrm>
            <a:prstGeom prst="rect">
              <a:avLst/>
            </a:prstGeom>
            <a:solidFill>
              <a:schemeClr val="accent2"/>
            </a:solidFill>
            <a:ln w="28575">
              <a:solidFill>
                <a:schemeClr val="accent2"/>
              </a:solidFill>
            </a:ln>
          </p:spPr>
          <p:txBody>
            <a:bodyPr wrap="square" lIns="0" tIns="0" rIns="0" bIns="0" rtlCol="0" anchor="ctr">
              <a:noAutofit/>
            </a:bodyPr>
            <a:lstStyle/>
            <a:p>
              <a:pPr algn="ctr"/>
              <a:r>
                <a:rPr lang="da-DK" sz="3200" b="1">
                  <a:latin typeface="Amatic SC" panose="00000500000000000000" pitchFamily="2" charset="-79"/>
                  <a:cs typeface="Amatic SC" panose="00000500000000000000" pitchFamily="2" charset="-79"/>
                </a:rPr>
                <a:t>Mia Rytter Lund</a:t>
              </a:r>
              <a:endParaRPr lang="da-DK" sz="2000" b="1">
                <a:latin typeface="Amatic SC" panose="00000500000000000000" pitchFamily="2" charset="-79"/>
                <a:cs typeface="Amatic SC" panose="00000500000000000000" pitchFamily="2" charset="-79"/>
              </a:endParaRPr>
            </a:p>
          </p:txBody>
        </p:sp>
      </p:grpSp>
      <p:grpSp>
        <p:nvGrpSpPr>
          <p:cNvPr id="3" name="Group 2">
            <a:extLst>
              <a:ext uri="{FF2B5EF4-FFF2-40B4-BE49-F238E27FC236}">
                <a16:creationId xmlns:a16="http://schemas.microsoft.com/office/drawing/2014/main" id="{61B36425-B2AC-4072-A64E-C1865272712A}"/>
              </a:ext>
            </a:extLst>
          </p:cNvPr>
          <p:cNvGrpSpPr/>
          <p:nvPr/>
        </p:nvGrpSpPr>
        <p:grpSpPr>
          <a:xfrm>
            <a:off x="6096000" y="1893656"/>
            <a:ext cx="3862866" cy="2493564"/>
            <a:chOff x="6096000" y="1108329"/>
            <a:chExt cx="3862866" cy="2493564"/>
          </a:xfrm>
        </p:grpSpPr>
        <p:sp>
          <p:nvSpPr>
            <p:cNvPr id="14" name="TextBox 13">
              <a:extLst>
                <a:ext uri="{FF2B5EF4-FFF2-40B4-BE49-F238E27FC236}">
                  <a16:creationId xmlns:a16="http://schemas.microsoft.com/office/drawing/2014/main" id="{9AE75675-4EDA-43B6-86A4-DBB09B62D73E}"/>
                </a:ext>
              </a:extLst>
            </p:cNvPr>
            <p:cNvSpPr txBox="1"/>
            <p:nvPr/>
          </p:nvSpPr>
          <p:spPr>
            <a:xfrm>
              <a:off x="6096000" y="1108329"/>
              <a:ext cx="3862866" cy="1335419"/>
            </a:xfrm>
            <a:prstGeom prst="rect">
              <a:avLst/>
            </a:prstGeom>
            <a:noFill/>
            <a:ln w="28575">
              <a:noFill/>
            </a:ln>
          </p:spPr>
          <p:txBody>
            <a:bodyPr wrap="square" lIns="0" tIns="0" rIns="0" bIns="0" rtlCol="0" anchor="ctr">
              <a:noAutofit/>
            </a:bodyPr>
            <a:lstStyle/>
            <a:p>
              <a:pPr algn="ctr"/>
              <a:r>
                <a:rPr lang="da-DK" sz="2800" b="1" dirty="0">
                  <a:solidFill>
                    <a:schemeClr val="bg1"/>
                  </a:solidFill>
                  <a:latin typeface="Amatic SC" panose="00000500000000000000" pitchFamily="2" charset="-79"/>
                  <a:cs typeface="Amatic SC" panose="00000500000000000000" pitchFamily="2" charset="-79"/>
                </a:rPr>
                <a:t>Kontaktperson for projektet</a:t>
              </a:r>
              <a:endParaRPr lang="da-DK" b="1" dirty="0">
                <a:solidFill>
                  <a:schemeClr val="bg1"/>
                </a:solidFill>
                <a:latin typeface="Amatic SC" panose="00000500000000000000" pitchFamily="2" charset="-79"/>
                <a:cs typeface="Amatic SC" panose="00000500000000000000" pitchFamily="2" charset="-79"/>
              </a:endParaRPr>
            </a:p>
          </p:txBody>
        </p:sp>
        <p:sp>
          <p:nvSpPr>
            <p:cNvPr id="16" name="TextBox 15">
              <a:extLst>
                <a:ext uri="{FF2B5EF4-FFF2-40B4-BE49-F238E27FC236}">
                  <a16:creationId xmlns:a16="http://schemas.microsoft.com/office/drawing/2014/main" id="{D5063B78-CC00-4A91-A0E5-9BBCBB369EA2}"/>
                </a:ext>
              </a:extLst>
            </p:cNvPr>
            <p:cNvSpPr txBox="1"/>
            <p:nvPr/>
          </p:nvSpPr>
          <p:spPr>
            <a:xfrm>
              <a:off x="6270254" y="2266473"/>
              <a:ext cx="3490273" cy="1335420"/>
            </a:xfrm>
            <a:prstGeom prst="rect">
              <a:avLst/>
            </a:prstGeom>
            <a:noFill/>
            <a:ln w="28575">
              <a:solidFill>
                <a:schemeClr val="accent3"/>
              </a:solidFill>
            </a:ln>
          </p:spPr>
          <p:txBody>
            <a:bodyPr wrap="square" lIns="108000" tIns="0" rIns="0" bIns="0" rtlCol="0" anchor="t">
              <a:noAutofit/>
            </a:bodyPr>
            <a:lstStyle/>
            <a:p>
              <a:pPr algn="ctr"/>
              <a:endParaRPr lang="da-DK" sz="2000" b="1" dirty="0">
                <a:latin typeface="Amatic SC" panose="00000500000000000000" pitchFamily="2" charset="-79"/>
                <a:cs typeface="Amatic SC" panose="00000500000000000000" pitchFamily="2" charset="-79"/>
              </a:endParaRPr>
            </a:p>
            <a:p>
              <a:r>
                <a:rPr lang="da-DK" sz="2000" b="1" dirty="0">
                  <a:solidFill>
                    <a:schemeClr val="bg1"/>
                  </a:solidFill>
                  <a:latin typeface="Amatic SC" panose="00000500000000000000" pitchFamily="2" charset="-79"/>
                  <a:cs typeface="Amatic SC" panose="00000500000000000000" pitchFamily="2" charset="-79"/>
                </a:rPr>
                <a:t>	tværkommunal projektleder</a:t>
              </a:r>
            </a:p>
            <a:p>
              <a:r>
                <a:rPr lang="da-DK" sz="2000" b="1" dirty="0">
                  <a:solidFill>
                    <a:schemeClr val="bg1"/>
                  </a:solidFill>
                  <a:latin typeface="Amatic SC" panose="00000500000000000000" pitchFamily="2" charset="-79"/>
                  <a:cs typeface="Amatic SC" panose="00000500000000000000" pitchFamily="2" charset="-79"/>
                </a:rPr>
                <a:t>	E-mail: mvd-skole@aalborg.dk</a:t>
              </a:r>
            </a:p>
            <a:p>
              <a:r>
                <a:rPr lang="da-DK" sz="2000" b="1" dirty="0">
                  <a:solidFill>
                    <a:schemeClr val="bg1"/>
                  </a:solidFill>
                  <a:latin typeface="Amatic SC" panose="00000500000000000000" pitchFamily="2" charset="-79"/>
                  <a:cs typeface="Amatic SC" panose="00000500000000000000" pitchFamily="2" charset="-79"/>
                </a:rPr>
                <a:t>	</a:t>
              </a:r>
            </a:p>
          </p:txBody>
        </p:sp>
        <p:sp>
          <p:nvSpPr>
            <p:cNvPr id="20" name="TextBox 19">
              <a:extLst>
                <a:ext uri="{FF2B5EF4-FFF2-40B4-BE49-F238E27FC236}">
                  <a16:creationId xmlns:a16="http://schemas.microsoft.com/office/drawing/2014/main" id="{BAA2CB1E-5013-4A37-9C3F-E7232D95426F}"/>
                </a:ext>
              </a:extLst>
            </p:cNvPr>
            <p:cNvSpPr txBox="1"/>
            <p:nvPr/>
          </p:nvSpPr>
          <p:spPr>
            <a:xfrm>
              <a:off x="6270254" y="1985202"/>
              <a:ext cx="3490273" cy="547318"/>
            </a:xfrm>
            <a:prstGeom prst="rect">
              <a:avLst/>
            </a:prstGeom>
            <a:solidFill>
              <a:schemeClr val="accent3"/>
            </a:solidFill>
            <a:ln w="28575">
              <a:solidFill>
                <a:schemeClr val="accent3"/>
              </a:solidFill>
            </a:ln>
          </p:spPr>
          <p:txBody>
            <a:bodyPr wrap="square" lIns="0" tIns="0" rIns="0" bIns="0" rtlCol="0" anchor="ctr">
              <a:noAutofit/>
            </a:bodyPr>
            <a:lstStyle/>
            <a:p>
              <a:pPr algn="ctr"/>
              <a:r>
                <a:rPr lang="da-DK" sz="3200" b="1" dirty="0">
                  <a:latin typeface="Amatic SC" panose="00000500000000000000" pitchFamily="2" charset="-79"/>
                  <a:cs typeface="Amatic SC" panose="00000500000000000000" pitchFamily="2" charset="-79"/>
                </a:rPr>
                <a:t>Mette van Dalm</a:t>
              </a:r>
              <a:endParaRPr lang="da-DK" sz="2000" b="1" dirty="0">
                <a:latin typeface="Amatic SC" panose="00000500000000000000" pitchFamily="2" charset="-79"/>
                <a:cs typeface="Amatic SC" panose="00000500000000000000" pitchFamily="2" charset="-79"/>
              </a:endParaRPr>
            </a:p>
          </p:txBody>
        </p:sp>
      </p:grpSp>
      <p:pic>
        <p:nvPicPr>
          <p:cNvPr id="7" name="Picture 6">
            <a:extLst>
              <a:ext uri="{FF2B5EF4-FFF2-40B4-BE49-F238E27FC236}">
                <a16:creationId xmlns:a16="http://schemas.microsoft.com/office/drawing/2014/main" id="{D4907D79-CA67-4EB9-A845-2EBFD1CB9B03}"/>
              </a:ext>
            </a:extLst>
          </p:cNvPr>
          <p:cNvPicPr>
            <a:picLocks noChangeAspect="1"/>
          </p:cNvPicPr>
          <p:nvPr/>
        </p:nvPicPr>
        <p:blipFill>
          <a:blip r:embed="rId6"/>
          <a:stretch>
            <a:fillRect/>
          </a:stretch>
        </p:blipFill>
        <p:spPr>
          <a:xfrm>
            <a:off x="2718851" y="3427020"/>
            <a:ext cx="792938" cy="792938"/>
          </a:xfrm>
          <a:prstGeom prst="rect">
            <a:avLst/>
          </a:prstGeom>
        </p:spPr>
      </p:pic>
      <p:pic>
        <p:nvPicPr>
          <p:cNvPr id="6" name="Picture 5">
            <a:extLst>
              <a:ext uri="{FF2B5EF4-FFF2-40B4-BE49-F238E27FC236}">
                <a16:creationId xmlns:a16="http://schemas.microsoft.com/office/drawing/2014/main" id="{E18C37BC-06D5-B95B-9898-E7DFD74CF217}"/>
              </a:ext>
            </a:extLst>
          </p:cNvPr>
          <p:cNvPicPr>
            <a:picLocks noChangeAspect="1"/>
          </p:cNvPicPr>
          <p:nvPr/>
        </p:nvPicPr>
        <p:blipFill rotWithShape="1">
          <a:blip r:embed="rId7">
            <a:extLst>
              <a:ext uri="{28A0092B-C50C-407E-A947-70E740481C1C}">
                <a14:useLocalDpi xmlns:a14="http://schemas.microsoft.com/office/drawing/2010/main" val="0"/>
              </a:ext>
            </a:extLst>
          </a:blip>
          <a:srcRect l="3747" t="7401" r="7219" b="17240"/>
          <a:stretch/>
        </p:blipFill>
        <p:spPr>
          <a:xfrm>
            <a:off x="6410360" y="3427020"/>
            <a:ext cx="676240" cy="871192"/>
          </a:xfrm>
          <a:prstGeom prst="rect">
            <a:avLst/>
          </a:prstGeom>
        </p:spPr>
      </p:pic>
    </p:spTree>
    <p:extLst>
      <p:ext uri="{BB962C8B-B14F-4D97-AF65-F5344CB8AC3E}">
        <p14:creationId xmlns:p14="http://schemas.microsoft.com/office/powerpoint/2010/main" val="343384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90EF81-69E3-4036-85E7-4663481CB5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3" name="Object 2" hidden="1">
                        <a:extLst>
                          <a:ext uri="{FF2B5EF4-FFF2-40B4-BE49-F238E27FC236}">
                            <a16:creationId xmlns:a16="http://schemas.microsoft.com/office/drawing/2014/main" id="{4590EF81-69E3-4036-85E7-4663481CB5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3984697-3FCD-4F9D-9477-1D87B065F781}"/>
              </a:ext>
            </a:extLst>
          </p:cNvPr>
          <p:cNvSpPr txBox="1"/>
          <p:nvPr/>
        </p:nvSpPr>
        <p:spPr>
          <a:xfrm>
            <a:off x="2931969" y="1114460"/>
            <a:ext cx="6328062" cy="584775"/>
          </a:xfrm>
          <a:prstGeom prst="rect">
            <a:avLst/>
          </a:prstGeom>
          <a:noFill/>
        </p:spPr>
        <p:txBody>
          <a:bodyPr wrap="square">
            <a:spAutoFit/>
          </a:bodyPr>
          <a:lstStyle/>
          <a:p>
            <a:pPr algn="ctr"/>
            <a:r>
              <a:rPr lang="da-DK" sz="3200" b="1" dirty="0">
                <a:solidFill>
                  <a:schemeClr val="bg1"/>
                </a:solidFill>
                <a:latin typeface="Amatic SC" panose="00000500000000000000" pitchFamily="2" charset="-79"/>
                <a:cs typeface="Amatic SC" panose="00000500000000000000" pitchFamily="2" charset="-79"/>
              </a:rPr>
              <a:t>indhold</a:t>
            </a:r>
          </a:p>
        </p:txBody>
      </p:sp>
      <p:sp>
        <p:nvSpPr>
          <p:cNvPr id="11" name="TextBox 10">
            <a:extLst>
              <a:ext uri="{FF2B5EF4-FFF2-40B4-BE49-F238E27FC236}">
                <a16:creationId xmlns:a16="http://schemas.microsoft.com/office/drawing/2014/main" id="{E784D471-4CAD-4B32-9B12-E358D9630DC5}"/>
              </a:ext>
            </a:extLst>
          </p:cNvPr>
          <p:cNvSpPr txBox="1"/>
          <p:nvPr/>
        </p:nvSpPr>
        <p:spPr>
          <a:xfrm>
            <a:off x="3390314" y="1752020"/>
            <a:ext cx="6487975" cy="307777"/>
          </a:xfrm>
          <a:prstGeom prst="rect">
            <a:avLst/>
          </a:prstGeom>
          <a:noFill/>
        </p:spPr>
        <p:txBody>
          <a:bodyPr wrap="square" lIns="540000">
            <a:spAutoFit/>
          </a:bodyPr>
          <a:lstStyle/>
          <a:p>
            <a:r>
              <a:rPr lang="da-DK" sz="1400" dirty="0">
                <a:solidFill>
                  <a:schemeClr val="bg1"/>
                </a:solidFill>
                <a:latin typeface="Quicksand" panose="020B0604020202020204"/>
              </a:rPr>
              <a:t>Hilsen fra Rambøll</a:t>
            </a:r>
          </a:p>
        </p:txBody>
      </p:sp>
      <p:sp>
        <p:nvSpPr>
          <p:cNvPr id="2" name="Rectangle 1">
            <a:extLst>
              <a:ext uri="{FF2B5EF4-FFF2-40B4-BE49-F238E27FC236}">
                <a16:creationId xmlns:a16="http://schemas.microsoft.com/office/drawing/2014/main" id="{23E2A75F-24C5-DC9E-BBBC-352592DEC6F2}"/>
              </a:ext>
            </a:extLst>
          </p:cNvPr>
          <p:cNvSpPr/>
          <p:nvPr/>
        </p:nvSpPr>
        <p:spPr>
          <a:xfrm>
            <a:off x="2222693" y="1752019"/>
            <a:ext cx="1609607" cy="307777"/>
          </a:xfrm>
          <a:custGeom>
            <a:avLst/>
            <a:gdLst>
              <a:gd name="connsiteX0" fmla="*/ 0 w 1609607"/>
              <a:gd name="connsiteY0" fmla="*/ 0 h 307777"/>
              <a:gd name="connsiteX1" fmla="*/ 1609607 w 1609607"/>
              <a:gd name="connsiteY1" fmla="*/ 0 h 307777"/>
              <a:gd name="connsiteX2" fmla="*/ 1609607 w 1609607"/>
              <a:gd name="connsiteY2" fmla="*/ 307777 h 307777"/>
              <a:gd name="connsiteX3" fmla="*/ 0 w 1609607"/>
              <a:gd name="connsiteY3" fmla="*/ 307777 h 307777"/>
              <a:gd name="connsiteX4" fmla="*/ 0 w 1609607"/>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07" h="307777" fill="none" extrusionOk="0">
                <a:moveTo>
                  <a:pt x="0" y="0"/>
                </a:moveTo>
                <a:cubicBezTo>
                  <a:pt x="701806" y="36089"/>
                  <a:pt x="1041080" y="58883"/>
                  <a:pt x="1609607" y="0"/>
                </a:cubicBezTo>
                <a:cubicBezTo>
                  <a:pt x="1624084" y="139075"/>
                  <a:pt x="1589708" y="167804"/>
                  <a:pt x="1609607" y="307777"/>
                </a:cubicBezTo>
                <a:cubicBezTo>
                  <a:pt x="987272" y="267623"/>
                  <a:pt x="374260" y="445006"/>
                  <a:pt x="0" y="307777"/>
                </a:cubicBezTo>
                <a:cubicBezTo>
                  <a:pt x="3685" y="219004"/>
                  <a:pt x="-700" y="135376"/>
                  <a:pt x="0" y="0"/>
                </a:cubicBezTo>
                <a:close/>
              </a:path>
              <a:path w="1609607" h="307777" stroke="0" extrusionOk="0">
                <a:moveTo>
                  <a:pt x="0" y="0"/>
                </a:moveTo>
                <a:cubicBezTo>
                  <a:pt x="517198" y="-61742"/>
                  <a:pt x="1137860" y="32900"/>
                  <a:pt x="1609607" y="0"/>
                </a:cubicBezTo>
                <a:cubicBezTo>
                  <a:pt x="1621471" y="144558"/>
                  <a:pt x="1604598" y="271836"/>
                  <a:pt x="1609607" y="307777"/>
                </a:cubicBezTo>
                <a:cubicBezTo>
                  <a:pt x="1123262" y="424298"/>
                  <a:pt x="170604" y="430278"/>
                  <a:pt x="0" y="307777"/>
                </a:cubicBezTo>
                <a:cubicBezTo>
                  <a:pt x="-3136" y="198811"/>
                  <a:pt x="-397" y="112775"/>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r>
              <a:rPr lang="da-DK" sz="1600" b="1" dirty="0">
                <a:solidFill>
                  <a:schemeClr val="tx1"/>
                </a:solidFill>
                <a:latin typeface="Quicksand" panose="020B0604020202020204"/>
              </a:rPr>
              <a:t>Side 3</a:t>
            </a:r>
            <a:endParaRPr lang="da-DK" sz="1600" dirty="0">
              <a:solidFill>
                <a:schemeClr val="tx1"/>
              </a:solidFill>
              <a:latin typeface="Quicksand" panose="020B0604020202020204"/>
            </a:endParaRPr>
          </a:p>
        </p:txBody>
      </p:sp>
      <p:sp>
        <p:nvSpPr>
          <p:cNvPr id="4" name="Rectangle 3">
            <a:extLst>
              <a:ext uri="{FF2B5EF4-FFF2-40B4-BE49-F238E27FC236}">
                <a16:creationId xmlns:a16="http://schemas.microsoft.com/office/drawing/2014/main" id="{8A3F80D4-E2AB-1268-3256-6D965ECBDA19}"/>
              </a:ext>
            </a:extLst>
          </p:cNvPr>
          <p:cNvSpPr/>
          <p:nvPr/>
        </p:nvSpPr>
        <p:spPr>
          <a:xfrm>
            <a:off x="2222693" y="2281066"/>
            <a:ext cx="1609606" cy="307777"/>
          </a:xfrm>
          <a:custGeom>
            <a:avLst/>
            <a:gdLst>
              <a:gd name="connsiteX0" fmla="*/ 0 w 1609606"/>
              <a:gd name="connsiteY0" fmla="*/ 0 h 307777"/>
              <a:gd name="connsiteX1" fmla="*/ 1609606 w 1609606"/>
              <a:gd name="connsiteY1" fmla="*/ 0 h 307777"/>
              <a:gd name="connsiteX2" fmla="*/ 1609606 w 1609606"/>
              <a:gd name="connsiteY2" fmla="*/ 307777 h 307777"/>
              <a:gd name="connsiteX3" fmla="*/ 0 w 1609606"/>
              <a:gd name="connsiteY3" fmla="*/ 307777 h 307777"/>
              <a:gd name="connsiteX4" fmla="*/ 0 w 160960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06" h="307777" fill="none" extrusionOk="0">
                <a:moveTo>
                  <a:pt x="0" y="0"/>
                </a:moveTo>
                <a:cubicBezTo>
                  <a:pt x="704172" y="36184"/>
                  <a:pt x="1043745" y="61232"/>
                  <a:pt x="1609606" y="0"/>
                </a:cubicBezTo>
                <a:cubicBezTo>
                  <a:pt x="1624083" y="139075"/>
                  <a:pt x="1589707" y="167804"/>
                  <a:pt x="1609606" y="307777"/>
                </a:cubicBezTo>
                <a:cubicBezTo>
                  <a:pt x="985535" y="266869"/>
                  <a:pt x="371936" y="442491"/>
                  <a:pt x="0" y="307777"/>
                </a:cubicBezTo>
                <a:cubicBezTo>
                  <a:pt x="3685" y="219004"/>
                  <a:pt x="-700" y="135376"/>
                  <a:pt x="0" y="0"/>
                </a:cubicBezTo>
                <a:close/>
              </a:path>
              <a:path w="1609606" h="307777" stroke="0" extrusionOk="0">
                <a:moveTo>
                  <a:pt x="0" y="0"/>
                </a:moveTo>
                <a:cubicBezTo>
                  <a:pt x="518359" y="-61684"/>
                  <a:pt x="1140356" y="34475"/>
                  <a:pt x="1609606" y="0"/>
                </a:cubicBezTo>
                <a:cubicBezTo>
                  <a:pt x="1621470" y="144558"/>
                  <a:pt x="1604597" y="271836"/>
                  <a:pt x="1609606" y="307777"/>
                </a:cubicBezTo>
                <a:cubicBezTo>
                  <a:pt x="1122127" y="422131"/>
                  <a:pt x="168263" y="428425"/>
                  <a:pt x="0" y="307777"/>
                </a:cubicBezTo>
                <a:cubicBezTo>
                  <a:pt x="-3136" y="198811"/>
                  <a:pt x="-397" y="112775"/>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r>
              <a:rPr lang="da-DK" sz="1600" b="1" dirty="0">
                <a:solidFill>
                  <a:schemeClr val="tx1"/>
                </a:solidFill>
                <a:latin typeface="Quicksand" panose="020B0604020202020204"/>
              </a:rPr>
              <a:t>Side 4</a:t>
            </a:r>
            <a:endParaRPr lang="da-DK" sz="1600" dirty="0">
              <a:solidFill>
                <a:schemeClr val="tx1"/>
              </a:solidFill>
              <a:latin typeface="Quicksand" panose="020B0604020202020204"/>
            </a:endParaRPr>
          </a:p>
        </p:txBody>
      </p:sp>
      <p:sp>
        <p:nvSpPr>
          <p:cNvPr id="5" name="TextBox 4">
            <a:extLst>
              <a:ext uri="{FF2B5EF4-FFF2-40B4-BE49-F238E27FC236}">
                <a16:creationId xmlns:a16="http://schemas.microsoft.com/office/drawing/2014/main" id="{14AA9846-3159-1023-7F1F-1896B5610BC1}"/>
              </a:ext>
            </a:extLst>
          </p:cNvPr>
          <p:cNvSpPr txBox="1"/>
          <p:nvPr/>
        </p:nvSpPr>
        <p:spPr>
          <a:xfrm>
            <a:off x="3390314" y="2281067"/>
            <a:ext cx="6487975" cy="307777"/>
          </a:xfrm>
          <a:prstGeom prst="rect">
            <a:avLst/>
          </a:prstGeom>
          <a:noFill/>
        </p:spPr>
        <p:txBody>
          <a:bodyPr wrap="square" lIns="540000">
            <a:spAutoFit/>
          </a:bodyPr>
          <a:lstStyle/>
          <a:p>
            <a:r>
              <a:rPr lang="da-DK" sz="1400">
                <a:solidFill>
                  <a:schemeClr val="bg1"/>
                </a:solidFill>
                <a:latin typeface="Quicksand" panose="020B0604020202020204"/>
              </a:rPr>
              <a:t>Før arbejde med dialogværktøj: Forberedelse inden I går i gang</a:t>
            </a:r>
            <a:endParaRPr lang="da-DK" sz="1400" dirty="0">
              <a:solidFill>
                <a:schemeClr val="bg1"/>
              </a:solidFill>
              <a:latin typeface="Quicksand" panose="020B0604020202020204"/>
            </a:endParaRPr>
          </a:p>
        </p:txBody>
      </p:sp>
      <p:sp>
        <p:nvSpPr>
          <p:cNvPr id="7" name="TextBox 6">
            <a:extLst>
              <a:ext uri="{FF2B5EF4-FFF2-40B4-BE49-F238E27FC236}">
                <a16:creationId xmlns:a16="http://schemas.microsoft.com/office/drawing/2014/main" id="{C8CC1C43-774B-F2B3-5688-B39B7A33C48F}"/>
              </a:ext>
            </a:extLst>
          </p:cNvPr>
          <p:cNvSpPr txBox="1"/>
          <p:nvPr/>
        </p:nvSpPr>
        <p:spPr>
          <a:xfrm>
            <a:off x="3390314" y="2810114"/>
            <a:ext cx="6487975" cy="523220"/>
          </a:xfrm>
          <a:prstGeom prst="rect">
            <a:avLst/>
          </a:prstGeom>
          <a:noFill/>
        </p:spPr>
        <p:txBody>
          <a:bodyPr wrap="square" lIns="540000">
            <a:spAutoFit/>
          </a:bodyPr>
          <a:lstStyle/>
          <a:p>
            <a:r>
              <a:rPr lang="da-DK" sz="1400" dirty="0">
                <a:solidFill>
                  <a:schemeClr val="bg1"/>
                </a:solidFill>
                <a:latin typeface="Quicksand" panose="020B0604020202020204"/>
              </a:rPr>
              <a:t>Planche / dialogværktøj</a:t>
            </a:r>
          </a:p>
          <a:p>
            <a:endParaRPr lang="da-DK" sz="1400" dirty="0">
              <a:solidFill>
                <a:schemeClr val="bg1"/>
              </a:solidFill>
              <a:latin typeface="Quicksand" panose="020B0604020202020204"/>
            </a:endParaRPr>
          </a:p>
        </p:txBody>
      </p:sp>
      <p:sp>
        <p:nvSpPr>
          <p:cNvPr id="8" name="Rectangle 7">
            <a:extLst>
              <a:ext uri="{FF2B5EF4-FFF2-40B4-BE49-F238E27FC236}">
                <a16:creationId xmlns:a16="http://schemas.microsoft.com/office/drawing/2014/main" id="{FC5EE736-D85F-D644-659F-87533E35A3A6}"/>
              </a:ext>
            </a:extLst>
          </p:cNvPr>
          <p:cNvSpPr/>
          <p:nvPr/>
        </p:nvSpPr>
        <p:spPr>
          <a:xfrm>
            <a:off x="2222693" y="2810113"/>
            <a:ext cx="1609606" cy="307777"/>
          </a:xfrm>
          <a:custGeom>
            <a:avLst/>
            <a:gdLst>
              <a:gd name="connsiteX0" fmla="*/ 0 w 1609606"/>
              <a:gd name="connsiteY0" fmla="*/ 0 h 307777"/>
              <a:gd name="connsiteX1" fmla="*/ 1609606 w 1609606"/>
              <a:gd name="connsiteY1" fmla="*/ 0 h 307777"/>
              <a:gd name="connsiteX2" fmla="*/ 1609606 w 1609606"/>
              <a:gd name="connsiteY2" fmla="*/ 307777 h 307777"/>
              <a:gd name="connsiteX3" fmla="*/ 0 w 1609606"/>
              <a:gd name="connsiteY3" fmla="*/ 307777 h 307777"/>
              <a:gd name="connsiteX4" fmla="*/ 0 w 160960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06" h="307777" fill="none" extrusionOk="0">
                <a:moveTo>
                  <a:pt x="0" y="0"/>
                </a:moveTo>
                <a:cubicBezTo>
                  <a:pt x="704172" y="36184"/>
                  <a:pt x="1043745" y="61232"/>
                  <a:pt x="1609606" y="0"/>
                </a:cubicBezTo>
                <a:cubicBezTo>
                  <a:pt x="1624083" y="139075"/>
                  <a:pt x="1589707" y="167804"/>
                  <a:pt x="1609606" y="307777"/>
                </a:cubicBezTo>
                <a:cubicBezTo>
                  <a:pt x="985535" y="266869"/>
                  <a:pt x="371936" y="442491"/>
                  <a:pt x="0" y="307777"/>
                </a:cubicBezTo>
                <a:cubicBezTo>
                  <a:pt x="3685" y="219004"/>
                  <a:pt x="-700" y="135376"/>
                  <a:pt x="0" y="0"/>
                </a:cubicBezTo>
                <a:close/>
              </a:path>
              <a:path w="1609606" h="307777" stroke="0" extrusionOk="0">
                <a:moveTo>
                  <a:pt x="0" y="0"/>
                </a:moveTo>
                <a:cubicBezTo>
                  <a:pt x="518359" y="-61684"/>
                  <a:pt x="1140356" y="34475"/>
                  <a:pt x="1609606" y="0"/>
                </a:cubicBezTo>
                <a:cubicBezTo>
                  <a:pt x="1621470" y="144558"/>
                  <a:pt x="1604597" y="271836"/>
                  <a:pt x="1609606" y="307777"/>
                </a:cubicBezTo>
                <a:cubicBezTo>
                  <a:pt x="1122127" y="422131"/>
                  <a:pt x="168263" y="428425"/>
                  <a:pt x="0" y="307777"/>
                </a:cubicBezTo>
                <a:cubicBezTo>
                  <a:pt x="-3136" y="198811"/>
                  <a:pt x="-397" y="112775"/>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r>
              <a:rPr lang="da-DK" sz="1600" b="1" dirty="0">
                <a:solidFill>
                  <a:schemeClr val="tx1"/>
                </a:solidFill>
                <a:latin typeface="Quicksand" panose="020B0604020202020204"/>
              </a:rPr>
              <a:t>Side 5</a:t>
            </a:r>
            <a:endParaRPr lang="da-DK" sz="1600" dirty="0">
              <a:solidFill>
                <a:schemeClr val="tx1"/>
              </a:solidFill>
              <a:latin typeface="Quicksand" panose="020B0604020202020204"/>
            </a:endParaRPr>
          </a:p>
        </p:txBody>
      </p:sp>
      <p:sp>
        <p:nvSpPr>
          <p:cNvPr id="9" name="Rectangle 8">
            <a:extLst>
              <a:ext uri="{FF2B5EF4-FFF2-40B4-BE49-F238E27FC236}">
                <a16:creationId xmlns:a16="http://schemas.microsoft.com/office/drawing/2014/main" id="{00C12FFC-1686-DCAB-75BE-C447B792B23C}"/>
              </a:ext>
            </a:extLst>
          </p:cNvPr>
          <p:cNvSpPr/>
          <p:nvPr/>
        </p:nvSpPr>
        <p:spPr>
          <a:xfrm>
            <a:off x="2222693" y="3339160"/>
            <a:ext cx="1609607" cy="307777"/>
          </a:xfrm>
          <a:custGeom>
            <a:avLst/>
            <a:gdLst>
              <a:gd name="connsiteX0" fmla="*/ 0 w 1609607"/>
              <a:gd name="connsiteY0" fmla="*/ 0 h 307777"/>
              <a:gd name="connsiteX1" fmla="*/ 1609607 w 1609607"/>
              <a:gd name="connsiteY1" fmla="*/ 0 h 307777"/>
              <a:gd name="connsiteX2" fmla="*/ 1609607 w 1609607"/>
              <a:gd name="connsiteY2" fmla="*/ 307777 h 307777"/>
              <a:gd name="connsiteX3" fmla="*/ 0 w 1609607"/>
              <a:gd name="connsiteY3" fmla="*/ 307777 h 307777"/>
              <a:gd name="connsiteX4" fmla="*/ 0 w 1609607"/>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07" h="307777" fill="none" extrusionOk="0">
                <a:moveTo>
                  <a:pt x="0" y="0"/>
                </a:moveTo>
                <a:cubicBezTo>
                  <a:pt x="701806" y="36089"/>
                  <a:pt x="1041080" y="58883"/>
                  <a:pt x="1609607" y="0"/>
                </a:cubicBezTo>
                <a:cubicBezTo>
                  <a:pt x="1624084" y="139075"/>
                  <a:pt x="1589708" y="167804"/>
                  <a:pt x="1609607" y="307777"/>
                </a:cubicBezTo>
                <a:cubicBezTo>
                  <a:pt x="987272" y="267623"/>
                  <a:pt x="374260" y="445006"/>
                  <a:pt x="0" y="307777"/>
                </a:cubicBezTo>
                <a:cubicBezTo>
                  <a:pt x="3685" y="219004"/>
                  <a:pt x="-700" y="135376"/>
                  <a:pt x="0" y="0"/>
                </a:cubicBezTo>
                <a:close/>
              </a:path>
              <a:path w="1609607" h="307777" stroke="0" extrusionOk="0">
                <a:moveTo>
                  <a:pt x="0" y="0"/>
                </a:moveTo>
                <a:cubicBezTo>
                  <a:pt x="517198" y="-61742"/>
                  <a:pt x="1137860" y="32900"/>
                  <a:pt x="1609607" y="0"/>
                </a:cubicBezTo>
                <a:cubicBezTo>
                  <a:pt x="1621471" y="144558"/>
                  <a:pt x="1604598" y="271836"/>
                  <a:pt x="1609607" y="307777"/>
                </a:cubicBezTo>
                <a:cubicBezTo>
                  <a:pt x="1123262" y="424298"/>
                  <a:pt x="170604" y="430278"/>
                  <a:pt x="0" y="307777"/>
                </a:cubicBezTo>
                <a:cubicBezTo>
                  <a:pt x="-3136" y="198811"/>
                  <a:pt x="-397" y="112775"/>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r>
              <a:rPr lang="da-DK" sz="1600" b="1" dirty="0">
                <a:solidFill>
                  <a:schemeClr val="tx1"/>
                </a:solidFill>
                <a:latin typeface="Quicksand" panose="020B0604020202020204"/>
              </a:rPr>
              <a:t>Side 6-9</a:t>
            </a:r>
            <a:endParaRPr lang="da-DK" sz="1600" dirty="0">
              <a:solidFill>
                <a:schemeClr val="tx1"/>
              </a:solidFill>
              <a:latin typeface="Quicksand" panose="020B0604020202020204"/>
            </a:endParaRPr>
          </a:p>
        </p:txBody>
      </p:sp>
      <p:sp>
        <p:nvSpPr>
          <p:cNvPr id="12" name="TextBox 11">
            <a:extLst>
              <a:ext uri="{FF2B5EF4-FFF2-40B4-BE49-F238E27FC236}">
                <a16:creationId xmlns:a16="http://schemas.microsoft.com/office/drawing/2014/main" id="{8B53DC85-721F-2582-1523-3080BFB4D621}"/>
              </a:ext>
            </a:extLst>
          </p:cNvPr>
          <p:cNvSpPr txBox="1"/>
          <p:nvPr/>
        </p:nvSpPr>
        <p:spPr>
          <a:xfrm>
            <a:off x="3390314" y="3339161"/>
            <a:ext cx="6487975" cy="307777"/>
          </a:xfrm>
          <a:prstGeom prst="rect">
            <a:avLst/>
          </a:prstGeom>
          <a:noFill/>
        </p:spPr>
        <p:txBody>
          <a:bodyPr wrap="square" lIns="540000">
            <a:spAutoFit/>
          </a:bodyPr>
          <a:lstStyle/>
          <a:p>
            <a:r>
              <a:rPr lang="da-DK" sz="1400" dirty="0">
                <a:solidFill>
                  <a:schemeClr val="bg1"/>
                </a:solidFill>
                <a:latin typeface="Quicksand" panose="020B0604020202020204"/>
              </a:rPr>
              <a:t>Guide til arbejde med dialogværktøj</a:t>
            </a:r>
          </a:p>
        </p:txBody>
      </p:sp>
      <p:sp>
        <p:nvSpPr>
          <p:cNvPr id="22" name="Rectangle 21">
            <a:extLst>
              <a:ext uri="{FF2B5EF4-FFF2-40B4-BE49-F238E27FC236}">
                <a16:creationId xmlns:a16="http://schemas.microsoft.com/office/drawing/2014/main" id="{2BBFC7D1-9149-6C2D-8F41-F2FCBFF584BE}"/>
              </a:ext>
            </a:extLst>
          </p:cNvPr>
          <p:cNvSpPr/>
          <p:nvPr/>
        </p:nvSpPr>
        <p:spPr>
          <a:xfrm>
            <a:off x="2222696" y="3868207"/>
            <a:ext cx="1609606" cy="307777"/>
          </a:xfrm>
          <a:custGeom>
            <a:avLst/>
            <a:gdLst>
              <a:gd name="connsiteX0" fmla="*/ 0 w 1609606"/>
              <a:gd name="connsiteY0" fmla="*/ 0 h 307777"/>
              <a:gd name="connsiteX1" fmla="*/ 1609606 w 1609606"/>
              <a:gd name="connsiteY1" fmla="*/ 0 h 307777"/>
              <a:gd name="connsiteX2" fmla="*/ 1609606 w 1609606"/>
              <a:gd name="connsiteY2" fmla="*/ 307777 h 307777"/>
              <a:gd name="connsiteX3" fmla="*/ 0 w 1609606"/>
              <a:gd name="connsiteY3" fmla="*/ 307777 h 307777"/>
              <a:gd name="connsiteX4" fmla="*/ 0 w 160960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06" h="307777" fill="none" extrusionOk="0">
                <a:moveTo>
                  <a:pt x="0" y="0"/>
                </a:moveTo>
                <a:cubicBezTo>
                  <a:pt x="704172" y="36184"/>
                  <a:pt x="1043745" y="61232"/>
                  <a:pt x="1609606" y="0"/>
                </a:cubicBezTo>
                <a:cubicBezTo>
                  <a:pt x="1624083" y="139075"/>
                  <a:pt x="1589707" y="167804"/>
                  <a:pt x="1609606" y="307777"/>
                </a:cubicBezTo>
                <a:cubicBezTo>
                  <a:pt x="985535" y="266869"/>
                  <a:pt x="371936" y="442491"/>
                  <a:pt x="0" y="307777"/>
                </a:cubicBezTo>
                <a:cubicBezTo>
                  <a:pt x="3685" y="219004"/>
                  <a:pt x="-700" y="135376"/>
                  <a:pt x="0" y="0"/>
                </a:cubicBezTo>
                <a:close/>
              </a:path>
              <a:path w="1609606" h="307777" stroke="0" extrusionOk="0">
                <a:moveTo>
                  <a:pt x="0" y="0"/>
                </a:moveTo>
                <a:cubicBezTo>
                  <a:pt x="518359" y="-61684"/>
                  <a:pt x="1140356" y="34475"/>
                  <a:pt x="1609606" y="0"/>
                </a:cubicBezTo>
                <a:cubicBezTo>
                  <a:pt x="1621470" y="144558"/>
                  <a:pt x="1604597" y="271836"/>
                  <a:pt x="1609606" y="307777"/>
                </a:cubicBezTo>
                <a:cubicBezTo>
                  <a:pt x="1122127" y="422131"/>
                  <a:pt x="168263" y="428425"/>
                  <a:pt x="0" y="307777"/>
                </a:cubicBezTo>
                <a:cubicBezTo>
                  <a:pt x="-3136" y="198811"/>
                  <a:pt x="-397" y="112775"/>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r>
              <a:rPr lang="da-DK" sz="1600" b="1" dirty="0">
                <a:solidFill>
                  <a:schemeClr val="tx1"/>
                </a:solidFill>
                <a:latin typeface="Quicksand" panose="020B0604020202020204"/>
              </a:rPr>
              <a:t>Side 10</a:t>
            </a:r>
            <a:endParaRPr lang="da-DK" sz="1600" dirty="0">
              <a:solidFill>
                <a:schemeClr val="tx1"/>
              </a:solidFill>
              <a:latin typeface="Quicksand" panose="020B0604020202020204"/>
            </a:endParaRPr>
          </a:p>
        </p:txBody>
      </p:sp>
      <p:sp>
        <p:nvSpPr>
          <p:cNvPr id="23" name="TextBox 22">
            <a:extLst>
              <a:ext uri="{FF2B5EF4-FFF2-40B4-BE49-F238E27FC236}">
                <a16:creationId xmlns:a16="http://schemas.microsoft.com/office/drawing/2014/main" id="{9D492F55-6BB4-2322-D7BA-D791ED81F50E}"/>
              </a:ext>
            </a:extLst>
          </p:cNvPr>
          <p:cNvSpPr txBox="1"/>
          <p:nvPr/>
        </p:nvSpPr>
        <p:spPr>
          <a:xfrm>
            <a:off x="3390314" y="3868207"/>
            <a:ext cx="6487975" cy="307777"/>
          </a:xfrm>
          <a:prstGeom prst="rect">
            <a:avLst/>
          </a:prstGeom>
          <a:noFill/>
        </p:spPr>
        <p:txBody>
          <a:bodyPr wrap="square" lIns="540000">
            <a:spAutoFit/>
          </a:bodyPr>
          <a:lstStyle/>
          <a:p>
            <a:r>
              <a:rPr lang="da-DK" sz="1400" dirty="0">
                <a:solidFill>
                  <a:schemeClr val="bg1"/>
                </a:solidFill>
                <a:latin typeface="Quicksand" panose="020B0604020202020204"/>
              </a:rPr>
              <a:t>Kontaktoplysninger</a:t>
            </a:r>
          </a:p>
        </p:txBody>
      </p:sp>
    </p:spTree>
    <p:extLst>
      <p:ext uri="{BB962C8B-B14F-4D97-AF65-F5344CB8AC3E}">
        <p14:creationId xmlns:p14="http://schemas.microsoft.com/office/powerpoint/2010/main" val="102223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F40EAB-AB51-4B8C-BCDA-CDE3DB9161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B7F40EAB-AB51-4B8C-BCDA-CDE3DB9161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01B957F8-BD5C-4355-9005-BE875E5090FC}"/>
              </a:ext>
            </a:extLst>
          </p:cNvPr>
          <p:cNvSpPr>
            <a:spLocks noGrp="1"/>
          </p:cNvSpPr>
          <p:nvPr>
            <p:ph type="sldNum" sz="quarter" idx="12"/>
          </p:nvPr>
        </p:nvSpPr>
        <p:spPr/>
        <p:txBody>
          <a:bodyPr/>
          <a:lstStyle/>
          <a:p>
            <a:fld id="{23AA811B-2EBD-4900-905E-5BE206449611}" type="slidenum">
              <a:rPr lang="da-DK" smtClean="0"/>
              <a:pPr/>
              <a:t>3</a:t>
            </a:fld>
            <a:endParaRPr lang="da-DK"/>
          </a:p>
        </p:txBody>
      </p:sp>
      <p:sp>
        <p:nvSpPr>
          <p:cNvPr id="7" name="TextBox 6">
            <a:extLst>
              <a:ext uri="{FF2B5EF4-FFF2-40B4-BE49-F238E27FC236}">
                <a16:creationId xmlns:a16="http://schemas.microsoft.com/office/drawing/2014/main" id="{C566A2D6-E0FC-4901-A1BE-362393511016}"/>
              </a:ext>
            </a:extLst>
          </p:cNvPr>
          <p:cNvSpPr txBox="1"/>
          <p:nvPr/>
        </p:nvSpPr>
        <p:spPr>
          <a:xfrm>
            <a:off x="2801923" y="1530606"/>
            <a:ext cx="6795083" cy="3877985"/>
          </a:xfrm>
          <a:prstGeom prst="rect">
            <a:avLst/>
          </a:prstGeom>
          <a:noFill/>
        </p:spPr>
        <p:txBody>
          <a:bodyPr wrap="square" lIns="0" tIns="0" rIns="0" bIns="0" rtlCol="0">
            <a:spAutoFit/>
          </a:bodyPr>
          <a:lstStyle/>
          <a:p>
            <a:pPr algn="ctr"/>
            <a:r>
              <a:rPr lang="da-DK" sz="2000" b="1" dirty="0">
                <a:solidFill>
                  <a:schemeClr val="bg1"/>
                </a:solidFill>
                <a:latin typeface="Amatic SC" panose="00000500000000000000" pitchFamily="2" charset="-79"/>
                <a:cs typeface="Amatic SC" panose="00000500000000000000" pitchFamily="2" charset="-79"/>
              </a:rPr>
              <a:t>Hej teams!</a:t>
            </a:r>
          </a:p>
          <a:p>
            <a:pPr algn="ctr"/>
            <a:endParaRPr lang="da-DK" sz="100" b="1" dirty="0">
              <a:solidFill>
                <a:schemeClr val="bg1"/>
              </a:solidFill>
              <a:latin typeface="Amatic SC" panose="00000500000000000000" pitchFamily="2" charset="-79"/>
              <a:cs typeface="Amatic SC" panose="00000500000000000000" pitchFamily="2" charset="-79"/>
            </a:endParaRPr>
          </a:p>
          <a:p>
            <a:r>
              <a:rPr lang="da-DK" sz="1100" dirty="0">
                <a:solidFill>
                  <a:schemeClr val="bg1"/>
                </a:solidFill>
                <a:latin typeface="Quicksand" panose="020B0604020202020204"/>
                <a:cs typeface="Amatic SC" panose="00000500000000000000" pitchFamily="2" charset="-79"/>
              </a:rPr>
              <a:t>Hos Rambøll ønsker vi, at I oplever det som meningsfuldt at deltage i evalueringen af Den Mangfoldige Folkeskole. Derfor har vi udviklet et dialogværktøj, som vi håber, I har mod på at anvende i jeres team, da det både kan være værdifuldt for jer og samtidig give os indblik i den udviklingsproces, I gennemgår på skolerne.</a:t>
            </a:r>
          </a:p>
          <a:p>
            <a:endParaRPr lang="da-DK" sz="1100" dirty="0">
              <a:solidFill>
                <a:schemeClr val="bg1"/>
              </a:solidFill>
              <a:latin typeface="Quicksand" panose="020B0604020202020204"/>
              <a:cs typeface="Amatic SC" panose="00000500000000000000" pitchFamily="2" charset="-79"/>
            </a:endParaRPr>
          </a:p>
          <a:p>
            <a:r>
              <a:rPr lang="da-DK" sz="1100" u="sng" dirty="0">
                <a:solidFill>
                  <a:schemeClr val="bg1"/>
                </a:solidFill>
                <a:latin typeface="Quicksand" panose="020B0604020202020204"/>
                <a:cs typeface="Amatic SC" panose="00000500000000000000" pitchFamily="2" charset="-79"/>
              </a:rPr>
              <a:t>Hvis jeres team </a:t>
            </a:r>
            <a:r>
              <a:rPr lang="da-DK" sz="1100" i="1" u="sng" dirty="0">
                <a:solidFill>
                  <a:schemeClr val="bg1"/>
                </a:solidFill>
                <a:latin typeface="Quicksand" panose="020B0604020202020204"/>
                <a:cs typeface="Amatic SC" panose="00000500000000000000" pitchFamily="2" charset="-79"/>
              </a:rPr>
              <a:t>ikke</a:t>
            </a:r>
            <a:r>
              <a:rPr lang="da-DK" sz="1100" u="sng" dirty="0">
                <a:solidFill>
                  <a:schemeClr val="bg1"/>
                </a:solidFill>
                <a:latin typeface="Quicksand" panose="020B0604020202020204"/>
                <a:cs typeface="Amatic SC" panose="00000500000000000000" pitchFamily="2" charset="-79"/>
              </a:rPr>
              <a:t> har hørt om Den Mangfoldige Folkeskole før, er dialogværktøjet stadig relevant for jer, da I vil blive bedt om at drøfte jeres generelle arbejde med at udvikle læringsmiljøer, der skaber deltagelsesmuligheder for alle elever.</a:t>
            </a:r>
          </a:p>
          <a:p>
            <a:endParaRPr lang="da-DK" sz="1100" dirty="0">
              <a:solidFill>
                <a:schemeClr val="bg1"/>
              </a:solidFill>
              <a:latin typeface="Quicksand" panose="020B0604020202020204"/>
              <a:cs typeface="Amatic SC" panose="00000500000000000000" pitchFamily="2" charset="-79"/>
            </a:endParaRPr>
          </a:p>
          <a:p>
            <a:r>
              <a:rPr lang="da-DK" sz="1100" dirty="0">
                <a:solidFill>
                  <a:schemeClr val="bg1"/>
                </a:solidFill>
                <a:latin typeface="Quicksand" panose="020B0604020202020204"/>
                <a:cs typeface="Amatic SC" panose="00000500000000000000" pitchFamily="2" charset="-79"/>
              </a:rPr>
              <a:t>Formålet med dialogværktøjet er at understøtte en refleksion over jeres egen faglige praksis og jeres arbejde med at skabe en mangfoldig folkeskole på skolen. Vi anbefaler, at I afsætter 60 – 90 minutter til at arbejde med dialogværktøjet på minimum et møde i foråret 2023. </a:t>
            </a:r>
          </a:p>
          <a:p>
            <a:endParaRPr lang="da-DK" sz="1100" dirty="0">
              <a:solidFill>
                <a:schemeClr val="bg1"/>
              </a:solidFill>
              <a:latin typeface="Quicksand" panose="020B0604020202020204"/>
              <a:cs typeface="Amatic SC" panose="00000500000000000000" pitchFamily="2" charset="-79"/>
            </a:endParaRPr>
          </a:p>
          <a:p>
            <a:r>
              <a:rPr lang="da-DK" sz="1100" dirty="0">
                <a:solidFill>
                  <a:schemeClr val="bg1"/>
                </a:solidFill>
                <a:latin typeface="Quicksand" panose="020B0604020202020204"/>
                <a:cs typeface="Amatic SC" panose="00000500000000000000" pitchFamily="2" charset="-79"/>
              </a:rPr>
              <a:t>Dialogværktøjet består af en planche (side 6), som kan hænges op på væggen eller placeres på bordet foran jer. Hvert felt repræsenterer en øvelse, som I skal arbejde med. Til hvert felt hører en guide, som beskriver processen for øvelsen. </a:t>
            </a:r>
          </a:p>
          <a:p>
            <a:endParaRPr lang="da-DK" sz="1100" dirty="0">
              <a:solidFill>
                <a:schemeClr val="bg1"/>
              </a:solidFill>
              <a:latin typeface="Quicksand" panose="020B0604020202020204"/>
              <a:cs typeface="Amatic SC" panose="00000500000000000000" pitchFamily="2" charset="-79"/>
            </a:endParaRPr>
          </a:p>
          <a:p>
            <a:r>
              <a:rPr lang="da-DK" sz="1100" dirty="0">
                <a:solidFill>
                  <a:schemeClr val="bg1"/>
                </a:solidFill>
                <a:latin typeface="Quicksand" panose="020B0604020202020204"/>
                <a:cs typeface="Amatic SC" panose="00000500000000000000" pitchFamily="2" charset="-79"/>
              </a:rPr>
              <a:t>Vi håber, at I har lyst til at åbne jeres praksis op for os, så vi kan få et indblik i alt det spændende, som foregår på jeres skole – og så både vi og andre skoler kan blive klogere og bygge ovenpå erfaringerne.</a:t>
            </a:r>
          </a:p>
          <a:p>
            <a:endParaRPr lang="da-DK" sz="1100" dirty="0">
              <a:solidFill>
                <a:schemeClr val="bg1"/>
              </a:solidFill>
              <a:latin typeface="Quicksand" panose="020B0604020202020204"/>
              <a:cs typeface="Amatic SC" panose="00000500000000000000" pitchFamily="2" charset="-79"/>
            </a:endParaRPr>
          </a:p>
          <a:p>
            <a:pPr algn="ctr"/>
            <a:r>
              <a:rPr lang="da-DK" sz="1100" dirty="0">
                <a:solidFill>
                  <a:schemeClr val="bg1"/>
                </a:solidFill>
                <a:latin typeface="Quicksand" panose="020B0604020202020204"/>
                <a:cs typeface="Amatic SC" panose="00000500000000000000" pitchFamily="2" charset="-79"/>
              </a:rPr>
              <a:t>På forhånd tak,</a:t>
            </a:r>
          </a:p>
          <a:p>
            <a:pPr algn="ctr"/>
            <a:r>
              <a:rPr lang="da-DK" sz="1100" dirty="0">
                <a:solidFill>
                  <a:schemeClr val="bg1"/>
                </a:solidFill>
                <a:latin typeface="Quicksand" panose="020B0604020202020204"/>
                <a:cs typeface="Amatic SC" panose="00000500000000000000" pitchFamily="2" charset="-79"/>
              </a:rPr>
              <a:t>Rambølls team på evalueringen af</a:t>
            </a:r>
            <a:br>
              <a:rPr lang="da-DK" sz="1100" dirty="0">
                <a:solidFill>
                  <a:schemeClr val="bg1"/>
                </a:solidFill>
                <a:latin typeface="Quicksand" panose="020B0604020202020204"/>
                <a:cs typeface="Amatic SC" panose="00000500000000000000" pitchFamily="2" charset="-79"/>
              </a:rPr>
            </a:br>
            <a:r>
              <a:rPr lang="da-DK" sz="1100" dirty="0">
                <a:solidFill>
                  <a:schemeClr val="bg1"/>
                </a:solidFill>
                <a:latin typeface="Quicksand" panose="020B0604020202020204"/>
                <a:cs typeface="Amatic SC" panose="00000500000000000000" pitchFamily="2" charset="-79"/>
              </a:rPr>
              <a:t>Den Mangfoldige Folkeskole</a:t>
            </a:r>
          </a:p>
        </p:txBody>
      </p:sp>
    </p:spTree>
    <p:extLst>
      <p:ext uri="{BB962C8B-B14F-4D97-AF65-F5344CB8AC3E}">
        <p14:creationId xmlns:p14="http://schemas.microsoft.com/office/powerpoint/2010/main" val="160952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90EF81-69E3-4036-85E7-4663481CB55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3" name="Object 2" hidden="1">
                        <a:extLst>
                          <a:ext uri="{FF2B5EF4-FFF2-40B4-BE49-F238E27FC236}">
                            <a16:creationId xmlns:a16="http://schemas.microsoft.com/office/drawing/2014/main" id="{4590EF81-69E3-4036-85E7-4663481CB5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A9E98F57-8443-4FC5-9D95-93F1676E24B6}"/>
              </a:ext>
            </a:extLst>
          </p:cNvPr>
          <p:cNvSpPr>
            <a:spLocks noGrp="1"/>
          </p:cNvSpPr>
          <p:nvPr>
            <p:ph type="ctrTitle"/>
          </p:nvPr>
        </p:nvSpPr>
        <p:spPr>
          <a:xfrm>
            <a:off x="2307648" y="1256938"/>
            <a:ext cx="7576704" cy="1784136"/>
          </a:xfrm>
        </p:spPr>
        <p:txBody>
          <a:bodyPr vert="horz"/>
          <a:lstStyle/>
          <a:p>
            <a:r>
              <a:rPr lang="da-DK" sz="1400" dirty="0">
                <a:solidFill>
                  <a:schemeClr val="bg1"/>
                </a:solidFill>
                <a:latin typeface="Quicksand" panose="020B0604020202020204"/>
              </a:rPr>
              <a:t>… skal I forberede jer til én af øvelserne. </a:t>
            </a:r>
            <a:endParaRPr lang="da-DK" sz="2800" dirty="0"/>
          </a:p>
        </p:txBody>
      </p:sp>
      <p:sp>
        <p:nvSpPr>
          <p:cNvPr id="6" name="TextBox 5">
            <a:extLst>
              <a:ext uri="{FF2B5EF4-FFF2-40B4-BE49-F238E27FC236}">
                <a16:creationId xmlns:a16="http://schemas.microsoft.com/office/drawing/2014/main" id="{83984697-3FCD-4F9D-9477-1D87B065F781}"/>
              </a:ext>
            </a:extLst>
          </p:cNvPr>
          <p:cNvSpPr txBox="1"/>
          <p:nvPr/>
        </p:nvSpPr>
        <p:spPr>
          <a:xfrm>
            <a:off x="2931969" y="1325480"/>
            <a:ext cx="6328062" cy="584775"/>
          </a:xfrm>
          <a:prstGeom prst="rect">
            <a:avLst/>
          </a:prstGeom>
          <a:noFill/>
        </p:spPr>
        <p:txBody>
          <a:bodyPr wrap="square">
            <a:spAutoFit/>
          </a:bodyPr>
          <a:lstStyle/>
          <a:p>
            <a:pPr algn="ctr"/>
            <a:r>
              <a:rPr lang="da-DK" sz="3200" b="1">
                <a:solidFill>
                  <a:schemeClr val="bg1"/>
                </a:solidFill>
                <a:latin typeface="Amatic SC" panose="00000500000000000000" pitchFamily="2" charset="-79"/>
                <a:cs typeface="Amatic SC" panose="00000500000000000000" pitchFamily="2" charset="-79"/>
              </a:rPr>
              <a:t>Inden I mødes…</a:t>
            </a:r>
          </a:p>
        </p:txBody>
      </p:sp>
      <p:sp>
        <p:nvSpPr>
          <p:cNvPr id="7" name="Rectangle 6">
            <a:extLst>
              <a:ext uri="{FF2B5EF4-FFF2-40B4-BE49-F238E27FC236}">
                <a16:creationId xmlns:a16="http://schemas.microsoft.com/office/drawing/2014/main" id="{D5D72617-E847-4533-82B8-607676467A28}"/>
              </a:ext>
            </a:extLst>
          </p:cNvPr>
          <p:cNvSpPr/>
          <p:nvPr/>
        </p:nvSpPr>
        <p:spPr>
          <a:xfrm>
            <a:off x="3410712" y="2485240"/>
            <a:ext cx="5532120" cy="447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3200" b="1" noProof="0" dirty="0">
                <a:solidFill>
                  <a:schemeClr val="tx1"/>
                </a:solidFill>
                <a:latin typeface="Amatic SC" panose="00000500000000000000" pitchFamily="2" charset="-79"/>
                <a:cs typeface="Amatic SC" panose="00000500000000000000" pitchFamily="2" charset="-79"/>
              </a:rPr>
              <a:t>Forberedelse til monopolet</a:t>
            </a:r>
          </a:p>
        </p:txBody>
      </p:sp>
      <p:sp>
        <p:nvSpPr>
          <p:cNvPr id="8" name="Rectangle 7">
            <a:extLst>
              <a:ext uri="{FF2B5EF4-FFF2-40B4-BE49-F238E27FC236}">
                <a16:creationId xmlns:a16="http://schemas.microsoft.com/office/drawing/2014/main" id="{4DF2F5BA-7BA9-43A2-ACA5-F7761659F00A}"/>
              </a:ext>
            </a:extLst>
          </p:cNvPr>
          <p:cNvSpPr/>
          <p:nvPr/>
        </p:nvSpPr>
        <p:spPr>
          <a:xfrm>
            <a:off x="3410712" y="2927781"/>
            <a:ext cx="5532120" cy="190456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72000" bIns="108000" rtlCol="0" anchor="t"/>
          <a:lstStyle/>
          <a:p>
            <a:pPr marL="285750" indent="-285750">
              <a:buFont typeface="Wingdings" panose="05000000000000000000" pitchFamily="2" charset="2"/>
              <a:buChar char="ü"/>
            </a:pPr>
            <a:endParaRPr lang="da-DK" sz="1200" dirty="0">
              <a:solidFill>
                <a:schemeClr val="bg1"/>
              </a:solidFill>
              <a:latin typeface="Quicksand" panose="020B0604020202020204" charset="0"/>
            </a:endParaRPr>
          </a:p>
          <a:p>
            <a:pPr marL="285750" indent="-285750">
              <a:buFont typeface="Wingdings" panose="05000000000000000000" pitchFamily="2" charset="2"/>
              <a:buChar char="ü"/>
            </a:pPr>
            <a:r>
              <a:rPr lang="da-DK" sz="1200" dirty="0">
                <a:solidFill>
                  <a:schemeClr val="bg1"/>
                </a:solidFill>
                <a:latin typeface="Quicksand" panose="020B0604020202020204" charset="0"/>
              </a:rPr>
              <a:t>Ét medlem af teamet skal inden mødet reflektere over et dilemma,  vedkommende møder i arbejdet med at skabe læringsmiljøer med deltagelsesmuligheder for alle elever. </a:t>
            </a:r>
          </a:p>
          <a:p>
            <a:endParaRPr lang="da-DK" sz="1200" dirty="0">
              <a:solidFill>
                <a:schemeClr val="bg1"/>
              </a:solidFill>
              <a:latin typeface="Quicksand" panose="020B0604020202020204" charset="0"/>
            </a:endParaRPr>
          </a:p>
          <a:p>
            <a:pPr marL="285750" indent="-285750">
              <a:buFont typeface="Wingdings" panose="05000000000000000000" pitchFamily="2" charset="2"/>
              <a:buChar char="ü"/>
            </a:pPr>
            <a:r>
              <a:rPr lang="da-DK" sz="1200" dirty="0">
                <a:solidFill>
                  <a:schemeClr val="bg1"/>
                </a:solidFill>
                <a:latin typeface="Quicksand" panose="020B0604020202020204" charset="0"/>
              </a:rPr>
              <a:t>Dilemmaet skal drøftes på mødet, hvor de øvrige teammedlemmer giver feedback på dilemmaet fra forskellige perspektiver, herunder kollega, forældre og elevperspektivet. </a:t>
            </a:r>
          </a:p>
          <a:p>
            <a:br>
              <a:rPr lang="da-DK" sz="1200" dirty="0">
                <a:solidFill>
                  <a:schemeClr val="bg1"/>
                </a:solidFill>
                <a:latin typeface="Quicksand" panose="020B0604020202020204" charset="0"/>
              </a:rPr>
            </a:br>
            <a:endParaRPr lang="da-DK" sz="1100" dirty="0">
              <a:solidFill>
                <a:schemeClr val="bg1"/>
              </a:solidFill>
              <a:latin typeface="Quicksand" panose="020B0604020202020204" charset="0"/>
            </a:endParaRPr>
          </a:p>
          <a:p>
            <a:pPr marL="171450" indent="-171450">
              <a:buFont typeface="Wingdings" panose="05000000000000000000" pitchFamily="2" charset="2"/>
              <a:buChar char="ü"/>
            </a:pPr>
            <a:endParaRPr lang="da-DK" sz="1100" noProof="0" dirty="0">
              <a:solidFill>
                <a:schemeClr val="bg1"/>
              </a:solidFill>
              <a:latin typeface="Quicksand" panose="020B0604020202020204" charset="0"/>
            </a:endParaRPr>
          </a:p>
          <a:p>
            <a:pPr marL="628650" lvl="1" indent="-171450">
              <a:buFont typeface="Wingdings" panose="05000000000000000000" pitchFamily="2" charset="2"/>
              <a:buChar char="ü"/>
            </a:pPr>
            <a:endParaRPr lang="da-DK" sz="1100" noProof="0" dirty="0">
              <a:solidFill>
                <a:schemeClr val="bg1"/>
              </a:solidFill>
              <a:latin typeface="Quicksand" panose="020B0604020202020204" charset="0"/>
            </a:endParaRPr>
          </a:p>
          <a:p>
            <a:pPr marL="628650" lvl="1" indent="-171450">
              <a:buFont typeface="Courier New" panose="02070309020205020404" pitchFamily="49" charset="0"/>
              <a:buChar char="o"/>
            </a:pPr>
            <a:endParaRPr lang="da-DK" sz="1100" noProof="0" dirty="0">
              <a:solidFill>
                <a:schemeClr val="bg1"/>
              </a:solidFill>
              <a:latin typeface="Quicksand" panose="020B0604020202020204" charset="0"/>
            </a:endParaRPr>
          </a:p>
        </p:txBody>
      </p:sp>
    </p:spTree>
    <p:extLst>
      <p:ext uri="{BB962C8B-B14F-4D97-AF65-F5344CB8AC3E}">
        <p14:creationId xmlns:p14="http://schemas.microsoft.com/office/powerpoint/2010/main" val="374891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Thought bubble outline">
            <a:extLst>
              <a:ext uri="{FF2B5EF4-FFF2-40B4-BE49-F238E27FC236}">
                <a16:creationId xmlns:a16="http://schemas.microsoft.com/office/drawing/2014/main" id="{48EA9B23-DE3B-423C-A996-8ABE50AE488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23" b="223"/>
          <a:stretch/>
        </p:blipFill>
        <p:spPr>
          <a:xfrm>
            <a:off x="9902977" y="286085"/>
            <a:ext cx="2257902" cy="2257902"/>
          </a:xfrm>
          <a:prstGeom prst="rect">
            <a:avLst/>
          </a:prstGeom>
        </p:spPr>
      </p:pic>
      <p:graphicFrame>
        <p:nvGraphicFramePr>
          <p:cNvPr id="6" name="Object 5" hidden="1">
            <a:extLst>
              <a:ext uri="{FF2B5EF4-FFF2-40B4-BE49-F238E27FC236}">
                <a16:creationId xmlns:a16="http://schemas.microsoft.com/office/drawing/2014/main" id="{674F4CA1-BBE8-4B3D-9B52-12361063200A}"/>
              </a:ext>
            </a:extLst>
          </p:cNvPr>
          <p:cNvGraphicFramePr>
            <a:graphicFrameLocks noChangeAspect="1"/>
          </p:cNvGraphicFramePr>
          <p:nvPr>
            <p:custDataLst>
              <p:tags r:id="rId1"/>
            </p:custDataLst>
            <p:extLst>
              <p:ext uri="{D42A27DB-BD31-4B8C-83A1-F6EECF244321}">
                <p14:modId xmlns:p14="http://schemas.microsoft.com/office/powerpoint/2010/main" val="2341832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8" imgH="408" progId="TCLayout.ActiveDocument.1">
                  <p:embed/>
                </p:oleObj>
              </mc:Choice>
              <mc:Fallback>
                <p:oleObj name="think-cell Slide" r:id="rId6" imgW="408" imgH="408" progId="TCLayout.ActiveDocument.1">
                  <p:embed/>
                  <p:pic>
                    <p:nvPicPr>
                      <p:cNvPr id="6" name="Object 5" hidden="1">
                        <a:extLst>
                          <a:ext uri="{FF2B5EF4-FFF2-40B4-BE49-F238E27FC236}">
                            <a16:creationId xmlns:a16="http://schemas.microsoft.com/office/drawing/2014/main" id="{674F4CA1-BBE8-4B3D-9B52-12361063200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E05B53F9-F4B1-4F6B-921E-DD2E08BA0ACF}"/>
              </a:ext>
            </a:extLst>
          </p:cNvPr>
          <p:cNvSpPr/>
          <p:nvPr/>
        </p:nvSpPr>
        <p:spPr>
          <a:xfrm>
            <a:off x="0" y="-103041"/>
            <a:ext cx="12192000" cy="712502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8" name="Rectangle 77">
            <a:extLst>
              <a:ext uri="{FF2B5EF4-FFF2-40B4-BE49-F238E27FC236}">
                <a16:creationId xmlns:a16="http://schemas.microsoft.com/office/drawing/2014/main" id="{D881A768-2A57-4692-81F5-A1471ABD885E}"/>
              </a:ext>
            </a:extLst>
          </p:cNvPr>
          <p:cNvSpPr/>
          <p:nvPr/>
        </p:nvSpPr>
        <p:spPr>
          <a:xfrm>
            <a:off x="85628" y="61452"/>
            <a:ext cx="4844459" cy="4582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3200" b="1" noProof="0" dirty="0">
              <a:solidFill>
                <a:schemeClr val="bg1"/>
              </a:solidFill>
              <a:latin typeface="Amatic SC" panose="00000500000000000000" pitchFamily="2" charset="-79"/>
              <a:cs typeface="Amatic SC" panose="00000500000000000000" pitchFamily="2" charset="-79"/>
            </a:endParaRPr>
          </a:p>
        </p:txBody>
      </p:sp>
      <p:sp>
        <p:nvSpPr>
          <p:cNvPr id="79" name="Rectangle 78">
            <a:extLst>
              <a:ext uri="{FF2B5EF4-FFF2-40B4-BE49-F238E27FC236}">
                <a16:creationId xmlns:a16="http://schemas.microsoft.com/office/drawing/2014/main" id="{A04740E2-D0C7-4315-AC17-32E2D8F4AE9B}"/>
              </a:ext>
            </a:extLst>
          </p:cNvPr>
          <p:cNvSpPr/>
          <p:nvPr/>
        </p:nvSpPr>
        <p:spPr>
          <a:xfrm>
            <a:off x="92024" y="482220"/>
            <a:ext cx="4896804" cy="291092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tx1"/>
              </a:solidFill>
              <a:latin typeface="Quicksand" panose="020B0604020202020204" charset="0"/>
            </a:endParaRPr>
          </a:p>
        </p:txBody>
      </p:sp>
      <p:sp>
        <p:nvSpPr>
          <p:cNvPr id="9" name="TextBox 8">
            <a:extLst>
              <a:ext uri="{FF2B5EF4-FFF2-40B4-BE49-F238E27FC236}">
                <a16:creationId xmlns:a16="http://schemas.microsoft.com/office/drawing/2014/main" id="{33079572-FA75-4A84-9875-4696D476498A}"/>
              </a:ext>
            </a:extLst>
          </p:cNvPr>
          <p:cNvSpPr txBox="1"/>
          <p:nvPr/>
        </p:nvSpPr>
        <p:spPr>
          <a:xfrm>
            <a:off x="217410" y="61452"/>
            <a:ext cx="338990" cy="492443"/>
          </a:xfrm>
          <a:prstGeom prst="rect">
            <a:avLst/>
          </a:prstGeom>
          <a:noFill/>
        </p:spPr>
        <p:txBody>
          <a:bodyPr wrap="square" lIns="0" tIns="0" rIns="0" bIns="0" rtlCol="0">
            <a:spAutoFit/>
          </a:bodyPr>
          <a:lstStyle/>
          <a:p>
            <a:r>
              <a:rPr lang="da-DK" sz="3200" b="1">
                <a:solidFill>
                  <a:schemeClr val="bg1"/>
                </a:solidFill>
                <a:latin typeface="Amatic SC" panose="00000500000000000000" pitchFamily="2" charset="-79"/>
                <a:cs typeface="Amatic SC" panose="00000500000000000000" pitchFamily="2" charset="-79"/>
              </a:rPr>
              <a:t>1</a:t>
            </a:r>
          </a:p>
        </p:txBody>
      </p:sp>
      <p:pic>
        <p:nvPicPr>
          <p:cNvPr id="16" name="Graphic 15" descr="Stopwatch 25% with solid fill">
            <a:extLst>
              <a:ext uri="{FF2B5EF4-FFF2-40B4-BE49-F238E27FC236}">
                <a16:creationId xmlns:a16="http://schemas.microsoft.com/office/drawing/2014/main" id="{2C7D4C8D-EB64-4F38-BFD3-B1C5F01BA7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13247" y="79769"/>
            <a:ext cx="274525" cy="274525"/>
          </a:xfrm>
          <a:prstGeom prst="rect">
            <a:avLst/>
          </a:prstGeom>
        </p:spPr>
      </p:pic>
      <p:sp>
        <p:nvSpPr>
          <p:cNvPr id="104" name="TextBox 103">
            <a:extLst>
              <a:ext uri="{FF2B5EF4-FFF2-40B4-BE49-F238E27FC236}">
                <a16:creationId xmlns:a16="http://schemas.microsoft.com/office/drawing/2014/main" id="{02FDE82E-7814-49F8-8DDB-CE7E1048C2C8}"/>
              </a:ext>
            </a:extLst>
          </p:cNvPr>
          <p:cNvSpPr txBox="1"/>
          <p:nvPr/>
        </p:nvSpPr>
        <p:spPr>
          <a:xfrm>
            <a:off x="4570934" y="358093"/>
            <a:ext cx="359153" cy="138499"/>
          </a:xfrm>
          <a:prstGeom prst="rect">
            <a:avLst/>
          </a:prstGeom>
          <a:noFill/>
        </p:spPr>
        <p:txBody>
          <a:bodyPr wrap="square" lIns="0" tIns="0" rIns="0" bIns="0" rtlCol="0">
            <a:spAutoFit/>
          </a:bodyPr>
          <a:lstStyle/>
          <a:p>
            <a:r>
              <a:rPr lang="da-DK" sz="900">
                <a:solidFill>
                  <a:schemeClr val="bg1"/>
                </a:solidFill>
                <a:latin typeface="Quicksand" panose="020B0604020202020204"/>
              </a:rPr>
              <a:t>10 min.</a:t>
            </a:r>
            <a:endParaRPr lang="da-DK" sz="1000">
              <a:solidFill>
                <a:schemeClr val="bg1"/>
              </a:solidFill>
              <a:latin typeface="Quicksand" panose="020B0604020202020204"/>
            </a:endParaRPr>
          </a:p>
        </p:txBody>
      </p:sp>
      <p:sp>
        <p:nvSpPr>
          <p:cNvPr id="122" name="Rectangle 121">
            <a:extLst>
              <a:ext uri="{FF2B5EF4-FFF2-40B4-BE49-F238E27FC236}">
                <a16:creationId xmlns:a16="http://schemas.microsoft.com/office/drawing/2014/main" id="{21E84701-9504-4ED2-BA9D-FE77277CBBE7}"/>
              </a:ext>
            </a:extLst>
          </p:cNvPr>
          <p:cNvSpPr/>
          <p:nvPr/>
        </p:nvSpPr>
        <p:spPr>
          <a:xfrm>
            <a:off x="85626" y="3476568"/>
            <a:ext cx="6193680" cy="4582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3200" b="1" noProof="0" dirty="0">
                <a:solidFill>
                  <a:schemeClr val="bg1"/>
                </a:solidFill>
                <a:latin typeface="Amatic SC" panose="00000500000000000000" pitchFamily="2" charset="-79"/>
                <a:cs typeface="Amatic SC" panose="00000500000000000000" pitchFamily="2" charset="-79"/>
              </a:rPr>
              <a:t>Monopolet </a:t>
            </a:r>
          </a:p>
        </p:txBody>
      </p:sp>
      <p:sp>
        <p:nvSpPr>
          <p:cNvPr id="123" name="Rectangle 122">
            <a:extLst>
              <a:ext uri="{FF2B5EF4-FFF2-40B4-BE49-F238E27FC236}">
                <a16:creationId xmlns:a16="http://schemas.microsoft.com/office/drawing/2014/main" id="{09709F9E-D98D-4B40-A9CE-1CCB06089DBB}"/>
              </a:ext>
            </a:extLst>
          </p:cNvPr>
          <p:cNvSpPr/>
          <p:nvPr/>
        </p:nvSpPr>
        <p:spPr>
          <a:xfrm>
            <a:off x="85628" y="3919306"/>
            <a:ext cx="6193678" cy="291092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algn="ctr" rtl="0" eaLnBrk="1" latinLnBrk="0" hangingPunct="1">
              <a:spcBef>
                <a:spcPts val="0"/>
              </a:spcBef>
              <a:spcAft>
                <a:spcPts val="0"/>
              </a:spcAft>
            </a:pPr>
            <a:endParaRPr lang="da-DK" sz="1800" b="1" kern="1200" dirty="0">
              <a:solidFill>
                <a:srgbClr val="000000"/>
              </a:solidFill>
              <a:effectLst/>
              <a:latin typeface="Amatic SC" panose="00000500000000000000" pitchFamily="2" charset="-79"/>
              <a:ea typeface="+mn-ea"/>
              <a:cs typeface="Amatic SC" panose="00000500000000000000" pitchFamily="2" charset="-79"/>
            </a:endParaRPr>
          </a:p>
          <a:p>
            <a:pPr marL="0" algn="ctr" rtl="0" eaLnBrk="1" latinLnBrk="0" hangingPunct="1">
              <a:spcBef>
                <a:spcPts val="0"/>
              </a:spcBef>
              <a:spcAft>
                <a:spcPts val="0"/>
              </a:spcAft>
            </a:pPr>
            <a:endParaRPr lang="da-DK" b="1" dirty="0">
              <a:solidFill>
                <a:srgbClr val="000000"/>
              </a:solidFill>
              <a:latin typeface="Amatic SC" panose="00000500000000000000" pitchFamily="2" charset="-79"/>
              <a:cs typeface="Amatic SC" panose="00000500000000000000" pitchFamily="2" charset="-79"/>
            </a:endParaRPr>
          </a:p>
          <a:p>
            <a:pPr marL="0" algn="ctr" rtl="0" eaLnBrk="1" latinLnBrk="0" hangingPunct="1">
              <a:spcBef>
                <a:spcPts val="0"/>
              </a:spcBef>
              <a:spcAft>
                <a:spcPts val="0"/>
              </a:spcAft>
            </a:pPr>
            <a:endParaRPr lang="da-DK" sz="1800" b="1" kern="1200" dirty="0">
              <a:solidFill>
                <a:srgbClr val="000000"/>
              </a:solidFill>
              <a:effectLst/>
              <a:latin typeface="Amatic SC" panose="00000500000000000000" pitchFamily="2" charset="-79"/>
              <a:ea typeface="+mn-ea"/>
              <a:cs typeface="Amatic SC" panose="00000500000000000000" pitchFamily="2" charset="-79"/>
            </a:endParaRPr>
          </a:p>
          <a:p>
            <a:pPr marL="0" algn="ctr" rtl="0" eaLnBrk="1" latinLnBrk="0" hangingPunct="1">
              <a:spcBef>
                <a:spcPts val="0"/>
              </a:spcBef>
              <a:spcAft>
                <a:spcPts val="0"/>
              </a:spcAft>
            </a:pPr>
            <a:endParaRPr lang="da-DK" b="1" dirty="0">
              <a:solidFill>
                <a:srgbClr val="000000"/>
              </a:solidFill>
              <a:latin typeface="Amatic SC" panose="00000500000000000000" pitchFamily="2" charset="-79"/>
              <a:cs typeface="Amatic SC" panose="00000500000000000000" pitchFamily="2" charset="-79"/>
            </a:endParaRPr>
          </a:p>
          <a:p>
            <a:pPr marL="0" algn="ctr" rtl="0" eaLnBrk="1" latinLnBrk="0" hangingPunct="1">
              <a:spcBef>
                <a:spcPts val="0"/>
              </a:spcBef>
              <a:spcAft>
                <a:spcPts val="0"/>
              </a:spcAft>
            </a:pPr>
            <a:endParaRPr lang="da-DK" sz="1800" b="1" kern="1200" dirty="0">
              <a:solidFill>
                <a:srgbClr val="000000"/>
              </a:solidFill>
              <a:effectLst/>
              <a:latin typeface="Amatic SC" panose="00000500000000000000" pitchFamily="2" charset="-79"/>
              <a:ea typeface="+mn-ea"/>
              <a:cs typeface="Amatic SC" panose="00000500000000000000" pitchFamily="2" charset="-79"/>
            </a:endParaRPr>
          </a:p>
          <a:p>
            <a:pPr marL="0" algn="ctr" rtl="0" eaLnBrk="1" latinLnBrk="0" hangingPunct="1">
              <a:spcBef>
                <a:spcPts val="0"/>
              </a:spcBef>
              <a:spcAft>
                <a:spcPts val="0"/>
              </a:spcAft>
            </a:pPr>
            <a:endParaRPr lang="da-DK" b="1" dirty="0">
              <a:solidFill>
                <a:srgbClr val="000000"/>
              </a:solidFill>
              <a:latin typeface="Amatic SC" panose="00000500000000000000" pitchFamily="2" charset="-79"/>
              <a:cs typeface="Amatic SC" panose="00000500000000000000" pitchFamily="2" charset="-79"/>
            </a:endParaRPr>
          </a:p>
          <a:p>
            <a:pPr marL="0" algn="ctr" rtl="0" eaLnBrk="1" latinLnBrk="0" hangingPunct="1">
              <a:spcBef>
                <a:spcPts val="0"/>
              </a:spcBef>
              <a:spcAft>
                <a:spcPts val="0"/>
              </a:spcAft>
            </a:pPr>
            <a:endParaRPr lang="da-DK" sz="1800" b="1" kern="1200" dirty="0">
              <a:solidFill>
                <a:srgbClr val="000000"/>
              </a:solidFill>
              <a:effectLst/>
              <a:latin typeface="Amatic SC" panose="00000500000000000000" pitchFamily="2" charset="-79"/>
              <a:ea typeface="+mn-ea"/>
              <a:cs typeface="Amatic SC" panose="00000500000000000000" pitchFamily="2" charset="-79"/>
            </a:endParaRPr>
          </a:p>
          <a:p>
            <a:pPr marL="0" algn="ctr" rtl="0" eaLnBrk="1" latinLnBrk="0" hangingPunct="1">
              <a:spcBef>
                <a:spcPts val="0"/>
              </a:spcBef>
              <a:spcAft>
                <a:spcPts val="0"/>
              </a:spcAft>
            </a:pPr>
            <a:endParaRPr lang="da-DK" b="1" dirty="0">
              <a:solidFill>
                <a:srgbClr val="000000"/>
              </a:solidFill>
              <a:latin typeface="Amatic SC" panose="00000500000000000000" pitchFamily="2" charset="-79"/>
              <a:cs typeface="Amatic SC" panose="00000500000000000000" pitchFamily="2" charset="-79"/>
            </a:endParaRPr>
          </a:p>
          <a:p>
            <a:pPr marL="0" algn="ctr" rtl="0" eaLnBrk="1" latinLnBrk="0" hangingPunct="1">
              <a:spcBef>
                <a:spcPts val="0"/>
              </a:spcBef>
              <a:spcAft>
                <a:spcPts val="0"/>
              </a:spcAft>
            </a:pPr>
            <a:endParaRPr lang="da-DK" sz="1600" dirty="0">
              <a:solidFill>
                <a:srgbClr val="000000"/>
              </a:solidFill>
              <a:effectLst/>
            </a:endParaRPr>
          </a:p>
        </p:txBody>
      </p:sp>
      <p:sp>
        <p:nvSpPr>
          <p:cNvPr id="124" name="Rectangle 123">
            <a:extLst>
              <a:ext uri="{FF2B5EF4-FFF2-40B4-BE49-F238E27FC236}">
                <a16:creationId xmlns:a16="http://schemas.microsoft.com/office/drawing/2014/main" id="{1DA46129-DCE7-41FF-A9AF-74D54AEE064F}"/>
              </a:ext>
            </a:extLst>
          </p:cNvPr>
          <p:cNvSpPr/>
          <p:nvPr/>
        </p:nvSpPr>
        <p:spPr>
          <a:xfrm>
            <a:off x="5078955" y="61452"/>
            <a:ext cx="6984637" cy="4582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3200" b="1" noProof="0" dirty="0">
                <a:solidFill>
                  <a:schemeClr val="bg1"/>
                </a:solidFill>
                <a:latin typeface="Amatic SC" panose="00000500000000000000" pitchFamily="2" charset="-79"/>
                <a:cs typeface="Amatic SC" panose="00000500000000000000" pitchFamily="2" charset="-79"/>
              </a:rPr>
              <a:t>Tøm hovedet</a:t>
            </a:r>
          </a:p>
        </p:txBody>
      </p:sp>
      <p:sp>
        <p:nvSpPr>
          <p:cNvPr id="125" name="Rectangle 124">
            <a:extLst>
              <a:ext uri="{FF2B5EF4-FFF2-40B4-BE49-F238E27FC236}">
                <a16:creationId xmlns:a16="http://schemas.microsoft.com/office/drawing/2014/main" id="{FAD43CC7-C795-4D6A-A75B-100FD3F206EB}"/>
              </a:ext>
            </a:extLst>
          </p:cNvPr>
          <p:cNvSpPr/>
          <p:nvPr/>
        </p:nvSpPr>
        <p:spPr>
          <a:xfrm>
            <a:off x="5079443" y="509556"/>
            <a:ext cx="6984635" cy="29109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171450" indent="-171450">
              <a:buFont typeface="Arial" panose="020B0604020202020204" pitchFamily="34" charset="0"/>
              <a:buChar char="•"/>
            </a:pPr>
            <a:endParaRPr lang="da-DK" sz="1600" dirty="0">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da-DK" sz="1600" dirty="0">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da-DK" sz="1600" dirty="0">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da-DK" sz="1600" dirty="0">
              <a:latin typeface="Quicksand" panose="020B0604020202020204"/>
              <a:ea typeface="Calibri" panose="020F0502020204030204" pitchFamily="34" charset="0"/>
              <a:cs typeface="Times New Roman" panose="02020603050405020304" pitchFamily="18" charset="0"/>
            </a:endParaRPr>
          </a:p>
        </p:txBody>
      </p:sp>
      <p:sp>
        <p:nvSpPr>
          <p:cNvPr id="126" name="Rectangle 125">
            <a:extLst>
              <a:ext uri="{FF2B5EF4-FFF2-40B4-BE49-F238E27FC236}">
                <a16:creationId xmlns:a16="http://schemas.microsoft.com/office/drawing/2014/main" id="{82EA7A55-9487-43DB-B174-DE07F14E3317}"/>
              </a:ext>
            </a:extLst>
          </p:cNvPr>
          <p:cNvSpPr/>
          <p:nvPr/>
        </p:nvSpPr>
        <p:spPr>
          <a:xfrm>
            <a:off x="6374001" y="3476568"/>
            <a:ext cx="5689591" cy="458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3200" b="1" noProof="0" dirty="0">
              <a:solidFill>
                <a:schemeClr val="bg1"/>
              </a:solidFill>
              <a:latin typeface="Amatic SC" panose="00000500000000000000" pitchFamily="2" charset="-79"/>
              <a:cs typeface="Amatic SC" panose="00000500000000000000" pitchFamily="2" charset="-79"/>
            </a:endParaRPr>
          </a:p>
        </p:txBody>
      </p:sp>
      <p:sp>
        <p:nvSpPr>
          <p:cNvPr id="127" name="Rectangle 126">
            <a:extLst>
              <a:ext uri="{FF2B5EF4-FFF2-40B4-BE49-F238E27FC236}">
                <a16:creationId xmlns:a16="http://schemas.microsoft.com/office/drawing/2014/main" id="{F0961598-4087-4975-B0E2-9CFA10295A1A}"/>
              </a:ext>
            </a:extLst>
          </p:cNvPr>
          <p:cNvSpPr/>
          <p:nvPr/>
        </p:nvSpPr>
        <p:spPr>
          <a:xfrm>
            <a:off x="6374003" y="3919306"/>
            <a:ext cx="5689589" cy="29109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tx1"/>
              </a:solidFill>
              <a:latin typeface="Quicksand" panose="020B0604020202020204" charset="0"/>
            </a:endParaRPr>
          </a:p>
        </p:txBody>
      </p:sp>
      <p:sp>
        <p:nvSpPr>
          <p:cNvPr id="128" name="TextBox 127">
            <a:extLst>
              <a:ext uri="{FF2B5EF4-FFF2-40B4-BE49-F238E27FC236}">
                <a16:creationId xmlns:a16="http://schemas.microsoft.com/office/drawing/2014/main" id="{3688CFC2-4E0A-43F8-AA4F-B06458B13F4A}"/>
              </a:ext>
            </a:extLst>
          </p:cNvPr>
          <p:cNvSpPr txBox="1"/>
          <p:nvPr/>
        </p:nvSpPr>
        <p:spPr>
          <a:xfrm>
            <a:off x="5137698" y="36600"/>
            <a:ext cx="338990" cy="492443"/>
          </a:xfrm>
          <a:prstGeom prst="rect">
            <a:avLst/>
          </a:prstGeom>
          <a:noFill/>
        </p:spPr>
        <p:txBody>
          <a:bodyPr wrap="square" lIns="0" tIns="0" rIns="0" bIns="0" rtlCol="0">
            <a:spAutoFit/>
          </a:bodyPr>
          <a:lstStyle/>
          <a:p>
            <a:r>
              <a:rPr lang="da-DK" sz="3200" b="1">
                <a:solidFill>
                  <a:schemeClr val="bg1"/>
                </a:solidFill>
                <a:latin typeface="Amatic SC" panose="00000500000000000000" pitchFamily="2" charset="-79"/>
                <a:cs typeface="Amatic SC" panose="00000500000000000000" pitchFamily="2" charset="-79"/>
              </a:rPr>
              <a:t>2</a:t>
            </a:r>
          </a:p>
        </p:txBody>
      </p:sp>
      <p:pic>
        <p:nvPicPr>
          <p:cNvPr id="129" name="Graphic 128" descr="Stopwatch 25% with solid fill">
            <a:extLst>
              <a:ext uri="{FF2B5EF4-FFF2-40B4-BE49-F238E27FC236}">
                <a16:creationId xmlns:a16="http://schemas.microsoft.com/office/drawing/2014/main" id="{87C4FDA3-2FB1-4EE2-9C32-2A50564EC1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49029" y="79769"/>
            <a:ext cx="274525" cy="274525"/>
          </a:xfrm>
          <a:prstGeom prst="rect">
            <a:avLst/>
          </a:prstGeom>
        </p:spPr>
      </p:pic>
      <p:sp>
        <p:nvSpPr>
          <p:cNvPr id="130" name="TextBox 129">
            <a:extLst>
              <a:ext uri="{FF2B5EF4-FFF2-40B4-BE49-F238E27FC236}">
                <a16:creationId xmlns:a16="http://schemas.microsoft.com/office/drawing/2014/main" id="{A8F52525-1831-426D-9802-7B4263DBF3FA}"/>
              </a:ext>
            </a:extLst>
          </p:cNvPr>
          <p:cNvSpPr txBox="1"/>
          <p:nvPr/>
        </p:nvSpPr>
        <p:spPr>
          <a:xfrm>
            <a:off x="11531600" y="358093"/>
            <a:ext cx="526441" cy="138499"/>
          </a:xfrm>
          <a:prstGeom prst="rect">
            <a:avLst/>
          </a:prstGeom>
          <a:noFill/>
        </p:spPr>
        <p:txBody>
          <a:bodyPr wrap="square" lIns="0" tIns="0" rIns="0" bIns="0" rtlCol="0">
            <a:spAutoFit/>
          </a:bodyPr>
          <a:lstStyle/>
          <a:p>
            <a:pPr algn="ctr"/>
            <a:r>
              <a:rPr lang="da-DK" sz="900" dirty="0">
                <a:solidFill>
                  <a:schemeClr val="bg1"/>
                </a:solidFill>
                <a:latin typeface="Quicksand" panose="020B0604020202020204"/>
              </a:rPr>
              <a:t>15-20 min.</a:t>
            </a:r>
            <a:endParaRPr lang="da-DK" sz="1000" dirty="0">
              <a:solidFill>
                <a:schemeClr val="bg1"/>
              </a:solidFill>
              <a:latin typeface="Quicksand" panose="020B0604020202020204"/>
            </a:endParaRPr>
          </a:p>
        </p:txBody>
      </p:sp>
      <p:sp>
        <p:nvSpPr>
          <p:cNvPr id="134" name="TextBox 133">
            <a:extLst>
              <a:ext uri="{FF2B5EF4-FFF2-40B4-BE49-F238E27FC236}">
                <a16:creationId xmlns:a16="http://schemas.microsoft.com/office/drawing/2014/main" id="{DC6F0D6A-ADB4-4BAD-BD80-ACA9D1A9F6F3}"/>
              </a:ext>
            </a:extLst>
          </p:cNvPr>
          <p:cNvSpPr txBox="1"/>
          <p:nvPr/>
        </p:nvSpPr>
        <p:spPr>
          <a:xfrm>
            <a:off x="6418084" y="3446033"/>
            <a:ext cx="338990" cy="492443"/>
          </a:xfrm>
          <a:prstGeom prst="rect">
            <a:avLst/>
          </a:prstGeom>
          <a:noFill/>
        </p:spPr>
        <p:txBody>
          <a:bodyPr wrap="square" lIns="0" tIns="0" rIns="0" bIns="0" rtlCol="0">
            <a:spAutoFit/>
          </a:bodyPr>
          <a:lstStyle/>
          <a:p>
            <a:r>
              <a:rPr lang="da-DK" sz="3200" b="1">
                <a:solidFill>
                  <a:schemeClr val="bg1"/>
                </a:solidFill>
                <a:latin typeface="Amatic SC" panose="00000500000000000000" pitchFamily="2" charset="-79"/>
                <a:cs typeface="Amatic SC" panose="00000500000000000000" pitchFamily="2" charset="-79"/>
              </a:rPr>
              <a:t>4</a:t>
            </a:r>
          </a:p>
        </p:txBody>
      </p:sp>
      <p:pic>
        <p:nvPicPr>
          <p:cNvPr id="135" name="Graphic 134" descr="Stopwatch 25% with solid fill">
            <a:extLst>
              <a:ext uri="{FF2B5EF4-FFF2-40B4-BE49-F238E27FC236}">
                <a16:creationId xmlns:a16="http://schemas.microsoft.com/office/drawing/2014/main" id="{D210B4E1-B191-4DAF-848B-68C3C7887B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49029" y="3493580"/>
            <a:ext cx="274525" cy="274525"/>
          </a:xfrm>
          <a:prstGeom prst="rect">
            <a:avLst/>
          </a:prstGeom>
        </p:spPr>
      </p:pic>
      <p:sp>
        <p:nvSpPr>
          <p:cNvPr id="136" name="TextBox 135">
            <a:extLst>
              <a:ext uri="{FF2B5EF4-FFF2-40B4-BE49-F238E27FC236}">
                <a16:creationId xmlns:a16="http://schemas.microsoft.com/office/drawing/2014/main" id="{49E14D68-E2DF-474B-93BA-0F8A307C643C}"/>
              </a:ext>
            </a:extLst>
          </p:cNvPr>
          <p:cNvSpPr txBox="1"/>
          <p:nvPr/>
        </p:nvSpPr>
        <p:spPr>
          <a:xfrm>
            <a:off x="11531600" y="3771904"/>
            <a:ext cx="526441" cy="138499"/>
          </a:xfrm>
          <a:prstGeom prst="rect">
            <a:avLst/>
          </a:prstGeom>
          <a:noFill/>
        </p:spPr>
        <p:txBody>
          <a:bodyPr wrap="square" lIns="0" tIns="0" rIns="0" bIns="0" rtlCol="0">
            <a:spAutoFit/>
          </a:bodyPr>
          <a:lstStyle/>
          <a:p>
            <a:pPr algn="ctr"/>
            <a:r>
              <a:rPr lang="da-DK" sz="900">
                <a:solidFill>
                  <a:schemeClr val="bg1"/>
                </a:solidFill>
                <a:latin typeface="Quicksand" panose="020B0604020202020204"/>
              </a:rPr>
              <a:t>15 min.</a:t>
            </a:r>
            <a:endParaRPr lang="da-DK" sz="1000">
              <a:solidFill>
                <a:schemeClr val="bg1"/>
              </a:solidFill>
              <a:latin typeface="Quicksand" panose="020B0604020202020204"/>
            </a:endParaRPr>
          </a:p>
        </p:txBody>
      </p:sp>
      <p:pic>
        <p:nvPicPr>
          <p:cNvPr id="169" name="Graphic 168" descr="Stopwatch 25% with solid fill">
            <a:extLst>
              <a:ext uri="{FF2B5EF4-FFF2-40B4-BE49-F238E27FC236}">
                <a16:creationId xmlns:a16="http://schemas.microsoft.com/office/drawing/2014/main" id="{14050280-0C1B-44B7-8E26-756E30D4A4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7564" y="3499616"/>
            <a:ext cx="274525" cy="274525"/>
          </a:xfrm>
          <a:prstGeom prst="rect">
            <a:avLst/>
          </a:prstGeom>
        </p:spPr>
      </p:pic>
      <p:sp>
        <p:nvSpPr>
          <p:cNvPr id="170" name="TextBox 169">
            <a:extLst>
              <a:ext uri="{FF2B5EF4-FFF2-40B4-BE49-F238E27FC236}">
                <a16:creationId xmlns:a16="http://schemas.microsoft.com/office/drawing/2014/main" id="{34C10571-CEBB-42B7-AEA6-3A5257B4F845}"/>
              </a:ext>
            </a:extLst>
          </p:cNvPr>
          <p:cNvSpPr txBox="1"/>
          <p:nvPr/>
        </p:nvSpPr>
        <p:spPr>
          <a:xfrm>
            <a:off x="5730135" y="3777940"/>
            <a:ext cx="526441" cy="138499"/>
          </a:xfrm>
          <a:prstGeom prst="rect">
            <a:avLst/>
          </a:prstGeom>
          <a:noFill/>
        </p:spPr>
        <p:txBody>
          <a:bodyPr wrap="square" lIns="0" tIns="0" rIns="0" bIns="0" rtlCol="0">
            <a:spAutoFit/>
          </a:bodyPr>
          <a:lstStyle/>
          <a:p>
            <a:pPr algn="ctr"/>
            <a:r>
              <a:rPr lang="da-DK" sz="900" dirty="0">
                <a:solidFill>
                  <a:schemeClr val="bg1"/>
                </a:solidFill>
                <a:latin typeface="Quicksand" panose="020B0604020202020204"/>
              </a:rPr>
              <a:t>20-30 min.</a:t>
            </a:r>
            <a:endParaRPr lang="da-DK" sz="1000" dirty="0">
              <a:solidFill>
                <a:schemeClr val="bg1"/>
              </a:solidFill>
              <a:latin typeface="Quicksand" panose="020B0604020202020204"/>
            </a:endParaRPr>
          </a:p>
        </p:txBody>
      </p:sp>
      <p:sp>
        <p:nvSpPr>
          <p:cNvPr id="180" name="TextBox 179">
            <a:extLst>
              <a:ext uri="{FF2B5EF4-FFF2-40B4-BE49-F238E27FC236}">
                <a16:creationId xmlns:a16="http://schemas.microsoft.com/office/drawing/2014/main" id="{ABCE6966-F682-4B5F-BBDB-085B8DD230A3}"/>
              </a:ext>
            </a:extLst>
          </p:cNvPr>
          <p:cNvSpPr txBox="1"/>
          <p:nvPr/>
        </p:nvSpPr>
        <p:spPr>
          <a:xfrm>
            <a:off x="217410" y="3446031"/>
            <a:ext cx="338990" cy="492443"/>
          </a:xfrm>
          <a:prstGeom prst="rect">
            <a:avLst/>
          </a:prstGeom>
          <a:noFill/>
        </p:spPr>
        <p:txBody>
          <a:bodyPr wrap="square" lIns="0" tIns="0" rIns="0" bIns="0" rtlCol="0">
            <a:spAutoFit/>
          </a:bodyPr>
          <a:lstStyle/>
          <a:p>
            <a:r>
              <a:rPr lang="da-DK" sz="3200" b="1">
                <a:solidFill>
                  <a:schemeClr val="bg1"/>
                </a:solidFill>
                <a:latin typeface="Amatic SC" panose="00000500000000000000" pitchFamily="2" charset="-79"/>
                <a:cs typeface="Amatic SC" panose="00000500000000000000" pitchFamily="2" charset="-79"/>
              </a:rPr>
              <a:t>3</a:t>
            </a:r>
          </a:p>
        </p:txBody>
      </p:sp>
      <p:sp>
        <p:nvSpPr>
          <p:cNvPr id="46" name="Freeform: Shape 45">
            <a:extLst>
              <a:ext uri="{FF2B5EF4-FFF2-40B4-BE49-F238E27FC236}">
                <a16:creationId xmlns:a16="http://schemas.microsoft.com/office/drawing/2014/main" id="{65AD3A9D-70D4-428D-ACC1-31B6C9BEDA26}"/>
              </a:ext>
            </a:extLst>
          </p:cNvPr>
          <p:cNvSpPr/>
          <p:nvPr/>
        </p:nvSpPr>
        <p:spPr>
          <a:xfrm>
            <a:off x="9093309" y="1890060"/>
            <a:ext cx="1340404" cy="614304"/>
          </a:xfrm>
          <a:custGeom>
            <a:avLst/>
            <a:gdLst>
              <a:gd name="connsiteX0" fmla="*/ 1340404 w 1340404"/>
              <a:gd name="connsiteY0" fmla="*/ 116161 h 614304"/>
              <a:gd name="connsiteX1" fmla="*/ 767198 w 1340404"/>
              <a:gd name="connsiteY1" fmla="*/ 54746 h 614304"/>
              <a:gd name="connsiteX2" fmla="*/ 350942 w 1340404"/>
              <a:gd name="connsiteY2" fmla="*/ 13803 h 614304"/>
              <a:gd name="connsiteX3" fmla="*/ 71163 w 1340404"/>
              <a:gd name="connsiteY3" fmla="*/ 307230 h 614304"/>
              <a:gd name="connsiteX4" fmla="*/ 2924 w 1340404"/>
              <a:gd name="connsiteY4" fmla="*/ 614304 h 61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404" h="614304">
                <a:moveTo>
                  <a:pt x="1340404" y="116161"/>
                </a:moveTo>
                <a:lnTo>
                  <a:pt x="767198" y="54746"/>
                </a:lnTo>
                <a:cubicBezTo>
                  <a:pt x="602288" y="37686"/>
                  <a:pt x="466948" y="-28278"/>
                  <a:pt x="350942" y="13803"/>
                </a:cubicBezTo>
                <a:cubicBezTo>
                  <a:pt x="234936" y="55884"/>
                  <a:pt x="129166" y="207146"/>
                  <a:pt x="71163" y="307230"/>
                </a:cubicBezTo>
                <a:cubicBezTo>
                  <a:pt x="13160" y="407314"/>
                  <a:pt x="-8449" y="493749"/>
                  <a:pt x="2924" y="614304"/>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5" name="Rectangle 94">
            <a:extLst>
              <a:ext uri="{FF2B5EF4-FFF2-40B4-BE49-F238E27FC236}">
                <a16:creationId xmlns:a16="http://schemas.microsoft.com/office/drawing/2014/main" id="{95081440-D1B0-4D23-B445-5EB9D402AE8E}"/>
              </a:ext>
            </a:extLst>
          </p:cNvPr>
          <p:cNvSpPr/>
          <p:nvPr/>
        </p:nvSpPr>
        <p:spPr>
          <a:xfrm>
            <a:off x="85628" y="61452"/>
            <a:ext cx="4896804" cy="4582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3200" b="1" noProof="0" dirty="0">
                <a:solidFill>
                  <a:schemeClr val="bg1"/>
                </a:solidFill>
                <a:latin typeface="Amatic SC" panose="00000500000000000000" pitchFamily="2" charset="-79"/>
                <a:cs typeface="Amatic SC" panose="00000500000000000000" pitchFamily="2" charset="-79"/>
              </a:rPr>
              <a:t>Batteriet</a:t>
            </a:r>
          </a:p>
        </p:txBody>
      </p:sp>
      <p:pic>
        <p:nvPicPr>
          <p:cNvPr id="103" name="Graphic 102" descr="Battery charging with solid fill">
            <a:extLst>
              <a:ext uri="{FF2B5EF4-FFF2-40B4-BE49-F238E27FC236}">
                <a16:creationId xmlns:a16="http://schemas.microsoft.com/office/drawing/2014/main" id="{E1DB43DE-4548-4627-8920-A819283DC0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6846" y="23042"/>
            <a:ext cx="507580" cy="507580"/>
          </a:xfrm>
          <a:prstGeom prst="rect">
            <a:avLst/>
          </a:prstGeom>
        </p:spPr>
      </p:pic>
      <p:sp>
        <p:nvSpPr>
          <p:cNvPr id="106" name="TextBox 105">
            <a:extLst>
              <a:ext uri="{FF2B5EF4-FFF2-40B4-BE49-F238E27FC236}">
                <a16:creationId xmlns:a16="http://schemas.microsoft.com/office/drawing/2014/main" id="{485EEE57-BF36-462E-A495-30103000B053}"/>
              </a:ext>
            </a:extLst>
          </p:cNvPr>
          <p:cNvSpPr txBox="1"/>
          <p:nvPr/>
        </p:nvSpPr>
        <p:spPr>
          <a:xfrm>
            <a:off x="217410" y="34801"/>
            <a:ext cx="338990" cy="492443"/>
          </a:xfrm>
          <a:prstGeom prst="rect">
            <a:avLst/>
          </a:prstGeom>
          <a:noFill/>
        </p:spPr>
        <p:txBody>
          <a:bodyPr wrap="square" lIns="0" tIns="0" rIns="0" bIns="0" rtlCol="0">
            <a:spAutoFit/>
          </a:bodyPr>
          <a:lstStyle/>
          <a:p>
            <a:r>
              <a:rPr lang="da-DK" sz="3200" b="1" dirty="0">
                <a:solidFill>
                  <a:schemeClr val="bg1"/>
                </a:solidFill>
                <a:latin typeface="Amatic SC" panose="00000500000000000000" pitchFamily="2" charset="-79"/>
                <a:cs typeface="Amatic SC" panose="00000500000000000000" pitchFamily="2" charset="-79"/>
              </a:rPr>
              <a:t>1</a:t>
            </a:r>
          </a:p>
        </p:txBody>
      </p:sp>
      <p:sp>
        <p:nvSpPr>
          <p:cNvPr id="107" name="Rectangle 106">
            <a:extLst>
              <a:ext uri="{FF2B5EF4-FFF2-40B4-BE49-F238E27FC236}">
                <a16:creationId xmlns:a16="http://schemas.microsoft.com/office/drawing/2014/main" id="{680C3EE1-C2A0-44C9-B2F1-DCD510BE78E5}"/>
              </a:ext>
            </a:extLst>
          </p:cNvPr>
          <p:cNvSpPr/>
          <p:nvPr/>
        </p:nvSpPr>
        <p:spPr>
          <a:xfrm>
            <a:off x="6374001" y="3476568"/>
            <a:ext cx="5689591" cy="458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3200" b="1" noProof="0" dirty="0">
                <a:solidFill>
                  <a:schemeClr val="bg1"/>
                </a:solidFill>
                <a:latin typeface="Amatic SC" panose="00000500000000000000" pitchFamily="2" charset="-79"/>
                <a:cs typeface="Amatic SC" panose="00000500000000000000" pitchFamily="2" charset="-79"/>
              </a:rPr>
              <a:t>Den videre vej</a:t>
            </a:r>
          </a:p>
        </p:txBody>
      </p:sp>
      <p:sp>
        <p:nvSpPr>
          <p:cNvPr id="108" name="TextBox 107">
            <a:extLst>
              <a:ext uri="{FF2B5EF4-FFF2-40B4-BE49-F238E27FC236}">
                <a16:creationId xmlns:a16="http://schemas.microsoft.com/office/drawing/2014/main" id="{D9C20E77-A8D4-4BB6-B605-EC6FD85747B9}"/>
              </a:ext>
            </a:extLst>
          </p:cNvPr>
          <p:cNvSpPr txBox="1"/>
          <p:nvPr/>
        </p:nvSpPr>
        <p:spPr>
          <a:xfrm>
            <a:off x="6418084" y="3446033"/>
            <a:ext cx="338990" cy="492443"/>
          </a:xfrm>
          <a:prstGeom prst="rect">
            <a:avLst/>
          </a:prstGeom>
          <a:noFill/>
        </p:spPr>
        <p:txBody>
          <a:bodyPr wrap="square" lIns="0" tIns="0" rIns="0" bIns="0" rtlCol="0">
            <a:spAutoFit/>
          </a:bodyPr>
          <a:lstStyle/>
          <a:p>
            <a:r>
              <a:rPr lang="da-DK" sz="3200" b="1">
                <a:solidFill>
                  <a:schemeClr val="bg1"/>
                </a:solidFill>
                <a:latin typeface="Amatic SC" panose="00000500000000000000" pitchFamily="2" charset="-79"/>
                <a:cs typeface="Amatic SC" panose="00000500000000000000" pitchFamily="2" charset="-79"/>
              </a:rPr>
              <a:t>4</a:t>
            </a:r>
          </a:p>
        </p:txBody>
      </p:sp>
      <p:pic>
        <p:nvPicPr>
          <p:cNvPr id="109" name="Graphic 108" descr="Stopwatch 25% with solid fill">
            <a:extLst>
              <a:ext uri="{FF2B5EF4-FFF2-40B4-BE49-F238E27FC236}">
                <a16:creationId xmlns:a16="http://schemas.microsoft.com/office/drawing/2014/main" id="{B6F6EB43-D261-4D59-98B6-E5496F5BA4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49029" y="3493580"/>
            <a:ext cx="274525" cy="274525"/>
          </a:xfrm>
          <a:prstGeom prst="rect">
            <a:avLst/>
          </a:prstGeom>
        </p:spPr>
      </p:pic>
      <p:sp>
        <p:nvSpPr>
          <p:cNvPr id="111" name="TextBox 110">
            <a:extLst>
              <a:ext uri="{FF2B5EF4-FFF2-40B4-BE49-F238E27FC236}">
                <a16:creationId xmlns:a16="http://schemas.microsoft.com/office/drawing/2014/main" id="{C7350D83-6776-409D-87CA-CB4C2972C51F}"/>
              </a:ext>
            </a:extLst>
          </p:cNvPr>
          <p:cNvSpPr txBox="1"/>
          <p:nvPr/>
        </p:nvSpPr>
        <p:spPr>
          <a:xfrm>
            <a:off x="11531600" y="3771904"/>
            <a:ext cx="526441" cy="138499"/>
          </a:xfrm>
          <a:prstGeom prst="rect">
            <a:avLst/>
          </a:prstGeom>
          <a:noFill/>
        </p:spPr>
        <p:txBody>
          <a:bodyPr wrap="square" lIns="0" tIns="0" rIns="0" bIns="0" rtlCol="0">
            <a:spAutoFit/>
          </a:bodyPr>
          <a:lstStyle/>
          <a:p>
            <a:pPr algn="ctr"/>
            <a:r>
              <a:rPr lang="da-DK" sz="900" dirty="0">
                <a:solidFill>
                  <a:schemeClr val="bg1"/>
                </a:solidFill>
                <a:latin typeface="Quicksand" panose="020B0604020202020204"/>
              </a:rPr>
              <a:t>15-20 min.</a:t>
            </a:r>
            <a:endParaRPr lang="da-DK" sz="1000" dirty="0">
              <a:solidFill>
                <a:schemeClr val="bg1"/>
              </a:solidFill>
              <a:latin typeface="Quicksand" panose="020B0604020202020204"/>
            </a:endParaRPr>
          </a:p>
        </p:txBody>
      </p:sp>
      <p:pic>
        <p:nvPicPr>
          <p:cNvPr id="137" name="Graphic 136" descr="Stopwatch 25% with solid fill">
            <a:extLst>
              <a:ext uri="{FF2B5EF4-FFF2-40B4-BE49-F238E27FC236}">
                <a16:creationId xmlns:a16="http://schemas.microsoft.com/office/drawing/2014/main" id="{E2A4660E-08D0-442C-85FA-B99BE2EAB4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9791" y="79769"/>
            <a:ext cx="274525" cy="274525"/>
          </a:xfrm>
          <a:prstGeom prst="rect">
            <a:avLst/>
          </a:prstGeom>
        </p:spPr>
      </p:pic>
      <p:sp>
        <p:nvSpPr>
          <p:cNvPr id="138" name="TextBox 137">
            <a:extLst>
              <a:ext uri="{FF2B5EF4-FFF2-40B4-BE49-F238E27FC236}">
                <a16:creationId xmlns:a16="http://schemas.microsoft.com/office/drawing/2014/main" id="{94C74E9A-4BF5-4551-9943-DDF4705355BF}"/>
              </a:ext>
            </a:extLst>
          </p:cNvPr>
          <p:cNvSpPr txBox="1"/>
          <p:nvPr/>
        </p:nvSpPr>
        <p:spPr>
          <a:xfrm>
            <a:off x="4389052" y="358093"/>
            <a:ext cx="507579" cy="138499"/>
          </a:xfrm>
          <a:prstGeom prst="rect">
            <a:avLst/>
          </a:prstGeom>
          <a:noFill/>
        </p:spPr>
        <p:txBody>
          <a:bodyPr wrap="square" lIns="0" tIns="0" rIns="0" bIns="0" rtlCol="0">
            <a:spAutoFit/>
          </a:bodyPr>
          <a:lstStyle/>
          <a:p>
            <a:r>
              <a:rPr lang="da-DK" sz="900" dirty="0">
                <a:solidFill>
                  <a:schemeClr val="bg1"/>
                </a:solidFill>
                <a:latin typeface="Quicksand" panose="020B0604020202020204"/>
              </a:rPr>
              <a:t>5-10 min.</a:t>
            </a:r>
            <a:endParaRPr lang="da-DK" sz="1000" dirty="0">
              <a:solidFill>
                <a:schemeClr val="bg1"/>
              </a:solidFill>
              <a:latin typeface="Quicksand" panose="020B0604020202020204"/>
            </a:endParaRPr>
          </a:p>
        </p:txBody>
      </p:sp>
      <p:pic>
        <p:nvPicPr>
          <p:cNvPr id="4" name="Graphic 3" descr="Chat with solid fill">
            <a:extLst>
              <a:ext uri="{FF2B5EF4-FFF2-40B4-BE49-F238E27FC236}">
                <a16:creationId xmlns:a16="http://schemas.microsoft.com/office/drawing/2014/main" id="{07211B5D-D403-4875-8686-1A9FB574D4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6846" y="3408785"/>
            <a:ext cx="613258" cy="613258"/>
          </a:xfrm>
          <a:prstGeom prst="rect">
            <a:avLst/>
          </a:prstGeom>
        </p:spPr>
      </p:pic>
      <p:sp>
        <p:nvSpPr>
          <p:cNvPr id="58" name="TextBox 57">
            <a:extLst>
              <a:ext uri="{FF2B5EF4-FFF2-40B4-BE49-F238E27FC236}">
                <a16:creationId xmlns:a16="http://schemas.microsoft.com/office/drawing/2014/main" id="{71934F58-6AB7-437C-936B-59838D659F35}"/>
              </a:ext>
            </a:extLst>
          </p:cNvPr>
          <p:cNvSpPr txBox="1"/>
          <p:nvPr/>
        </p:nvSpPr>
        <p:spPr>
          <a:xfrm>
            <a:off x="2602250" y="4193965"/>
            <a:ext cx="3462106" cy="2569934"/>
          </a:xfrm>
          <a:custGeom>
            <a:avLst/>
            <a:gdLst>
              <a:gd name="connsiteX0" fmla="*/ 0 w 3462106"/>
              <a:gd name="connsiteY0" fmla="*/ 0 h 2569934"/>
              <a:gd name="connsiteX1" fmla="*/ 623179 w 3462106"/>
              <a:gd name="connsiteY1" fmla="*/ 0 h 2569934"/>
              <a:gd name="connsiteX2" fmla="*/ 1350221 w 3462106"/>
              <a:gd name="connsiteY2" fmla="*/ 0 h 2569934"/>
              <a:gd name="connsiteX3" fmla="*/ 1938779 w 3462106"/>
              <a:gd name="connsiteY3" fmla="*/ 0 h 2569934"/>
              <a:gd name="connsiteX4" fmla="*/ 2561958 w 3462106"/>
              <a:gd name="connsiteY4" fmla="*/ 0 h 2569934"/>
              <a:gd name="connsiteX5" fmla="*/ 3462106 w 3462106"/>
              <a:gd name="connsiteY5" fmla="*/ 0 h 2569934"/>
              <a:gd name="connsiteX6" fmla="*/ 3462106 w 3462106"/>
              <a:gd name="connsiteY6" fmla="*/ 642484 h 2569934"/>
              <a:gd name="connsiteX7" fmla="*/ 3462106 w 3462106"/>
              <a:gd name="connsiteY7" fmla="*/ 1336366 h 2569934"/>
              <a:gd name="connsiteX8" fmla="*/ 3462106 w 3462106"/>
              <a:gd name="connsiteY8" fmla="*/ 2004549 h 2569934"/>
              <a:gd name="connsiteX9" fmla="*/ 3462106 w 3462106"/>
              <a:gd name="connsiteY9" fmla="*/ 2569934 h 2569934"/>
              <a:gd name="connsiteX10" fmla="*/ 2873548 w 3462106"/>
              <a:gd name="connsiteY10" fmla="*/ 2569934 h 2569934"/>
              <a:gd name="connsiteX11" fmla="*/ 2146506 w 3462106"/>
              <a:gd name="connsiteY11" fmla="*/ 2569934 h 2569934"/>
              <a:gd name="connsiteX12" fmla="*/ 1488706 w 3462106"/>
              <a:gd name="connsiteY12" fmla="*/ 2569934 h 2569934"/>
              <a:gd name="connsiteX13" fmla="*/ 727042 w 3462106"/>
              <a:gd name="connsiteY13" fmla="*/ 2569934 h 2569934"/>
              <a:gd name="connsiteX14" fmla="*/ 0 w 3462106"/>
              <a:gd name="connsiteY14" fmla="*/ 2569934 h 2569934"/>
              <a:gd name="connsiteX15" fmla="*/ 0 w 3462106"/>
              <a:gd name="connsiteY15" fmla="*/ 1901751 h 2569934"/>
              <a:gd name="connsiteX16" fmla="*/ 0 w 3462106"/>
              <a:gd name="connsiteY16" fmla="*/ 1207869 h 2569934"/>
              <a:gd name="connsiteX17" fmla="*/ 0 w 3462106"/>
              <a:gd name="connsiteY17" fmla="*/ 642484 h 2569934"/>
              <a:gd name="connsiteX18" fmla="*/ 0 w 3462106"/>
              <a:gd name="connsiteY18" fmla="*/ 0 h 256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62106" h="2569934" extrusionOk="0">
                <a:moveTo>
                  <a:pt x="0" y="0"/>
                </a:moveTo>
                <a:cubicBezTo>
                  <a:pt x="175438" y="2909"/>
                  <a:pt x="355635" y="-30958"/>
                  <a:pt x="623179" y="0"/>
                </a:cubicBezTo>
                <a:cubicBezTo>
                  <a:pt x="890723" y="30958"/>
                  <a:pt x="1178076" y="-32334"/>
                  <a:pt x="1350221" y="0"/>
                </a:cubicBezTo>
                <a:cubicBezTo>
                  <a:pt x="1522366" y="32334"/>
                  <a:pt x="1796398" y="-23055"/>
                  <a:pt x="1938779" y="0"/>
                </a:cubicBezTo>
                <a:cubicBezTo>
                  <a:pt x="2081160" y="23055"/>
                  <a:pt x="2295821" y="2482"/>
                  <a:pt x="2561958" y="0"/>
                </a:cubicBezTo>
                <a:cubicBezTo>
                  <a:pt x="2828095" y="-2482"/>
                  <a:pt x="3180627" y="28968"/>
                  <a:pt x="3462106" y="0"/>
                </a:cubicBezTo>
                <a:cubicBezTo>
                  <a:pt x="3449088" y="162756"/>
                  <a:pt x="3485484" y="331182"/>
                  <a:pt x="3462106" y="642484"/>
                </a:cubicBezTo>
                <a:cubicBezTo>
                  <a:pt x="3438728" y="953786"/>
                  <a:pt x="3460793" y="1025849"/>
                  <a:pt x="3462106" y="1336366"/>
                </a:cubicBezTo>
                <a:cubicBezTo>
                  <a:pt x="3463419" y="1646883"/>
                  <a:pt x="3489436" y="1812645"/>
                  <a:pt x="3462106" y="2004549"/>
                </a:cubicBezTo>
                <a:cubicBezTo>
                  <a:pt x="3434776" y="2196453"/>
                  <a:pt x="3452754" y="2406073"/>
                  <a:pt x="3462106" y="2569934"/>
                </a:cubicBezTo>
                <a:cubicBezTo>
                  <a:pt x="3287573" y="2558489"/>
                  <a:pt x="2998696" y="2562535"/>
                  <a:pt x="2873548" y="2569934"/>
                </a:cubicBezTo>
                <a:cubicBezTo>
                  <a:pt x="2748400" y="2577333"/>
                  <a:pt x="2325679" y="2562014"/>
                  <a:pt x="2146506" y="2569934"/>
                </a:cubicBezTo>
                <a:cubicBezTo>
                  <a:pt x="1967333" y="2577854"/>
                  <a:pt x="1669480" y="2591815"/>
                  <a:pt x="1488706" y="2569934"/>
                </a:cubicBezTo>
                <a:cubicBezTo>
                  <a:pt x="1307932" y="2548053"/>
                  <a:pt x="955028" y="2607366"/>
                  <a:pt x="727042" y="2569934"/>
                </a:cubicBezTo>
                <a:cubicBezTo>
                  <a:pt x="499056" y="2532502"/>
                  <a:pt x="361590" y="2591857"/>
                  <a:pt x="0" y="2569934"/>
                </a:cubicBezTo>
                <a:cubicBezTo>
                  <a:pt x="27125" y="2396041"/>
                  <a:pt x="4977" y="2125392"/>
                  <a:pt x="0" y="1901751"/>
                </a:cubicBezTo>
                <a:cubicBezTo>
                  <a:pt x="-4977" y="1678110"/>
                  <a:pt x="32753" y="1459355"/>
                  <a:pt x="0" y="1207869"/>
                </a:cubicBezTo>
                <a:cubicBezTo>
                  <a:pt x="-32753" y="956383"/>
                  <a:pt x="-4645" y="868884"/>
                  <a:pt x="0" y="642484"/>
                </a:cubicBezTo>
                <a:cubicBezTo>
                  <a:pt x="4645" y="416084"/>
                  <a:pt x="-78" y="275299"/>
                  <a:pt x="0" y="0"/>
                </a:cubicBezTo>
                <a:close/>
              </a:path>
            </a:pathLst>
          </a:custGeom>
          <a:noFill/>
          <a:ln w="12700">
            <a:solidFill>
              <a:schemeClr val="accent3"/>
            </a:solidFill>
            <a:extLst>
              <a:ext uri="{C807C97D-BFC1-408E-A445-0C87EB9F89A2}">
                <ask:lineSketchStyleProps xmlns:ask="http://schemas.microsoft.com/office/drawing/2018/sketchyshapes" sd="3678634714">
                  <a:prstGeom prst="rect">
                    <a:avLst/>
                  </a:prstGeom>
                  <ask:type>
                    <ask:lineSketchFreehand/>
                  </ask:type>
                </ask:lineSketchStyleProps>
              </a:ext>
            </a:extLst>
          </a:ln>
        </p:spPr>
        <p:txBody>
          <a:bodyPr wrap="square">
            <a:spAutoFit/>
          </a:bodyPr>
          <a:lstStyle/>
          <a:p>
            <a:r>
              <a:rPr lang="da-DK" sz="900" b="1" dirty="0">
                <a:solidFill>
                  <a:schemeClr val="accent3"/>
                </a:solidFill>
                <a:latin typeface="Quicksand" panose="020B0604020202020204"/>
                <a:ea typeface="Calibri" panose="020F0502020204030204" pitchFamily="34" charset="0"/>
                <a:cs typeface="Times New Roman" panose="02020603050405020304" pitchFamily="18" charset="0"/>
              </a:rPr>
              <a:t>… elevperspektivet:</a:t>
            </a: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r>
              <a:rPr lang="da-DK" sz="900" b="1" dirty="0">
                <a:solidFill>
                  <a:schemeClr val="accent3"/>
                </a:solidFill>
                <a:latin typeface="Quicksand" panose="020B0604020202020204"/>
                <a:ea typeface="Calibri" panose="020F0502020204030204" pitchFamily="34" charset="0"/>
                <a:cs typeface="Times New Roman" panose="02020603050405020304" pitchFamily="18" charset="0"/>
              </a:rPr>
              <a:t>… forældreperspektivet:</a:t>
            </a: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r>
              <a:rPr lang="da-DK" sz="900" b="1" dirty="0">
                <a:solidFill>
                  <a:schemeClr val="accent3"/>
                </a:solidFill>
                <a:latin typeface="Quicksand" panose="020B0604020202020204"/>
                <a:ea typeface="Calibri" panose="020F0502020204030204" pitchFamily="34" charset="0"/>
                <a:cs typeface="Times New Roman" panose="02020603050405020304" pitchFamily="18" charset="0"/>
              </a:rPr>
              <a:t> </a:t>
            </a:r>
          </a:p>
          <a:p>
            <a:r>
              <a:rPr lang="da-DK" sz="900" b="1" dirty="0">
                <a:solidFill>
                  <a:schemeClr val="accent3"/>
                </a:solidFill>
                <a:latin typeface="Quicksand" panose="020B0604020202020204"/>
                <a:ea typeface="Calibri" panose="020F0502020204030204" pitchFamily="34" charset="0"/>
                <a:cs typeface="Times New Roman" panose="02020603050405020304" pitchFamily="18" charset="0"/>
              </a:rPr>
              <a:t>… teamperspektivet:</a:t>
            </a: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9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800" b="1" dirty="0">
              <a:solidFill>
                <a:schemeClr val="accent3"/>
              </a:solidFill>
              <a:latin typeface="Quicksand" panose="020B0604020202020204"/>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F240E54-95EB-4E79-B5C7-DF7B9889A7B6}"/>
              </a:ext>
            </a:extLst>
          </p:cNvPr>
          <p:cNvSpPr txBox="1"/>
          <p:nvPr/>
        </p:nvSpPr>
        <p:spPr>
          <a:xfrm>
            <a:off x="4006281" y="3914530"/>
            <a:ext cx="1072674" cy="276999"/>
          </a:xfrm>
          <a:prstGeom prst="rect">
            <a:avLst/>
          </a:prstGeom>
          <a:noFill/>
        </p:spPr>
        <p:txBody>
          <a:bodyPr wrap="square" lIns="0" tIns="0" rIns="0" bIns="0" rtlCol="0">
            <a:spAutoFit/>
          </a:bodyPr>
          <a:lstStyle/>
          <a:p>
            <a:r>
              <a:rPr lang="da-DK" b="1" dirty="0">
                <a:solidFill>
                  <a:schemeClr val="accent3"/>
                </a:solidFill>
                <a:latin typeface="Amatic SC" panose="00000500000000000000" pitchFamily="2" charset="-79"/>
                <a:cs typeface="Amatic SC" panose="00000500000000000000" pitchFamily="2" charset="-79"/>
              </a:rPr>
              <a:t>Gode råd fra…</a:t>
            </a:r>
          </a:p>
        </p:txBody>
      </p:sp>
      <p:sp>
        <p:nvSpPr>
          <p:cNvPr id="64" name="TextBox 63">
            <a:extLst>
              <a:ext uri="{FF2B5EF4-FFF2-40B4-BE49-F238E27FC236}">
                <a16:creationId xmlns:a16="http://schemas.microsoft.com/office/drawing/2014/main" id="{B7E69183-677B-4496-BA27-98CC26144A55}"/>
              </a:ext>
            </a:extLst>
          </p:cNvPr>
          <p:cNvSpPr txBox="1"/>
          <p:nvPr/>
        </p:nvSpPr>
        <p:spPr>
          <a:xfrm>
            <a:off x="204352" y="4015285"/>
            <a:ext cx="2482701" cy="461665"/>
          </a:xfrm>
          <a:prstGeom prst="rect">
            <a:avLst/>
          </a:prstGeom>
          <a:noFill/>
        </p:spPr>
        <p:txBody>
          <a:bodyPr wrap="square" lIns="0" tIns="0" rIns="0" bIns="0" rtlCol="0">
            <a:spAutoFit/>
          </a:bodyPr>
          <a:lstStyle/>
          <a:p>
            <a:r>
              <a:rPr lang="da-DK" sz="1000" b="1" dirty="0">
                <a:latin typeface="Quicksand" panose="020B0604020202020204"/>
              </a:rPr>
              <a:t>Vi reflekterer over et dilemma i arbejdet med at udvikle læringsmiljøer med deltagelsesmuligheder for alle elever.  </a:t>
            </a:r>
          </a:p>
        </p:txBody>
      </p:sp>
      <p:sp>
        <p:nvSpPr>
          <p:cNvPr id="65" name="TextBox 64">
            <a:extLst>
              <a:ext uri="{FF2B5EF4-FFF2-40B4-BE49-F238E27FC236}">
                <a16:creationId xmlns:a16="http://schemas.microsoft.com/office/drawing/2014/main" id="{CDA1A90E-5C15-4978-A0BC-C9352E0AA1A4}"/>
              </a:ext>
            </a:extLst>
          </p:cNvPr>
          <p:cNvSpPr txBox="1"/>
          <p:nvPr/>
        </p:nvSpPr>
        <p:spPr>
          <a:xfrm>
            <a:off x="114927" y="4534586"/>
            <a:ext cx="2367041" cy="954107"/>
          </a:xfrm>
          <a:prstGeom prst="rect">
            <a:avLst/>
          </a:prstGeom>
          <a:noFill/>
        </p:spPr>
        <p:txBody>
          <a:bodyPr wrap="square">
            <a:spAutoFit/>
          </a:bodyPr>
          <a:lstStyle/>
          <a:p>
            <a:r>
              <a:rPr lang="da-DK" sz="800" dirty="0">
                <a:latin typeface="Quicksand" panose="020B0604020202020204"/>
              </a:rPr>
              <a:t>En kollega deler et dilemma fra egen praksis i arbejdet med at udvikle læringsmiljøer med deltagelsesmuligheder for alle elever. De øvrige kollegaer indtager enten elev-, forældre- eller teamperspektivet, som de stiller nysgerrige spørgsmål ud fra. Notér gode råd til dilemmaet på planchen. </a:t>
            </a:r>
          </a:p>
        </p:txBody>
      </p:sp>
      <p:sp>
        <p:nvSpPr>
          <p:cNvPr id="67" name="TextBox 66">
            <a:extLst>
              <a:ext uri="{FF2B5EF4-FFF2-40B4-BE49-F238E27FC236}">
                <a16:creationId xmlns:a16="http://schemas.microsoft.com/office/drawing/2014/main" id="{6A208498-EF04-42FF-83D1-D282DCD4226A}"/>
              </a:ext>
            </a:extLst>
          </p:cNvPr>
          <p:cNvSpPr txBox="1"/>
          <p:nvPr/>
        </p:nvSpPr>
        <p:spPr>
          <a:xfrm>
            <a:off x="5137698" y="873666"/>
            <a:ext cx="2428731" cy="707886"/>
          </a:xfrm>
          <a:prstGeom prst="rect">
            <a:avLst/>
          </a:prstGeom>
          <a:noFill/>
        </p:spPr>
        <p:txBody>
          <a:bodyPr wrap="square">
            <a:spAutoFit/>
          </a:bodyPr>
          <a:lstStyle/>
          <a:p>
            <a:r>
              <a:rPr lang="da-DK" sz="800" dirty="0">
                <a:latin typeface="Quicksand" panose="020B0604020202020204"/>
              </a:rPr>
              <a:t>Brainstorm individuelt over nedenstående spørgsmål og skriv stikord ned på post </a:t>
            </a:r>
            <a:r>
              <a:rPr lang="da-DK" sz="800" dirty="0" err="1">
                <a:latin typeface="Quicksand" panose="020B0604020202020204"/>
              </a:rPr>
              <a:t>it’s</a:t>
            </a:r>
            <a:r>
              <a:rPr lang="da-DK" sz="800" dirty="0">
                <a:latin typeface="Quicksand" panose="020B0604020202020204"/>
              </a:rPr>
              <a:t>. Præsenter kort jeres refleksioner for hinanden, og formuler derefter fælles svar til de tre spørgsmål. Noter jeres svar i stikordsform i  tankeboblen.  </a:t>
            </a:r>
          </a:p>
        </p:txBody>
      </p:sp>
      <p:sp>
        <p:nvSpPr>
          <p:cNvPr id="68" name="TextBox 67">
            <a:extLst>
              <a:ext uri="{FF2B5EF4-FFF2-40B4-BE49-F238E27FC236}">
                <a16:creationId xmlns:a16="http://schemas.microsoft.com/office/drawing/2014/main" id="{01ADDE47-225E-40BF-89C4-7A054D40F120}"/>
              </a:ext>
            </a:extLst>
          </p:cNvPr>
          <p:cNvSpPr txBox="1"/>
          <p:nvPr/>
        </p:nvSpPr>
        <p:spPr>
          <a:xfrm>
            <a:off x="5180190" y="573914"/>
            <a:ext cx="6743363" cy="153888"/>
          </a:xfrm>
          <a:prstGeom prst="rect">
            <a:avLst/>
          </a:prstGeom>
          <a:noFill/>
        </p:spPr>
        <p:txBody>
          <a:bodyPr wrap="square" lIns="0" tIns="0" rIns="0" bIns="0" rtlCol="0">
            <a:spAutoFit/>
          </a:bodyPr>
          <a:lstStyle/>
          <a:p>
            <a:r>
              <a:rPr lang="da-DK" sz="1000" b="1" dirty="0">
                <a:latin typeface="Quicksand" panose="020B0604020202020204"/>
              </a:rPr>
              <a:t>Vi tømmer vores hoved for forståelser af og erfaringer med at udvikle læringsmiljøer med deltagelsesmuligheder for alle elever. </a:t>
            </a:r>
          </a:p>
        </p:txBody>
      </p:sp>
      <p:pic>
        <p:nvPicPr>
          <p:cNvPr id="10" name="Graphic 9" descr="Brain with solid fill">
            <a:extLst>
              <a:ext uri="{FF2B5EF4-FFF2-40B4-BE49-F238E27FC236}">
                <a16:creationId xmlns:a16="http://schemas.microsoft.com/office/drawing/2014/main" id="{92BB503E-89B1-4ACF-A4FC-ECED89C865C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04586" y="33191"/>
            <a:ext cx="502380" cy="502380"/>
          </a:xfrm>
          <a:prstGeom prst="rect">
            <a:avLst/>
          </a:prstGeom>
        </p:spPr>
      </p:pic>
      <p:sp>
        <p:nvSpPr>
          <p:cNvPr id="74" name="TextBox 73">
            <a:extLst>
              <a:ext uri="{FF2B5EF4-FFF2-40B4-BE49-F238E27FC236}">
                <a16:creationId xmlns:a16="http://schemas.microsoft.com/office/drawing/2014/main" id="{6D431303-D82D-4607-9EE8-40F8FA9028D0}"/>
              </a:ext>
            </a:extLst>
          </p:cNvPr>
          <p:cNvSpPr txBox="1"/>
          <p:nvPr/>
        </p:nvSpPr>
        <p:spPr>
          <a:xfrm>
            <a:off x="5250823" y="1657003"/>
            <a:ext cx="2210386" cy="1569660"/>
          </a:xfrm>
          <a:custGeom>
            <a:avLst/>
            <a:gdLst>
              <a:gd name="connsiteX0" fmla="*/ 0 w 2210386"/>
              <a:gd name="connsiteY0" fmla="*/ 0 h 1569660"/>
              <a:gd name="connsiteX1" fmla="*/ 508389 w 2210386"/>
              <a:gd name="connsiteY1" fmla="*/ 0 h 1569660"/>
              <a:gd name="connsiteX2" fmla="*/ 1083089 w 2210386"/>
              <a:gd name="connsiteY2" fmla="*/ 0 h 1569660"/>
              <a:gd name="connsiteX3" fmla="*/ 1569374 w 2210386"/>
              <a:gd name="connsiteY3" fmla="*/ 0 h 1569660"/>
              <a:gd name="connsiteX4" fmla="*/ 2210386 w 2210386"/>
              <a:gd name="connsiteY4" fmla="*/ 0 h 1569660"/>
              <a:gd name="connsiteX5" fmla="*/ 2210386 w 2210386"/>
              <a:gd name="connsiteY5" fmla="*/ 523220 h 1569660"/>
              <a:gd name="connsiteX6" fmla="*/ 2210386 w 2210386"/>
              <a:gd name="connsiteY6" fmla="*/ 1030743 h 1569660"/>
              <a:gd name="connsiteX7" fmla="*/ 2210386 w 2210386"/>
              <a:gd name="connsiteY7" fmla="*/ 1569660 h 1569660"/>
              <a:gd name="connsiteX8" fmla="*/ 1635686 w 2210386"/>
              <a:gd name="connsiteY8" fmla="*/ 1569660 h 1569660"/>
              <a:gd name="connsiteX9" fmla="*/ 1105193 w 2210386"/>
              <a:gd name="connsiteY9" fmla="*/ 1569660 h 1569660"/>
              <a:gd name="connsiteX10" fmla="*/ 552597 w 2210386"/>
              <a:gd name="connsiteY10" fmla="*/ 1569660 h 1569660"/>
              <a:gd name="connsiteX11" fmla="*/ 0 w 2210386"/>
              <a:gd name="connsiteY11" fmla="*/ 1569660 h 1569660"/>
              <a:gd name="connsiteX12" fmla="*/ 0 w 2210386"/>
              <a:gd name="connsiteY12" fmla="*/ 1062137 h 1569660"/>
              <a:gd name="connsiteX13" fmla="*/ 0 w 2210386"/>
              <a:gd name="connsiteY13" fmla="*/ 523220 h 1569660"/>
              <a:gd name="connsiteX14" fmla="*/ 0 w 2210386"/>
              <a:gd name="connsiteY14"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0386" h="1569660" extrusionOk="0">
                <a:moveTo>
                  <a:pt x="0" y="0"/>
                </a:moveTo>
                <a:cubicBezTo>
                  <a:pt x="201754" y="9548"/>
                  <a:pt x="260357" y="-6574"/>
                  <a:pt x="508389" y="0"/>
                </a:cubicBezTo>
                <a:cubicBezTo>
                  <a:pt x="756421" y="6574"/>
                  <a:pt x="839364" y="-21310"/>
                  <a:pt x="1083089" y="0"/>
                </a:cubicBezTo>
                <a:cubicBezTo>
                  <a:pt x="1326814" y="21310"/>
                  <a:pt x="1451759" y="-14421"/>
                  <a:pt x="1569374" y="0"/>
                </a:cubicBezTo>
                <a:cubicBezTo>
                  <a:pt x="1686990" y="14421"/>
                  <a:pt x="2006341" y="-19899"/>
                  <a:pt x="2210386" y="0"/>
                </a:cubicBezTo>
                <a:cubicBezTo>
                  <a:pt x="2208294" y="260876"/>
                  <a:pt x="2230661" y="408792"/>
                  <a:pt x="2210386" y="523220"/>
                </a:cubicBezTo>
                <a:cubicBezTo>
                  <a:pt x="2190111" y="637648"/>
                  <a:pt x="2214996" y="866843"/>
                  <a:pt x="2210386" y="1030743"/>
                </a:cubicBezTo>
                <a:cubicBezTo>
                  <a:pt x="2205776" y="1194643"/>
                  <a:pt x="2187803" y="1318560"/>
                  <a:pt x="2210386" y="1569660"/>
                </a:cubicBezTo>
                <a:cubicBezTo>
                  <a:pt x="2095019" y="1563171"/>
                  <a:pt x="1804645" y="1545825"/>
                  <a:pt x="1635686" y="1569660"/>
                </a:cubicBezTo>
                <a:cubicBezTo>
                  <a:pt x="1466727" y="1593495"/>
                  <a:pt x="1234589" y="1572106"/>
                  <a:pt x="1105193" y="1569660"/>
                </a:cubicBezTo>
                <a:cubicBezTo>
                  <a:pt x="975797" y="1567214"/>
                  <a:pt x="729546" y="1577488"/>
                  <a:pt x="552597" y="1569660"/>
                </a:cubicBezTo>
                <a:cubicBezTo>
                  <a:pt x="375648" y="1561832"/>
                  <a:pt x="196643" y="1586713"/>
                  <a:pt x="0" y="1569660"/>
                </a:cubicBezTo>
                <a:cubicBezTo>
                  <a:pt x="10525" y="1408482"/>
                  <a:pt x="-21739" y="1185234"/>
                  <a:pt x="0" y="1062137"/>
                </a:cubicBezTo>
                <a:cubicBezTo>
                  <a:pt x="21739" y="939040"/>
                  <a:pt x="16906" y="748886"/>
                  <a:pt x="0" y="523220"/>
                </a:cubicBezTo>
                <a:cubicBezTo>
                  <a:pt x="-16906" y="297554"/>
                  <a:pt x="12174" y="119147"/>
                  <a:pt x="0" y="0"/>
                </a:cubicBezTo>
                <a:close/>
              </a:path>
            </a:pathLst>
          </a:custGeom>
          <a:noFill/>
          <a:ln w="12700">
            <a:solidFill>
              <a:schemeClr val="accent4"/>
            </a:solidFill>
            <a:extLst>
              <a:ext uri="{C807C97D-BFC1-408E-A445-0C87EB9F89A2}">
                <ask:lineSketchStyleProps xmlns:ask="http://schemas.microsoft.com/office/drawing/2018/sketchyshapes" sd="3678634714">
                  <a:prstGeom prst="rect">
                    <a:avLst/>
                  </a:prstGeom>
                  <ask:type>
                    <ask:lineSketchFreehand/>
                  </ask:type>
                </ask:lineSketchStyleProps>
              </a:ext>
            </a:extLst>
          </a:ln>
        </p:spPr>
        <p:txBody>
          <a:bodyPr wrap="square">
            <a:spAutoFit/>
          </a:bodyPr>
          <a:lstStyle/>
          <a:p>
            <a:r>
              <a:rPr lang="da-DK" sz="800" b="1" dirty="0">
                <a:latin typeface="Quicksand" panose="020B0604020202020204"/>
              </a:rPr>
              <a:t>Brainstorm med afsæt i tre spørgsmål:</a:t>
            </a:r>
            <a:br>
              <a:rPr lang="da-DK" sz="800" b="1" dirty="0">
                <a:latin typeface="Quicksand" panose="020B0604020202020204"/>
              </a:rPr>
            </a:br>
            <a:endParaRPr lang="da-DK" sz="800" b="1" dirty="0">
              <a:latin typeface="Quicksand" panose="020B0604020202020204"/>
            </a:endParaRPr>
          </a:p>
          <a:p>
            <a:pPr marL="171450" indent="-171450">
              <a:buFont typeface="Arial" panose="020B0604020202020204" pitchFamily="34" charset="0"/>
              <a:buChar char="•"/>
            </a:pPr>
            <a:r>
              <a:rPr lang="da-DK" sz="800" dirty="0">
                <a:latin typeface="Quicksand" panose="020B0604020202020204"/>
              </a:rPr>
              <a:t>Hvad forstår jeg ved læringsmiljøer, der skaber deltagelsesmuligheder for alle elever?</a:t>
            </a:r>
          </a:p>
          <a:p>
            <a:pPr marL="171450" indent="-171450">
              <a:buFont typeface="Arial" panose="020B0604020202020204" pitchFamily="34" charset="0"/>
              <a:buChar char="•"/>
            </a:pPr>
            <a:endParaRPr lang="da-DK" sz="800" dirty="0">
              <a:latin typeface="Quicksand" panose="020B0604020202020204"/>
            </a:endParaRPr>
          </a:p>
          <a:p>
            <a:pPr marL="171450" indent="-171450">
              <a:buFont typeface="Arial" panose="020B0604020202020204" pitchFamily="34" charset="0"/>
              <a:buChar char="•"/>
            </a:pPr>
            <a:r>
              <a:rPr lang="da-DK" sz="800" dirty="0">
                <a:latin typeface="Quicksand" panose="020B0604020202020204"/>
              </a:rPr>
              <a:t>Har min forståelse ændret sig på det seneste?</a:t>
            </a:r>
          </a:p>
          <a:p>
            <a:pPr marL="171450" indent="-171450">
              <a:buFont typeface="Arial" panose="020B0604020202020204" pitchFamily="34" charset="0"/>
              <a:buChar char="•"/>
            </a:pPr>
            <a:endParaRPr lang="da-DK" sz="800" dirty="0">
              <a:latin typeface="Quicksand" panose="020B0604020202020204"/>
            </a:endParaRPr>
          </a:p>
          <a:p>
            <a:pPr marL="171450" indent="-171450">
              <a:buFont typeface="Arial" panose="020B0604020202020204" pitchFamily="34" charset="0"/>
              <a:buChar char="•"/>
            </a:pPr>
            <a:r>
              <a:rPr lang="da-DK" sz="800" dirty="0">
                <a:latin typeface="Quicksand" panose="020B0604020202020204"/>
              </a:rPr>
              <a:t>Hvordan arbejder jeg med at udvikle læringsmiljøer med deltagelsesmuligheder for alle elever i praksis?</a:t>
            </a:r>
          </a:p>
        </p:txBody>
      </p:sp>
      <p:sp>
        <p:nvSpPr>
          <p:cNvPr id="66" name="TextBox 65">
            <a:extLst>
              <a:ext uri="{FF2B5EF4-FFF2-40B4-BE49-F238E27FC236}">
                <a16:creationId xmlns:a16="http://schemas.microsoft.com/office/drawing/2014/main" id="{AF2FB0D3-1A15-4BF8-B07D-7D77C6F71A98}"/>
              </a:ext>
            </a:extLst>
          </p:cNvPr>
          <p:cNvSpPr txBox="1"/>
          <p:nvPr/>
        </p:nvSpPr>
        <p:spPr>
          <a:xfrm>
            <a:off x="232808" y="1549957"/>
            <a:ext cx="3265771" cy="1692771"/>
          </a:xfrm>
          <a:custGeom>
            <a:avLst/>
            <a:gdLst>
              <a:gd name="connsiteX0" fmla="*/ 0 w 3265771"/>
              <a:gd name="connsiteY0" fmla="*/ 0 h 1692771"/>
              <a:gd name="connsiteX1" fmla="*/ 587839 w 3265771"/>
              <a:gd name="connsiteY1" fmla="*/ 0 h 1692771"/>
              <a:gd name="connsiteX2" fmla="*/ 1273651 w 3265771"/>
              <a:gd name="connsiteY2" fmla="*/ 0 h 1692771"/>
              <a:gd name="connsiteX3" fmla="*/ 1828832 w 3265771"/>
              <a:gd name="connsiteY3" fmla="*/ 0 h 1692771"/>
              <a:gd name="connsiteX4" fmla="*/ 2416671 w 3265771"/>
              <a:gd name="connsiteY4" fmla="*/ 0 h 1692771"/>
              <a:gd name="connsiteX5" fmla="*/ 3265771 w 3265771"/>
              <a:gd name="connsiteY5" fmla="*/ 0 h 1692771"/>
              <a:gd name="connsiteX6" fmla="*/ 3265771 w 3265771"/>
              <a:gd name="connsiteY6" fmla="*/ 564257 h 1692771"/>
              <a:gd name="connsiteX7" fmla="*/ 3265771 w 3265771"/>
              <a:gd name="connsiteY7" fmla="*/ 1162369 h 1692771"/>
              <a:gd name="connsiteX8" fmla="*/ 3265771 w 3265771"/>
              <a:gd name="connsiteY8" fmla="*/ 1692771 h 1692771"/>
              <a:gd name="connsiteX9" fmla="*/ 2579959 w 3265771"/>
              <a:gd name="connsiteY9" fmla="*/ 1692771 h 1692771"/>
              <a:gd name="connsiteX10" fmla="*/ 1926805 w 3265771"/>
              <a:gd name="connsiteY10" fmla="*/ 1692771 h 1692771"/>
              <a:gd name="connsiteX11" fmla="*/ 1240993 w 3265771"/>
              <a:gd name="connsiteY11" fmla="*/ 1692771 h 1692771"/>
              <a:gd name="connsiteX12" fmla="*/ 620496 w 3265771"/>
              <a:gd name="connsiteY12" fmla="*/ 1692771 h 1692771"/>
              <a:gd name="connsiteX13" fmla="*/ 0 w 3265771"/>
              <a:gd name="connsiteY13" fmla="*/ 1692771 h 1692771"/>
              <a:gd name="connsiteX14" fmla="*/ 0 w 3265771"/>
              <a:gd name="connsiteY14" fmla="*/ 1179297 h 1692771"/>
              <a:gd name="connsiteX15" fmla="*/ 0 w 3265771"/>
              <a:gd name="connsiteY15" fmla="*/ 615040 h 1692771"/>
              <a:gd name="connsiteX16" fmla="*/ 0 w 3265771"/>
              <a:gd name="connsiteY16" fmla="*/ 0 h 169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5771" h="1692771" extrusionOk="0">
                <a:moveTo>
                  <a:pt x="0" y="0"/>
                </a:moveTo>
                <a:cubicBezTo>
                  <a:pt x="260063" y="5483"/>
                  <a:pt x="435520" y="5580"/>
                  <a:pt x="587839" y="0"/>
                </a:cubicBezTo>
                <a:cubicBezTo>
                  <a:pt x="740158" y="-5580"/>
                  <a:pt x="1085868" y="-11861"/>
                  <a:pt x="1273651" y="0"/>
                </a:cubicBezTo>
                <a:cubicBezTo>
                  <a:pt x="1461434" y="11861"/>
                  <a:pt x="1716711" y="4263"/>
                  <a:pt x="1828832" y="0"/>
                </a:cubicBezTo>
                <a:cubicBezTo>
                  <a:pt x="1940953" y="-4263"/>
                  <a:pt x="2212433" y="-2757"/>
                  <a:pt x="2416671" y="0"/>
                </a:cubicBezTo>
                <a:cubicBezTo>
                  <a:pt x="2620909" y="2757"/>
                  <a:pt x="2943539" y="-33240"/>
                  <a:pt x="3265771" y="0"/>
                </a:cubicBezTo>
                <a:cubicBezTo>
                  <a:pt x="3257065" y="191353"/>
                  <a:pt x="3259397" y="379400"/>
                  <a:pt x="3265771" y="564257"/>
                </a:cubicBezTo>
                <a:cubicBezTo>
                  <a:pt x="3272145" y="749114"/>
                  <a:pt x="3264432" y="878300"/>
                  <a:pt x="3265771" y="1162369"/>
                </a:cubicBezTo>
                <a:cubicBezTo>
                  <a:pt x="3267110" y="1446438"/>
                  <a:pt x="3243141" y="1436426"/>
                  <a:pt x="3265771" y="1692771"/>
                </a:cubicBezTo>
                <a:cubicBezTo>
                  <a:pt x="2934390" y="1682342"/>
                  <a:pt x="2878320" y="1668623"/>
                  <a:pt x="2579959" y="1692771"/>
                </a:cubicBezTo>
                <a:cubicBezTo>
                  <a:pt x="2281598" y="1716919"/>
                  <a:pt x="2146002" y="1668921"/>
                  <a:pt x="1926805" y="1692771"/>
                </a:cubicBezTo>
                <a:cubicBezTo>
                  <a:pt x="1707608" y="1716621"/>
                  <a:pt x="1417716" y="1707847"/>
                  <a:pt x="1240993" y="1692771"/>
                </a:cubicBezTo>
                <a:cubicBezTo>
                  <a:pt x="1064270" y="1677695"/>
                  <a:pt x="786929" y="1710292"/>
                  <a:pt x="620496" y="1692771"/>
                </a:cubicBezTo>
                <a:cubicBezTo>
                  <a:pt x="454063" y="1675250"/>
                  <a:pt x="160208" y="1686185"/>
                  <a:pt x="0" y="1692771"/>
                </a:cubicBezTo>
                <a:cubicBezTo>
                  <a:pt x="15151" y="1533382"/>
                  <a:pt x="16092" y="1424375"/>
                  <a:pt x="0" y="1179297"/>
                </a:cubicBezTo>
                <a:cubicBezTo>
                  <a:pt x="-16092" y="934219"/>
                  <a:pt x="19196" y="787732"/>
                  <a:pt x="0" y="615040"/>
                </a:cubicBezTo>
                <a:cubicBezTo>
                  <a:pt x="-19196" y="442348"/>
                  <a:pt x="12504" y="183617"/>
                  <a:pt x="0" y="0"/>
                </a:cubicBezTo>
                <a:close/>
              </a:path>
            </a:pathLst>
          </a:custGeom>
          <a:noFill/>
          <a:ln w="12700">
            <a:solidFill>
              <a:schemeClr val="accent6"/>
            </a:solidFill>
            <a:extLst>
              <a:ext uri="{C807C97D-BFC1-408E-A445-0C87EB9F89A2}">
                <ask:lineSketchStyleProps xmlns:ask="http://schemas.microsoft.com/office/drawing/2018/sketchyshapes" sd="3678634714">
                  <a:prstGeom prst="rect">
                    <a:avLst/>
                  </a:prstGeom>
                  <ask:type>
                    <ask:lineSketchFreehand/>
                  </ask:type>
                </ask:lineSketchStyleProps>
              </a:ext>
            </a:extLst>
          </a:ln>
        </p:spPr>
        <p:txBody>
          <a:bodyPr wrap="square">
            <a:spAutoFit/>
          </a:bodyPr>
          <a:lstStyle/>
          <a:p>
            <a:r>
              <a:rPr lang="da-DK" sz="800" b="1" dirty="0">
                <a:latin typeface="Quicksand" panose="020B0604020202020204"/>
                <a:ea typeface="Calibri" panose="020F0502020204030204" pitchFamily="34" charset="0"/>
                <a:cs typeface="Times New Roman" panose="02020603050405020304" pitchFamily="18" charset="0"/>
              </a:rPr>
              <a:t>Hvad giver og tager energi fra mig i arbejdet med at udvikle læringsmiljøer med deltagelsesmuligheder for alle elever lige nu?</a:t>
            </a:r>
            <a:br>
              <a:rPr lang="da-DK" sz="800" b="1" dirty="0">
                <a:latin typeface="Quicksand" panose="020B0604020202020204"/>
                <a:ea typeface="Calibri" panose="020F0502020204030204" pitchFamily="34" charset="0"/>
                <a:cs typeface="Times New Roman" panose="02020603050405020304" pitchFamily="18" charset="0"/>
              </a:rPr>
            </a:br>
            <a:endParaRPr lang="da-DK" sz="800" b="1" dirty="0">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da-DK" sz="800" dirty="0">
                <a:effectLst/>
                <a:latin typeface="Quicksand" panose="020B0604020202020204"/>
                <a:ea typeface="Calibri" panose="020F0502020204030204" pitchFamily="34" charset="0"/>
                <a:cs typeface="Times New Roman" panose="02020603050405020304" pitchFamily="18" charset="0"/>
              </a:rPr>
              <a:t>Hvad lader mine batterier op og motiverer mig?</a:t>
            </a:r>
          </a:p>
          <a:p>
            <a:pPr marL="171450" indent="-171450">
              <a:buFont typeface="Arial" panose="020B0604020202020204" pitchFamily="34" charset="0"/>
              <a:buChar char="•"/>
            </a:pPr>
            <a:endParaRPr lang="da-DK" sz="800" dirty="0">
              <a:effectLst/>
              <a:latin typeface="Quicksand" panose="020B0604020202020204"/>
              <a:ea typeface="Calibri" panose="020F0502020204030204" pitchFamily="34" charset="0"/>
              <a:cs typeface="Times New Roman" panose="02020603050405020304" pitchFamily="18" charset="0"/>
            </a:endParaRPr>
          </a:p>
          <a:p>
            <a:endParaRPr lang="da-DK" sz="800" dirty="0">
              <a:effectLst/>
              <a:latin typeface="Quicksand" panose="020B0604020202020204"/>
              <a:ea typeface="Calibri" panose="020F0502020204030204" pitchFamily="34" charset="0"/>
              <a:cs typeface="Times New Roman" panose="02020603050405020304" pitchFamily="18" charset="0"/>
            </a:endParaRPr>
          </a:p>
          <a:p>
            <a:endParaRPr lang="da-DK" sz="800" dirty="0">
              <a:latin typeface="Quicksand" panose="020B0604020202020204"/>
              <a:ea typeface="Calibri" panose="020F0502020204030204" pitchFamily="34" charset="0"/>
              <a:cs typeface="Times New Roman" panose="02020603050405020304" pitchFamily="18" charset="0"/>
            </a:endParaRPr>
          </a:p>
          <a:p>
            <a:endParaRPr lang="da-DK" sz="800" dirty="0">
              <a:effectLst/>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da-DK" sz="800" dirty="0">
                <a:latin typeface="Quicksand" panose="020B0604020202020204"/>
                <a:ea typeface="Calibri" panose="020F0502020204030204" pitchFamily="34" charset="0"/>
                <a:cs typeface="Times New Roman" panose="02020603050405020304" pitchFamily="18" charset="0"/>
              </a:rPr>
              <a:t>Hvad aflader mine batterier og gør, at jeg mister motivation?</a:t>
            </a:r>
          </a:p>
          <a:p>
            <a:pPr marL="171450" indent="-171450">
              <a:buFont typeface="Arial" panose="020B0604020202020204" pitchFamily="34" charset="0"/>
              <a:buChar char="•"/>
            </a:pPr>
            <a:endParaRPr lang="da-DK" sz="800" dirty="0">
              <a:latin typeface="Quicksand" panose="020B0604020202020204"/>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da-DK" sz="800" dirty="0">
              <a:latin typeface="Quicksand" panose="020B0604020202020204"/>
              <a:ea typeface="Calibri" panose="020F0502020204030204" pitchFamily="34" charset="0"/>
              <a:cs typeface="Times New Roman" panose="02020603050405020304" pitchFamily="18" charset="0"/>
            </a:endParaRPr>
          </a:p>
          <a:p>
            <a:endParaRPr lang="da-DK" sz="800" dirty="0">
              <a:latin typeface="Quicksand" panose="020B0604020202020204"/>
              <a:ea typeface="Calibri" panose="020F0502020204030204" pitchFamily="34" charset="0"/>
              <a:cs typeface="Times New Roman" panose="02020603050405020304" pitchFamily="18" charset="0"/>
            </a:endParaRPr>
          </a:p>
          <a:p>
            <a:endParaRPr lang="da-DK" sz="800" dirty="0">
              <a:latin typeface="Quicksand" panose="020B0604020202020204"/>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25108F7E-5E75-405F-A78A-CEFEF8CF9DFB}"/>
              </a:ext>
            </a:extLst>
          </p:cNvPr>
          <p:cNvSpPr txBox="1"/>
          <p:nvPr/>
        </p:nvSpPr>
        <p:spPr>
          <a:xfrm>
            <a:off x="164681" y="580287"/>
            <a:ext cx="4362169" cy="307777"/>
          </a:xfrm>
          <a:prstGeom prst="rect">
            <a:avLst/>
          </a:prstGeom>
          <a:noFill/>
        </p:spPr>
        <p:txBody>
          <a:bodyPr wrap="square" lIns="0" tIns="0" rIns="0" bIns="0" rtlCol="0">
            <a:spAutoFit/>
          </a:bodyPr>
          <a:lstStyle/>
          <a:p>
            <a:r>
              <a:rPr lang="da-DK" sz="1000" b="1" dirty="0">
                <a:latin typeface="Quicksand" panose="020B0604020202020204"/>
              </a:rPr>
              <a:t>Vi måler energien på vores arbejde med at udvikle læringsmiljøer med deltagelsesmuligheder for alle elever.</a:t>
            </a:r>
          </a:p>
        </p:txBody>
      </p:sp>
      <p:pic>
        <p:nvPicPr>
          <p:cNvPr id="70" name="Graphic 69" descr="Badge Unfollow with solid fill">
            <a:extLst>
              <a:ext uri="{FF2B5EF4-FFF2-40B4-BE49-F238E27FC236}">
                <a16:creationId xmlns:a16="http://schemas.microsoft.com/office/drawing/2014/main" id="{247CFDAB-DECD-45EC-9266-781B28D295E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57149" y="2873396"/>
            <a:ext cx="369701" cy="369701"/>
          </a:xfrm>
          <a:prstGeom prst="rect">
            <a:avLst/>
          </a:prstGeom>
        </p:spPr>
      </p:pic>
      <p:pic>
        <p:nvPicPr>
          <p:cNvPr id="71" name="Graphic 70" descr="Badge Follow with solid fill">
            <a:extLst>
              <a:ext uri="{FF2B5EF4-FFF2-40B4-BE49-F238E27FC236}">
                <a16:creationId xmlns:a16="http://schemas.microsoft.com/office/drawing/2014/main" id="{7FB0098A-7896-430B-A63E-32B744CDA3C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146513" y="726071"/>
            <a:ext cx="371297" cy="371297"/>
          </a:xfrm>
          <a:prstGeom prst="rect">
            <a:avLst/>
          </a:prstGeom>
        </p:spPr>
      </p:pic>
      <p:pic>
        <p:nvPicPr>
          <p:cNvPr id="72" name="Graphic 71" descr="Full battery with solid fill">
            <a:extLst>
              <a:ext uri="{FF2B5EF4-FFF2-40B4-BE49-F238E27FC236}">
                <a16:creationId xmlns:a16="http://schemas.microsoft.com/office/drawing/2014/main" id="{5AB1B8FC-386D-421F-9295-C891973B447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6200000">
            <a:off x="3382305" y="1048271"/>
            <a:ext cx="1899714" cy="1899714"/>
          </a:xfrm>
          <a:prstGeom prst="rect">
            <a:avLst/>
          </a:prstGeom>
        </p:spPr>
      </p:pic>
      <p:sp>
        <p:nvSpPr>
          <p:cNvPr id="73" name="Rectangle 72">
            <a:extLst>
              <a:ext uri="{FF2B5EF4-FFF2-40B4-BE49-F238E27FC236}">
                <a16:creationId xmlns:a16="http://schemas.microsoft.com/office/drawing/2014/main" id="{7242D49A-09AC-4243-A4A7-F38FF9798C69}"/>
              </a:ext>
            </a:extLst>
          </p:cNvPr>
          <p:cNvSpPr/>
          <p:nvPr/>
        </p:nvSpPr>
        <p:spPr>
          <a:xfrm>
            <a:off x="4004912" y="1399181"/>
            <a:ext cx="654500" cy="13234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5" name="TextBox 74">
            <a:extLst>
              <a:ext uri="{FF2B5EF4-FFF2-40B4-BE49-F238E27FC236}">
                <a16:creationId xmlns:a16="http://schemas.microsoft.com/office/drawing/2014/main" id="{D8228FBC-EB84-4823-9A62-4D712BFF402D}"/>
              </a:ext>
            </a:extLst>
          </p:cNvPr>
          <p:cNvSpPr txBox="1"/>
          <p:nvPr/>
        </p:nvSpPr>
        <p:spPr>
          <a:xfrm>
            <a:off x="96324" y="910711"/>
            <a:ext cx="3716991" cy="584775"/>
          </a:xfrm>
          <a:prstGeom prst="rect">
            <a:avLst/>
          </a:prstGeom>
          <a:noFill/>
        </p:spPr>
        <p:txBody>
          <a:bodyPr wrap="square">
            <a:spAutoFit/>
          </a:bodyPr>
          <a:lstStyle/>
          <a:p>
            <a:r>
              <a:rPr lang="da-DK" sz="800" dirty="0">
                <a:latin typeface="Quicksand" panose="020B0604020202020204"/>
              </a:rPr>
              <a:t>Reflektér over jeres energi og motivation i arbejdet med at udvikle læringsmiljøer med deltagelsesmuligheder for alle elever lige nu og del perspektiver med hinanden med afsæt i nedenstående spørgsmål. Bliv enige om hvor opladt jeres batteri er og skraver på figuren til højre.</a:t>
            </a:r>
          </a:p>
        </p:txBody>
      </p:sp>
      <p:sp>
        <p:nvSpPr>
          <p:cNvPr id="80" name="TextBox 79">
            <a:extLst>
              <a:ext uri="{FF2B5EF4-FFF2-40B4-BE49-F238E27FC236}">
                <a16:creationId xmlns:a16="http://schemas.microsoft.com/office/drawing/2014/main" id="{B2182546-70C5-484B-BA2F-D4EE50D87589}"/>
              </a:ext>
            </a:extLst>
          </p:cNvPr>
          <p:cNvSpPr txBox="1"/>
          <p:nvPr/>
        </p:nvSpPr>
        <p:spPr>
          <a:xfrm>
            <a:off x="6430123" y="4000791"/>
            <a:ext cx="5493431" cy="307777"/>
          </a:xfrm>
          <a:prstGeom prst="rect">
            <a:avLst/>
          </a:prstGeom>
          <a:noFill/>
        </p:spPr>
        <p:txBody>
          <a:bodyPr wrap="square" lIns="0" tIns="0" rIns="0" bIns="0" rtlCol="0">
            <a:spAutoFit/>
          </a:bodyPr>
          <a:lstStyle/>
          <a:p>
            <a:r>
              <a:rPr lang="da-DK" sz="1000" b="1" dirty="0">
                <a:latin typeface="Quicksand" panose="020B0604020202020204"/>
              </a:rPr>
              <a:t>Vi ser fremad og optegner den videre vej for arbejdet med skabe læringsmiljøer med deltagelsesmuligheder for alle elever. </a:t>
            </a:r>
            <a:endParaRPr lang="da-DK" sz="1050" b="1" dirty="0">
              <a:latin typeface="Quicksand" panose="020B0604020202020204"/>
            </a:endParaRPr>
          </a:p>
        </p:txBody>
      </p:sp>
      <p:sp>
        <p:nvSpPr>
          <p:cNvPr id="82" name="TextBox 81">
            <a:extLst>
              <a:ext uri="{FF2B5EF4-FFF2-40B4-BE49-F238E27FC236}">
                <a16:creationId xmlns:a16="http://schemas.microsoft.com/office/drawing/2014/main" id="{122A3EC1-9C0D-490E-BC2F-9E693DAFD54F}"/>
              </a:ext>
            </a:extLst>
          </p:cNvPr>
          <p:cNvSpPr txBox="1"/>
          <p:nvPr/>
        </p:nvSpPr>
        <p:spPr>
          <a:xfrm>
            <a:off x="6374002" y="4281491"/>
            <a:ext cx="5549552" cy="461665"/>
          </a:xfrm>
          <a:prstGeom prst="rect">
            <a:avLst/>
          </a:prstGeom>
          <a:noFill/>
        </p:spPr>
        <p:txBody>
          <a:bodyPr wrap="square">
            <a:spAutoFit/>
          </a:bodyPr>
          <a:lstStyle/>
          <a:p>
            <a:r>
              <a:rPr lang="da-DK" sz="800" dirty="0">
                <a:latin typeface="Quicksand" panose="020B0604020202020204"/>
              </a:rPr>
              <a:t>Bliv enige om to mikromål, I ønsker at arbejde med, og identificér hvilke handlinger, I kan igangsætte i den kommende tid. Notér mikromål, handlinger og hvem der igangsætter handlingerne på planchen. Hvis I allerede arbejder </a:t>
            </a:r>
            <a:r>
              <a:rPr lang="da-DK" sz="800">
                <a:latin typeface="Quicksand" panose="020B0604020202020204"/>
              </a:rPr>
              <a:t>med mikromål </a:t>
            </a:r>
            <a:r>
              <a:rPr lang="da-DK" sz="800" dirty="0">
                <a:latin typeface="Quicksand" panose="020B0604020202020204"/>
              </a:rPr>
              <a:t>som led i et aktionslæringsforløb, kan I drøfte, hvordan indsigterne fra dagens møde kan kvalificere jeres eksisterende arbejde. </a:t>
            </a:r>
          </a:p>
        </p:txBody>
      </p:sp>
      <p:sp>
        <p:nvSpPr>
          <p:cNvPr id="85" name="TextBox 84">
            <a:extLst>
              <a:ext uri="{FF2B5EF4-FFF2-40B4-BE49-F238E27FC236}">
                <a16:creationId xmlns:a16="http://schemas.microsoft.com/office/drawing/2014/main" id="{ED31D89C-0DB0-471A-B980-380729ADD1F7}"/>
              </a:ext>
            </a:extLst>
          </p:cNvPr>
          <p:cNvSpPr txBox="1"/>
          <p:nvPr/>
        </p:nvSpPr>
        <p:spPr>
          <a:xfrm>
            <a:off x="6476980" y="4773490"/>
            <a:ext cx="2649498" cy="1986441"/>
          </a:xfrm>
          <a:custGeom>
            <a:avLst/>
            <a:gdLst>
              <a:gd name="connsiteX0" fmla="*/ 0 w 2649498"/>
              <a:gd name="connsiteY0" fmla="*/ 0 h 1986441"/>
              <a:gd name="connsiteX1" fmla="*/ 609385 w 2649498"/>
              <a:gd name="connsiteY1" fmla="*/ 0 h 1986441"/>
              <a:gd name="connsiteX2" fmla="*/ 1298254 w 2649498"/>
              <a:gd name="connsiteY2" fmla="*/ 0 h 1986441"/>
              <a:gd name="connsiteX3" fmla="*/ 1881144 w 2649498"/>
              <a:gd name="connsiteY3" fmla="*/ 0 h 1986441"/>
              <a:gd name="connsiteX4" fmla="*/ 2649498 w 2649498"/>
              <a:gd name="connsiteY4" fmla="*/ 0 h 1986441"/>
              <a:gd name="connsiteX5" fmla="*/ 2649498 w 2649498"/>
              <a:gd name="connsiteY5" fmla="*/ 662147 h 1986441"/>
              <a:gd name="connsiteX6" fmla="*/ 2649498 w 2649498"/>
              <a:gd name="connsiteY6" fmla="*/ 1304430 h 1986441"/>
              <a:gd name="connsiteX7" fmla="*/ 2649498 w 2649498"/>
              <a:gd name="connsiteY7" fmla="*/ 1986441 h 1986441"/>
              <a:gd name="connsiteX8" fmla="*/ 1960629 w 2649498"/>
              <a:gd name="connsiteY8" fmla="*/ 1986441 h 1986441"/>
              <a:gd name="connsiteX9" fmla="*/ 1324749 w 2649498"/>
              <a:gd name="connsiteY9" fmla="*/ 1986441 h 1986441"/>
              <a:gd name="connsiteX10" fmla="*/ 662375 w 2649498"/>
              <a:gd name="connsiteY10" fmla="*/ 1986441 h 1986441"/>
              <a:gd name="connsiteX11" fmla="*/ 0 w 2649498"/>
              <a:gd name="connsiteY11" fmla="*/ 1986441 h 1986441"/>
              <a:gd name="connsiteX12" fmla="*/ 0 w 2649498"/>
              <a:gd name="connsiteY12" fmla="*/ 1344158 h 1986441"/>
              <a:gd name="connsiteX13" fmla="*/ 0 w 2649498"/>
              <a:gd name="connsiteY13" fmla="*/ 662147 h 1986441"/>
              <a:gd name="connsiteX14" fmla="*/ 0 w 2649498"/>
              <a:gd name="connsiteY14" fmla="*/ 0 h 198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9498" h="1986441" extrusionOk="0">
                <a:moveTo>
                  <a:pt x="0" y="0"/>
                </a:moveTo>
                <a:cubicBezTo>
                  <a:pt x="219662" y="-24460"/>
                  <a:pt x="434252" y="14820"/>
                  <a:pt x="609385" y="0"/>
                </a:cubicBezTo>
                <a:cubicBezTo>
                  <a:pt x="784518" y="-14820"/>
                  <a:pt x="1007281" y="-4131"/>
                  <a:pt x="1298254" y="0"/>
                </a:cubicBezTo>
                <a:cubicBezTo>
                  <a:pt x="1589227" y="4131"/>
                  <a:pt x="1624661" y="21702"/>
                  <a:pt x="1881144" y="0"/>
                </a:cubicBezTo>
                <a:cubicBezTo>
                  <a:pt x="2137627" y="-21702"/>
                  <a:pt x="2294040" y="-37537"/>
                  <a:pt x="2649498" y="0"/>
                </a:cubicBezTo>
                <a:cubicBezTo>
                  <a:pt x="2660634" y="292834"/>
                  <a:pt x="2646449" y="470012"/>
                  <a:pt x="2649498" y="662147"/>
                </a:cubicBezTo>
                <a:cubicBezTo>
                  <a:pt x="2652547" y="854282"/>
                  <a:pt x="2645107" y="1155254"/>
                  <a:pt x="2649498" y="1304430"/>
                </a:cubicBezTo>
                <a:cubicBezTo>
                  <a:pt x="2653889" y="1453606"/>
                  <a:pt x="2660290" y="1755225"/>
                  <a:pt x="2649498" y="1986441"/>
                </a:cubicBezTo>
                <a:cubicBezTo>
                  <a:pt x="2455737" y="1968538"/>
                  <a:pt x="2244683" y="1996962"/>
                  <a:pt x="1960629" y="1986441"/>
                </a:cubicBezTo>
                <a:cubicBezTo>
                  <a:pt x="1676575" y="1975920"/>
                  <a:pt x="1526028" y="1969192"/>
                  <a:pt x="1324749" y="1986441"/>
                </a:cubicBezTo>
                <a:cubicBezTo>
                  <a:pt x="1123470" y="2003690"/>
                  <a:pt x="930313" y="1991928"/>
                  <a:pt x="662375" y="1986441"/>
                </a:cubicBezTo>
                <a:cubicBezTo>
                  <a:pt x="394437" y="1980954"/>
                  <a:pt x="153256" y="1996792"/>
                  <a:pt x="0" y="1986441"/>
                </a:cubicBezTo>
                <a:cubicBezTo>
                  <a:pt x="6185" y="1719669"/>
                  <a:pt x="-2304" y="1597591"/>
                  <a:pt x="0" y="1344158"/>
                </a:cubicBezTo>
                <a:cubicBezTo>
                  <a:pt x="2304" y="1090725"/>
                  <a:pt x="-1203" y="803198"/>
                  <a:pt x="0" y="662147"/>
                </a:cubicBezTo>
                <a:cubicBezTo>
                  <a:pt x="1203" y="521096"/>
                  <a:pt x="11675" y="305355"/>
                  <a:pt x="0" y="0"/>
                </a:cubicBezTo>
                <a:close/>
              </a:path>
            </a:pathLst>
          </a:custGeom>
          <a:noFill/>
          <a:ln w="12700">
            <a:solidFill>
              <a:schemeClr val="accent1"/>
            </a:solidFill>
            <a:extLst>
              <a:ext uri="{C807C97D-BFC1-408E-A445-0C87EB9F89A2}">
                <ask:lineSketchStyleProps xmlns:ask="http://schemas.microsoft.com/office/drawing/2018/sketchyshapes" sd="3678634714">
                  <a:prstGeom prst="rect">
                    <a:avLst/>
                  </a:prstGeom>
                  <ask:type>
                    <ask:lineSketchFreehand/>
                  </ask:type>
                </ask:lineSketchStyleProps>
              </a:ext>
            </a:extLst>
          </a:ln>
        </p:spPr>
        <p:txBody>
          <a:bodyPr wrap="square" lIns="36000">
            <a:spAutoFit/>
          </a:bodyPr>
          <a:lstStyle/>
          <a:p>
            <a:pPr>
              <a:lnSpc>
                <a:spcPct val="107000"/>
              </a:lnSpc>
              <a:spcAft>
                <a:spcPts val="800"/>
              </a:spcAft>
            </a:pPr>
            <a:r>
              <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rPr>
              <a:t>Mikromål: </a:t>
            </a:r>
          </a:p>
          <a:p>
            <a:pPr>
              <a:lnSpc>
                <a:spcPct val="107000"/>
              </a:lnSpc>
              <a:spcAft>
                <a:spcPts val="800"/>
              </a:spcAft>
            </a:pPr>
            <a:endPar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endParaRPr>
          </a:p>
          <a:p>
            <a:pPr>
              <a:lnSpc>
                <a:spcPct val="107000"/>
              </a:lnSpc>
              <a:spcAft>
                <a:spcPts val="800"/>
              </a:spcAft>
            </a:pPr>
            <a:endPar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endParaRPr>
          </a:p>
          <a:p>
            <a:pPr>
              <a:lnSpc>
                <a:spcPct val="107000"/>
              </a:lnSpc>
              <a:spcAft>
                <a:spcPts val="800"/>
              </a:spcAft>
            </a:pPr>
            <a:r>
              <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rPr>
              <a:t>Handling:</a:t>
            </a:r>
          </a:p>
          <a:p>
            <a:pPr>
              <a:lnSpc>
                <a:spcPct val="107000"/>
              </a:lnSpc>
              <a:spcAft>
                <a:spcPts val="800"/>
              </a:spcAft>
            </a:pPr>
            <a:endPar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endParaRPr>
          </a:p>
          <a:p>
            <a:pPr>
              <a:lnSpc>
                <a:spcPct val="107000"/>
              </a:lnSpc>
              <a:spcAft>
                <a:spcPts val="800"/>
              </a:spcAft>
            </a:pPr>
            <a:endPar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endParaRPr>
          </a:p>
          <a:p>
            <a:pPr>
              <a:lnSpc>
                <a:spcPct val="107000"/>
              </a:lnSpc>
              <a:spcAft>
                <a:spcPts val="800"/>
              </a:spcAft>
            </a:pPr>
            <a:r>
              <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rPr>
              <a:t>Hvem igangsætter handling:</a:t>
            </a:r>
            <a:br>
              <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rPr>
            </a:br>
            <a:endParaRPr lang="da-DK" sz="800" b="1" dirty="0">
              <a:latin typeface="Quicksand" panose="020B0604020202020204"/>
              <a:ea typeface="Calibri" panose="020F0502020204030204" pitchFamily="34" charset="0"/>
              <a:cs typeface="Times New Roman" panose="02020603050405020304" pitchFamily="18" charset="0"/>
            </a:endParaRPr>
          </a:p>
        </p:txBody>
      </p:sp>
      <p:sp>
        <p:nvSpPr>
          <p:cNvPr id="96" name="TextBox 95">
            <a:extLst>
              <a:ext uri="{FF2B5EF4-FFF2-40B4-BE49-F238E27FC236}">
                <a16:creationId xmlns:a16="http://schemas.microsoft.com/office/drawing/2014/main" id="{190F6828-168C-4220-A3F9-E9F1027525EE}"/>
              </a:ext>
            </a:extLst>
          </p:cNvPr>
          <p:cNvSpPr txBox="1"/>
          <p:nvPr/>
        </p:nvSpPr>
        <p:spPr>
          <a:xfrm>
            <a:off x="232808" y="5743784"/>
            <a:ext cx="2241034" cy="954107"/>
          </a:xfrm>
          <a:custGeom>
            <a:avLst/>
            <a:gdLst>
              <a:gd name="connsiteX0" fmla="*/ 0 w 2241034"/>
              <a:gd name="connsiteY0" fmla="*/ 0 h 954107"/>
              <a:gd name="connsiteX1" fmla="*/ 515438 w 2241034"/>
              <a:gd name="connsiteY1" fmla="*/ 0 h 954107"/>
              <a:gd name="connsiteX2" fmla="*/ 1098107 w 2241034"/>
              <a:gd name="connsiteY2" fmla="*/ 0 h 954107"/>
              <a:gd name="connsiteX3" fmla="*/ 1591134 w 2241034"/>
              <a:gd name="connsiteY3" fmla="*/ 0 h 954107"/>
              <a:gd name="connsiteX4" fmla="*/ 2241034 w 2241034"/>
              <a:gd name="connsiteY4" fmla="*/ 0 h 954107"/>
              <a:gd name="connsiteX5" fmla="*/ 2241034 w 2241034"/>
              <a:gd name="connsiteY5" fmla="*/ 477054 h 954107"/>
              <a:gd name="connsiteX6" fmla="*/ 2241034 w 2241034"/>
              <a:gd name="connsiteY6" fmla="*/ 954107 h 954107"/>
              <a:gd name="connsiteX7" fmla="*/ 1635955 w 2241034"/>
              <a:gd name="connsiteY7" fmla="*/ 954107 h 954107"/>
              <a:gd name="connsiteX8" fmla="*/ 1142927 w 2241034"/>
              <a:gd name="connsiteY8" fmla="*/ 954107 h 954107"/>
              <a:gd name="connsiteX9" fmla="*/ 605079 w 2241034"/>
              <a:gd name="connsiteY9" fmla="*/ 954107 h 954107"/>
              <a:gd name="connsiteX10" fmla="*/ 0 w 2241034"/>
              <a:gd name="connsiteY10" fmla="*/ 954107 h 954107"/>
              <a:gd name="connsiteX11" fmla="*/ 0 w 2241034"/>
              <a:gd name="connsiteY11" fmla="*/ 467512 h 954107"/>
              <a:gd name="connsiteX12" fmla="*/ 0 w 2241034"/>
              <a:gd name="connsiteY12"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1034" h="954107" extrusionOk="0">
                <a:moveTo>
                  <a:pt x="0" y="0"/>
                </a:moveTo>
                <a:cubicBezTo>
                  <a:pt x="208893" y="22258"/>
                  <a:pt x="341291" y="5153"/>
                  <a:pt x="515438" y="0"/>
                </a:cubicBezTo>
                <a:cubicBezTo>
                  <a:pt x="689585" y="-5153"/>
                  <a:pt x="944264" y="10920"/>
                  <a:pt x="1098107" y="0"/>
                </a:cubicBezTo>
                <a:cubicBezTo>
                  <a:pt x="1251950" y="-10920"/>
                  <a:pt x="1402623" y="1169"/>
                  <a:pt x="1591134" y="0"/>
                </a:cubicBezTo>
                <a:cubicBezTo>
                  <a:pt x="1779645" y="-1169"/>
                  <a:pt x="2088311" y="-9723"/>
                  <a:pt x="2241034" y="0"/>
                </a:cubicBezTo>
                <a:cubicBezTo>
                  <a:pt x="2240626" y="173227"/>
                  <a:pt x="2251507" y="250450"/>
                  <a:pt x="2241034" y="477054"/>
                </a:cubicBezTo>
                <a:cubicBezTo>
                  <a:pt x="2230561" y="703658"/>
                  <a:pt x="2260958" y="837615"/>
                  <a:pt x="2241034" y="954107"/>
                </a:cubicBezTo>
                <a:cubicBezTo>
                  <a:pt x="2091873" y="958492"/>
                  <a:pt x="1824005" y="946044"/>
                  <a:pt x="1635955" y="954107"/>
                </a:cubicBezTo>
                <a:cubicBezTo>
                  <a:pt x="1447905" y="962170"/>
                  <a:pt x="1287542" y="935168"/>
                  <a:pt x="1142927" y="954107"/>
                </a:cubicBezTo>
                <a:cubicBezTo>
                  <a:pt x="998312" y="973046"/>
                  <a:pt x="728822" y="959355"/>
                  <a:pt x="605079" y="954107"/>
                </a:cubicBezTo>
                <a:cubicBezTo>
                  <a:pt x="481336" y="948859"/>
                  <a:pt x="164935" y="982160"/>
                  <a:pt x="0" y="954107"/>
                </a:cubicBezTo>
                <a:cubicBezTo>
                  <a:pt x="-7078" y="729397"/>
                  <a:pt x="12503" y="613261"/>
                  <a:pt x="0" y="467512"/>
                </a:cubicBezTo>
                <a:cubicBezTo>
                  <a:pt x="-12503" y="321763"/>
                  <a:pt x="-20953" y="170188"/>
                  <a:pt x="0" y="0"/>
                </a:cubicBezTo>
                <a:close/>
              </a:path>
            </a:pathLst>
          </a:custGeom>
          <a:noFill/>
          <a:ln w="12700">
            <a:solidFill>
              <a:schemeClr val="accent3"/>
            </a:solidFill>
            <a:extLst>
              <a:ext uri="{C807C97D-BFC1-408E-A445-0C87EB9F89A2}">
                <ask:lineSketchStyleProps xmlns:ask="http://schemas.microsoft.com/office/drawing/2018/sketchyshapes" sd="3678634714">
                  <a:prstGeom prst="rect">
                    <a:avLst/>
                  </a:prstGeom>
                  <ask:type>
                    <ask:lineSketchFreehand/>
                  </ask:type>
                </ask:lineSketchStyleProps>
              </a:ext>
            </a:extLst>
          </a:ln>
        </p:spPr>
        <p:txBody>
          <a:bodyPr wrap="square">
            <a:spAutoFit/>
          </a:bodyPr>
          <a:lstStyle/>
          <a:p>
            <a:endParaRPr lang="da-DK" sz="8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8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8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8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8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800" b="1" dirty="0">
              <a:solidFill>
                <a:schemeClr val="accent3"/>
              </a:solidFill>
              <a:latin typeface="Quicksand" panose="020B0604020202020204"/>
              <a:ea typeface="Calibri" panose="020F0502020204030204" pitchFamily="34" charset="0"/>
              <a:cs typeface="Times New Roman" panose="02020603050405020304" pitchFamily="18" charset="0"/>
            </a:endParaRPr>
          </a:p>
          <a:p>
            <a:endParaRPr lang="da-DK" sz="800" b="1" dirty="0">
              <a:solidFill>
                <a:schemeClr val="accent3"/>
              </a:solidFill>
              <a:latin typeface="Quicksand" panose="020B0604020202020204"/>
              <a:ea typeface="Calibri" panose="020F0502020204030204" pitchFamily="34" charset="0"/>
              <a:cs typeface="Times New Roman" panose="02020603050405020304" pitchFamily="18" charset="0"/>
            </a:endParaRPr>
          </a:p>
        </p:txBody>
      </p:sp>
      <p:sp>
        <p:nvSpPr>
          <p:cNvPr id="97" name="TextBox 96">
            <a:extLst>
              <a:ext uri="{FF2B5EF4-FFF2-40B4-BE49-F238E27FC236}">
                <a16:creationId xmlns:a16="http://schemas.microsoft.com/office/drawing/2014/main" id="{598B379A-1997-44B1-A137-A03FE8135DF3}"/>
              </a:ext>
            </a:extLst>
          </p:cNvPr>
          <p:cNvSpPr txBox="1"/>
          <p:nvPr/>
        </p:nvSpPr>
        <p:spPr>
          <a:xfrm>
            <a:off x="204352" y="5426091"/>
            <a:ext cx="2018443" cy="307777"/>
          </a:xfrm>
          <a:prstGeom prst="rect">
            <a:avLst/>
          </a:prstGeom>
          <a:noFill/>
        </p:spPr>
        <p:txBody>
          <a:bodyPr wrap="square" lIns="0" tIns="0" rIns="0" bIns="0" rtlCol="0">
            <a:spAutoFit/>
          </a:bodyPr>
          <a:lstStyle/>
          <a:p>
            <a:r>
              <a:rPr lang="da-DK" sz="2000" b="1" dirty="0">
                <a:solidFill>
                  <a:schemeClr val="accent3"/>
                </a:solidFill>
                <a:latin typeface="Amatic SC" panose="00000500000000000000" pitchFamily="2" charset="-79"/>
                <a:cs typeface="Amatic SC" panose="00000500000000000000" pitchFamily="2" charset="-79"/>
              </a:rPr>
              <a:t>Dilemma i fokus:</a:t>
            </a:r>
          </a:p>
        </p:txBody>
      </p:sp>
      <p:sp>
        <p:nvSpPr>
          <p:cNvPr id="30" name="TextBox 29">
            <a:extLst>
              <a:ext uri="{FF2B5EF4-FFF2-40B4-BE49-F238E27FC236}">
                <a16:creationId xmlns:a16="http://schemas.microsoft.com/office/drawing/2014/main" id="{463F1F72-0BE5-4A18-A6E0-25B54B73DB9F}"/>
              </a:ext>
            </a:extLst>
          </p:cNvPr>
          <p:cNvSpPr txBox="1"/>
          <p:nvPr/>
        </p:nvSpPr>
        <p:spPr>
          <a:xfrm>
            <a:off x="8726601" y="952914"/>
            <a:ext cx="1825762" cy="246221"/>
          </a:xfrm>
          <a:prstGeom prst="rect">
            <a:avLst/>
          </a:prstGeom>
          <a:noFill/>
        </p:spPr>
        <p:txBody>
          <a:bodyPr wrap="square" lIns="0" tIns="0" rIns="0" bIns="0" rtlCol="0">
            <a:spAutoFit/>
          </a:bodyPr>
          <a:lstStyle/>
          <a:p>
            <a:pPr algn="ctr"/>
            <a:r>
              <a:rPr lang="da-DK" sz="800" b="1" dirty="0">
                <a:solidFill>
                  <a:srgbClr val="F89D73"/>
                </a:solidFill>
                <a:latin typeface="Quicksand" panose="020B0604020202020204"/>
              </a:rPr>
              <a:t>Vores forståelse af læringsmiljøer med deltagelsesmuligheder for alle elever: </a:t>
            </a:r>
          </a:p>
        </p:txBody>
      </p:sp>
      <p:sp>
        <p:nvSpPr>
          <p:cNvPr id="7" name="TextBox 6">
            <a:extLst>
              <a:ext uri="{FF2B5EF4-FFF2-40B4-BE49-F238E27FC236}">
                <a16:creationId xmlns:a16="http://schemas.microsoft.com/office/drawing/2014/main" id="{CE2409A7-39E7-5A4F-9423-833A9BB8D651}"/>
              </a:ext>
            </a:extLst>
          </p:cNvPr>
          <p:cNvSpPr txBox="1"/>
          <p:nvPr/>
        </p:nvSpPr>
        <p:spPr>
          <a:xfrm>
            <a:off x="9338260" y="4754689"/>
            <a:ext cx="2649498" cy="1986441"/>
          </a:xfrm>
          <a:custGeom>
            <a:avLst/>
            <a:gdLst>
              <a:gd name="connsiteX0" fmla="*/ 0 w 2649498"/>
              <a:gd name="connsiteY0" fmla="*/ 0 h 1986441"/>
              <a:gd name="connsiteX1" fmla="*/ 609385 w 2649498"/>
              <a:gd name="connsiteY1" fmla="*/ 0 h 1986441"/>
              <a:gd name="connsiteX2" fmla="*/ 1298254 w 2649498"/>
              <a:gd name="connsiteY2" fmla="*/ 0 h 1986441"/>
              <a:gd name="connsiteX3" fmla="*/ 1881144 w 2649498"/>
              <a:gd name="connsiteY3" fmla="*/ 0 h 1986441"/>
              <a:gd name="connsiteX4" fmla="*/ 2649498 w 2649498"/>
              <a:gd name="connsiteY4" fmla="*/ 0 h 1986441"/>
              <a:gd name="connsiteX5" fmla="*/ 2649498 w 2649498"/>
              <a:gd name="connsiteY5" fmla="*/ 662147 h 1986441"/>
              <a:gd name="connsiteX6" fmla="*/ 2649498 w 2649498"/>
              <a:gd name="connsiteY6" fmla="*/ 1304430 h 1986441"/>
              <a:gd name="connsiteX7" fmla="*/ 2649498 w 2649498"/>
              <a:gd name="connsiteY7" fmla="*/ 1986441 h 1986441"/>
              <a:gd name="connsiteX8" fmla="*/ 1960629 w 2649498"/>
              <a:gd name="connsiteY8" fmla="*/ 1986441 h 1986441"/>
              <a:gd name="connsiteX9" fmla="*/ 1324749 w 2649498"/>
              <a:gd name="connsiteY9" fmla="*/ 1986441 h 1986441"/>
              <a:gd name="connsiteX10" fmla="*/ 662375 w 2649498"/>
              <a:gd name="connsiteY10" fmla="*/ 1986441 h 1986441"/>
              <a:gd name="connsiteX11" fmla="*/ 0 w 2649498"/>
              <a:gd name="connsiteY11" fmla="*/ 1986441 h 1986441"/>
              <a:gd name="connsiteX12" fmla="*/ 0 w 2649498"/>
              <a:gd name="connsiteY12" fmla="*/ 1344158 h 1986441"/>
              <a:gd name="connsiteX13" fmla="*/ 0 w 2649498"/>
              <a:gd name="connsiteY13" fmla="*/ 662147 h 1986441"/>
              <a:gd name="connsiteX14" fmla="*/ 0 w 2649498"/>
              <a:gd name="connsiteY14" fmla="*/ 0 h 198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9498" h="1986441" extrusionOk="0">
                <a:moveTo>
                  <a:pt x="0" y="0"/>
                </a:moveTo>
                <a:cubicBezTo>
                  <a:pt x="219662" y="-24460"/>
                  <a:pt x="434252" y="14820"/>
                  <a:pt x="609385" y="0"/>
                </a:cubicBezTo>
                <a:cubicBezTo>
                  <a:pt x="784518" y="-14820"/>
                  <a:pt x="1007281" y="-4131"/>
                  <a:pt x="1298254" y="0"/>
                </a:cubicBezTo>
                <a:cubicBezTo>
                  <a:pt x="1589227" y="4131"/>
                  <a:pt x="1624661" y="21702"/>
                  <a:pt x="1881144" y="0"/>
                </a:cubicBezTo>
                <a:cubicBezTo>
                  <a:pt x="2137627" y="-21702"/>
                  <a:pt x="2294040" y="-37537"/>
                  <a:pt x="2649498" y="0"/>
                </a:cubicBezTo>
                <a:cubicBezTo>
                  <a:pt x="2660634" y="292834"/>
                  <a:pt x="2646449" y="470012"/>
                  <a:pt x="2649498" y="662147"/>
                </a:cubicBezTo>
                <a:cubicBezTo>
                  <a:pt x="2652547" y="854282"/>
                  <a:pt x="2645107" y="1155254"/>
                  <a:pt x="2649498" y="1304430"/>
                </a:cubicBezTo>
                <a:cubicBezTo>
                  <a:pt x="2653889" y="1453606"/>
                  <a:pt x="2660290" y="1755225"/>
                  <a:pt x="2649498" y="1986441"/>
                </a:cubicBezTo>
                <a:cubicBezTo>
                  <a:pt x="2455737" y="1968538"/>
                  <a:pt x="2244683" y="1996962"/>
                  <a:pt x="1960629" y="1986441"/>
                </a:cubicBezTo>
                <a:cubicBezTo>
                  <a:pt x="1676575" y="1975920"/>
                  <a:pt x="1526028" y="1969192"/>
                  <a:pt x="1324749" y="1986441"/>
                </a:cubicBezTo>
                <a:cubicBezTo>
                  <a:pt x="1123470" y="2003690"/>
                  <a:pt x="930313" y="1991928"/>
                  <a:pt x="662375" y="1986441"/>
                </a:cubicBezTo>
                <a:cubicBezTo>
                  <a:pt x="394437" y="1980954"/>
                  <a:pt x="153256" y="1996792"/>
                  <a:pt x="0" y="1986441"/>
                </a:cubicBezTo>
                <a:cubicBezTo>
                  <a:pt x="6185" y="1719669"/>
                  <a:pt x="-2304" y="1597591"/>
                  <a:pt x="0" y="1344158"/>
                </a:cubicBezTo>
                <a:cubicBezTo>
                  <a:pt x="2304" y="1090725"/>
                  <a:pt x="-1203" y="803198"/>
                  <a:pt x="0" y="662147"/>
                </a:cubicBezTo>
                <a:cubicBezTo>
                  <a:pt x="1203" y="521096"/>
                  <a:pt x="11675" y="305355"/>
                  <a:pt x="0" y="0"/>
                </a:cubicBezTo>
                <a:close/>
              </a:path>
            </a:pathLst>
          </a:custGeom>
          <a:noFill/>
          <a:ln w="12700">
            <a:solidFill>
              <a:schemeClr val="accent1"/>
            </a:solidFill>
            <a:extLst>
              <a:ext uri="{C807C97D-BFC1-408E-A445-0C87EB9F89A2}">
                <ask:lineSketchStyleProps xmlns:ask="http://schemas.microsoft.com/office/drawing/2018/sketchyshapes" sd="3678634714">
                  <a:prstGeom prst="rect">
                    <a:avLst/>
                  </a:prstGeom>
                  <ask:type>
                    <ask:lineSketchFreehand/>
                  </ask:type>
                </ask:lineSketchStyleProps>
              </a:ext>
            </a:extLst>
          </a:ln>
        </p:spPr>
        <p:txBody>
          <a:bodyPr wrap="square" lIns="36000">
            <a:spAutoFit/>
          </a:bodyPr>
          <a:lstStyle/>
          <a:p>
            <a:pPr>
              <a:lnSpc>
                <a:spcPct val="107000"/>
              </a:lnSpc>
              <a:spcAft>
                <a:spcPts val="800"/>
              </a:spcAft>
            </a:pPr>
            <a:r>
              <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rPr>
              <a:t>Mikromål: </a:t>
            </a:r>
          </a:p>
          <a:p>
            <a:pPr>
              <a:lnSpc>
                <a:spcPct val="107000"/>
              </a:lnSpc>
              <a:spcAft>
                <a:spcPts val="800"/>
              </a:spcAft>
            </a:pPr>
            <a:endPar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endParaRPr>
          </a:p>
          <a:p>
            <a:pPr>
              <a:lnSpc>
                <a:spcPct val="107000"/>
              </a:lnSpc>
              <a:spcAft>
                <a:spcPts val="800"/>
              </a:spcAft>
            </a:pPr>
            <a:endPar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endParaRPr>
          </a:p>
          <a:p>
            <a:pPr>
              <a:lnSpc>
                <a:spcPct val="107000"/>
              </a:lnSpc>
              <a:spcAft>
                <a:spcPts val="800"/>
              </a:spcAft>
            </a:pPr>
            <a:r>
              <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rPr>
              <a:t>Handling:</a:t>
            </a:r>
          </a:p>
          <a:p>
            <a:pPr>
              <a:lnSpc>
                <a:spcPct val="107000"/>
              </a:lnSpc>
              <a:spcAft>
                <a:spcPts val="800"/>
              </a:spcAft>
            </a:pPr>
            <a:endPar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endParaRPr>
          </a:p>
          <a:p>
            <a:pPr>
              <a:lnSpc>
                <a:spcPct val="107000"/>
              </a:lnSpc>
              <a:spcAft>
                <a:spcPts val="800"/>
              </a:spcAft>
            </a:pPr>
            <a:endPar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endParaRPr>
          </a:p>
          <a:p>
            <a:pPr>
              <a:lnSpc>
                <a:spcPct val="107000"/>
              </a:lnSpc>
              <a:spcAft>
                <a:spcPts val="800"/>
              </a:spcAft>
            </a:pPr>
            <a:r>
              <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rPr>
              <a:t>Hvem igangsætter handling:</a:t>
            </a:r>
            <a:br>
              <a:rPr lang="da-DK" sz="1000" b="1" dirty="0">
                <a:solidFill>
                  <a:schemeClr val="accent1">
                    <a:lumMod val="75000"/>
                  </a:schemeClr>
                </a:solidFill>
                <a:latin typeface="Quicksand" panose="020B0604020202020204"/>
                <a:ea typeface="Calibri" panose="020F0502020204030204" pitchFamily="34" charset="0"/>
                <a:cs typeface="Times New Roman" panose="02020603050405020304" pitchFamily="18" charset="0"/>
              </a:rPr>
            </a:br>
            <a:endParaRPr lang="da-DK" sz="800" b="1" dirty="0">
              <a:latin typeface="Quicksand" panose="020B0604020202020204"/>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4BC436E9-6045-796E-ED66-6910AFCFFD41}"/>
              </a:ext>
            </a:extLst>
          </p:cNvPr>
          <p:cNvSpPr/>
          <p:nvPr/>
        </p:nvSpPr>
        <p:spPr>
          <a:xfrm>
            <a:off x="7754399" y="863148"/>
            <a:ext cx="3992123" cy="2306837"/>
          </a:xfrm>
          <a:custGeom>
            <a:avLst/>
            <a:gdLst>
              <a:gd name="connsiteX0" fmla="*/ 0 w 3992123"/>
              <a:gd name="connsiteY0" fmla="*/ 1153419 h 2306837"/>
              <a:gd name="connsiteX1" fmla="*/ 1996062 w 3992123"/>
              <a:gd name="connsiteY1" fmla="*/ 0 h 2306837"/>
              <a:gd name="connsiteX2" fmla="*/ 3992124 w 3992123"/>
              <a:gd name="connsiteY2" fmla="*/ 1153419 h 2306837"/>
              <a:gd name="connsiteX3" fmla="*/ 1996062 w 3992123"/>
              <a:gd name="connsiteY3" fmla="*/ 2306838 h 2306837"/>
              <a:gd name="connsiteX4" fmla="*/ 0 w 3992123"/>
              <a:gd name="connsiteY4" fmla="*/ 1153419 h 2306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2123" h="2306837" extrusionOk="0">
                <a:moveTo>
                  <a:pt x="0" y="1153419"/>
                </a:moveTo>
                <a:cubicBezTo>
                  <a:pt x="213457" y="534296"/>
                  <a:pt x="1044089" y="-187007"/>
                  <a:pt x="1996062" y="0"/>
                </a:cubicBezTo>
                <a:cubicBezTo>
                  <a:pt x="3071868" y="-59932"/>
                  <a:pt x="4016023" y="666489"/>
                  <a:pt x="3992124" y="1153419"/>
                </a:cubicBezTo>
                <a:cubicBezTo>
                  <a:pt x="4018032" y="1741426"/>
                  <a:pt x="3046794" y="2167101"/>
                  <a:pt x="1996062" y="2306838"/>
                </a:cubicBezTo>
                <a:cubicBezTo>
                  <a:pt x="972666" y="2390327"/>
                  <a:pt x="110633" y="1874492"/>
                  <a:pt x="0" y="1153419"/>
                </a:cubicBezTo>
                <a:close/>
              </a:path>
            </a:pathLst>
          </a:custGeom>
          <a:noFill/>
          <a:ln>
            <a:solidFill>
              <a:schemeClr val="accent4"/>
            </a:solidFill>
            <a:extLst>
              <a:ext uri="{C807C97D-BFC1-408E-A445-0C87EB9F89A2}">
                <ask:lineSketchStyleProps xmlns:ask="http://schemas.microsoft.com/office/drawing/2018/sketchyshapes" sd="173401517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20" name="Graphic 19" descr="Signpost with solid fill">
            <a:extLst>
              <a:ext uri="{FF2B5EF4-FFF2-40B4-BE49-F238E27FC236}">
                <a16:creationId xmlns:a16="http://schemas.microsoft.com/office/drawing/2014/main" id="{FB122D35-BB74-6601-6977-4A1FA02579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724538" y="4761882"/>
            <a:ext cx="338554" cy="338554"/>
          </a:xfrm>
          <a:prstGeom prst="rect">
            <a:avLst/>
          </a:prstGeom>
        </p:spPr>
      </p:pic>
      <p:pic>
        <p:nvPicPr>
          <p:cNvPr id="21" name="Graphic 20" descr="Signpost with solid fill">
            <a:extLst>
              <a:ext uri="{FF2B5EF4-FFF2-40B4-BE49-F238E27FC236}">
                <a16:creationId xmlns:a16="http://schemas.microsoft.com/office/drawing/2014/main" id="{0185F933-A401-1733-9218-136B80A1F20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634240" y="4760035"/>
            <a:ext cx="338554" cy="338554"/>
          </a:xfrm>
          <a:prstGeom prst="rect">
            <a:avLst/>
          </a:prstGeom>
        </p:spPr>
      </p:pic>
      <p:pic>
        <p:nvPicPr>
          <p:cNvPr id="2" name="Graphic 1" descr="Signpost with solid fill">
            <a:extLst>
              <a:ext uri="{FF2B5EF4-FFF2-40B4-BE49-F238E27FC236}">
                <a16:creationId xmlns:a16="http://schemas.microsoft.com/office/drawing/2014/main" id="{789F7691-4BDD-5ACE-7C6C-D243CE9E410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990987" y="3531905"/>
            <a:ext cx="338554" cy="338554"/>
          </a:xfrm>
          <a:prstGeom prst="rect">
            <a:avLst/>
          </a:prstGeom>
        </p:spPr>
      </p:pic>
    </p:spTree>
    <p:extLst>
      <p:ext uri="{BB962C8B-B14F-4D97-AF65-F5344CB8AC3E}">
        <p14:creationId xmlns:p14="http://schemas.microsoft.com/office/powerpoint/2010/main" val="202876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B8516E-32BB-4369-8038-78C731B586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0" imgH="371" progId="TCLayout.ActiveDocument.1">
                  <p:embed/>
                </p:oleObj>
              </mc:Choice>
              <mc:Fallback>
                <p:oleObj name="think-cell Slide" r:id="rId4" imgW="370" imgH="371" progId="TCLayout.ActiveDocument.1">
                  <p:embed/>
                  <p:pic>
                    <p:nvPicPr>
                      <p:cNvPr id="4" name="Object 3" hidden="1">
                        <a:extLst>
                          <a:ext uri="{FF2B5EF4-FFF2-40B4-BE49-F238E27FC236}">
                            <a16:creationId xmlns:a16="http://schemas.microsoft.com/office/drawing/2014/main" id="{F2B8516E-32BB-4369-8038-78C731B586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FB6C823C-D548-497E-B0E5-E7001B22536C}"/>
              </a:ext>
            </a:extLst>
          </p:cNvPr>
          <p:cNvSpPr/>
          <p:nvPr/>
        </p:nvSpPr>
        <p:spPr>
          <a:xfrm>
            <a:off x="79513" y="69574"/>
            <a:ext cx="12014951" cy="669698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err="1"/>
          </a:p>
        </p:txBody>
      </p:sp>
      <p:sp>
        <p:nvSpPr>
          <p:cNvPr id="10" name="Rectangle 9">
            <a:extLst>
              <a:ext uri="{FF2B5EF4-FFF2-40B4-BE49-F238E27FC236}">
                <a16:creationId xmlns:a16="http://schemas.microsoft.com/office/drawing/2014/main" id="{1DB41806-058F-40D3-BA23-10033CA7B704}"/>
              </a:ext>
            </a:extLst>
          </p:cNvPr>
          <p:cNvSpPr/>
          <p:nvPr/>
        </p:nvSpPr>
        <p:spPr>
          <a:xfrm>
            <a:off x="238054" y="251961"/>
            <a:ext cx="6894266" cy="722581"/>
          </a:xfrm>
          <a:custGeom>
            <a:avLst/>
            <a:gdLst>
              <a:gd name="connsiteX0" fmla="*/ 0 w 6894266"/>
              <a:gd name="connsiteY0" fmla="*/ 0 h 722581"/>
              <a:gd name="connsiteX1" fmla="*/ 6894266 w 6894266"/>
              <a:gd name="connsiteY1" fmla="*/ 0 h 722581"/>
              <a:gd name="connsiteX2" fmla="*/ 6894266 w 6894266"/>
              <a:gd name="connsiteY2" fmla="*/ 722581 h 722581"/>
              <a:gd name="connsiteX3" fmla="*/ 0 w 6894266"/>
              <a:gd name="connsiteY3" fmla="*/ 722581 h 722581"/>
              <a:gd name="connsiteX4" fmla="*/ 0 w 6894266"/>
              <a:gd name="connsiteY4" fmla="*/ 0 h 72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4266" h="722581" fill="none" extrusionOk="0">
                <a:moveTo>
                  <a:pt x="0" y="0"/>
                </a:moveTo>
                <a:cubicBezTo>
                  <a:pt x="1172429" y="38274"/>
                  <a:pt x="6023486" y="11403"/>
                  <a:pt x="6894266" y="0"/>
                </a:cubicBezTo>
                <a:cubicBezTo>
                  <a:pt x="6917424" y="139878"/>
                  <a:pt x="6877916" y="579747"/>
                  <a:pt x="6894266" y="722581"/>
                </a:cubicBezTo>
                <a:cubicBezTo>
                  <a:pt x="5018970" y="630609"/>
                  <a:pt x="2379189" y="688808"/>
                  <a:pt x="0" y="722581"/>
                </a:cubicBezTo>
                <a:cubicBezTo>
                  <a:pt x="55951" y="487831"/>
                  <a:pt x="-50909" y="111139"/>
                  <a:pt x="0" y="0"/>
                </a:cubicBezTo>
                <a:close/>
              </a:path>
              <a:path w="6894266" h="722581" stroke="0" extrusionOk="0">
                <a:moveTo>
                  <a:pt x="0" y="0"/>
                </a:moveTo>
                <a:cubicBezTo>
                  <a:pt x="2512462" y="-104868"/>
                  <a:pt x="4029663" y="-40127"/>
                  <a:pt x="6894266" y="0"/>
                </a:cubicBezTo>
                <a:cubicBezTo>
                  <a:pt x="6833022" y="89908"/>
                  <a:pt x="6848682" y="393065"/>
                  <a:pt x="6894266" y="722581"/>
                </a:cubicBezTo>
                <a:cubicBezTo>
                  <a:pt x="5540737" y="634218"/>
                  <a:pt x="3355011" y="776673"/>
                  <a:pt x="0" y="722581"/>
                </a:cubicBezTo>
                <a:cubicBezTo>
                  <a:pt x="-16431" y="614960"/>
                  <a:pt x="-28778" y="310052"/>
                  <a:pt x="0" y="0"/>
                </a:cubicBezTo>
                <a:close/>
              </a:path>
            </a:pathLst>
          </a:custGeom>
          <a:solidFill>
            <a:schemeClr val="accent6"/>
          </a:solidFill>
          <a:ln>
            <a:solidFill>
              <a:schemeClr val="accent6"/>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3600" b="1" dirty="0">
                <a:solidFill>
                  <a:schemeClr val="tx1"/>
                </a:solidFill>
                <a:latin typeface="Amatic SC" panose="00000500000000000000" pitchFamily="2" charset="-79"/>
                <a:cs typeface="Amatic SC" panose="00000500000000000000" pitchFamily="2" charset="-79"/>
              </a:rPr>
              <a:t>Guide til ‘batteriet’</a:t>
            </a:r>
          </a:p>
        </p:txBody>
      </p:sp>
      <p:sp>
        <p:nvSpPr>
          <p:cNvPr id="12" name="Rectangle 11">
            <a:extLst>
              <a:ext uri="{FF2B5EF4-FFF2-40B4-BE49-F238E27FC236}">
                <a16:creationId xmlns:a16="http://schemas.microsoft.com/office/drawing/2014/main" id="{802A5E53-844B-4611-86E9-EDD1431281FA}"/>
              </a:ext>
            </a:extLst>
          </p:cNvPr>
          <p:cNvSpPr/>
          <p:nvPr/>
        </p:nvSpPr>
        <p:spPr>
          <a:xfrm>
            <a:off x="7489246" y="263256"/>
            <a:ext cx="4464700" cy="711286"/>
          </a:xfrm>
          <a:custGeom>
            <a:avLst/>
            <a:gdLst>
              <a:gd name="connsiteX0" fmla="*/ 0 w 4464700"/>
              <a:gd name="connsiteY0" fmla="*/ 0 h 711286"/>
              <a:gd name="connsiteX1" fmla="*/ 4464700 w 4464700"/>
              <a:gd name="connsiteY1" fmla="*/ 0 h 711286"/>
              <a:gd name="connsiteX2" fmla="*/ 4464700 w 4464700"/>
              <a:gd name="connsiteY2" fmla="*/ 711286 h 711286"/>
              <a:gd name="connsiteX3" fmla="*/ 0 w 4464700"/>
              <a:gd name="connsiteY3" fmla="*/ 711286 h 711286"/>
              <a:gd name="connsiteX4" fmla="*/ 0 w 4464700"/>
              <a:gd name="connsiteY4" fmla="*/ 0 h 7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700" h="711286" fill="none" extrusionOk="0">
                <a:moveTo>
                  <a:pt x="0" y="0"/>
                </a:moveTo>
                <a:cubicBezTo>
                  <a:pt x="1825100" y="38274"/>
                  <a:pt x="3357548" y="11403"/>
                  <a:pt x="4464700" y="0"/>
                </a:cubicBezTo>
                <a:cubicBezTo>
                  <a:pt x="4460291" y="133508"/>
                  <a:pt x="4402258" y="528734"/>
                  <a:pt x="4464700" y="711286"/>
                </a:cubicBezTo>
                <a:cubicBezTo>
                  <a:pt x="2392648" y="619314"/>
                  <a:pt x="1347986" y="677513"/>
                  <a:pt x="0" y="711286"/>
                </a:cubicBezTo>
                <a:cubicBezTo>
                  <a:pt x="-63996" y="359768"/>
                  <a:pt x="-48278" y="273628"/>
                  <a:pt x="0" y="0"/>
                </a:cubicBezTo>
                <a:close/>
              </a:path>
              <a:path w="4464700" h="711286" stroke="0" extrusionOk="0">
                <a:moveTo>
                  <a:pt x="0" y="0"/>
                </a:moveTo>
                <a:cubicBezTo>
                  <a:pt x="1205889" y="-104868"/>
                  <a:pt x="2562312" y="-40127"/>
                  <a:pt x="4464700" y="0"/>
                </a:cubicBezTo>
                <a:cubicBezTo>
                  <a:pt x="4486532" y="325375"/>
                  <a:pt x="4485718" y="623269"/>
                  <a:pt x="4464700" y="711286"/>
                </a:cubicBezTo>
                <a:cubicBezTo>
                  <a:pt x="2922211" y="622923"/>
                  <a:pt x="1534949" y="765378"/>
                  <a:pt x="0" y="711286"/>
                </a:cubicBezTo>
                <a:cubicBezTo>
                  <a:pt x="-579" y="450149"/>
                  <a:pt x="-16483" y="276511"/>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1600" b="1" dirty="0">
                <a:solidFill>
                  <a:schemeClr val="tx1"/>
                </a:solidFill>
                <a:latin typeface="Quicksand" panose="020B0604020202020204"/>
              </a:rPr>
              <a:t>TIDSANGIVELSE:</a:t>
            </a:r>
            <a:r>
              <a:rPr lang="da-DK" sz="1600" dirty="0">
                <a:solidFill>
                  <a:schemeClr val="tx1"/>
                </a:solidFill>
                <a:latin typeface="Quicksand" panose="020B0604020202020204"/>
              </a:rPr>
              <a:t> 5-10 MIN.</a:t>
            </a:r>
          </a:p>
        </p:txBody>
      </p:sp>
      <p:sp>
        <p:nvSpPr>
          <p:cNvPr id="22" name="Rectangle 21">
            <a:extLst>
              <a:ext uri="{FF2B5EF4-FFF2-40B4-BE49-F238E27FC236}">
                <a16:creationId xmlns:a16="http://schemas.microsoft.com/office/drawing/2014/main" id="{BD0BE9DA-D2DF-4B40-A36C-BC6D45787C53}"/>
              </a:ext>
            </a:extLst>
          </p:cNvPr>
          <p:cNvSpPr/>
          <p:nvPr/>
        </p:nvSpPr>
        <p:spPr>
          <a:xfrm>
            <a:off x="238054" y="1099167"/>
            <a:ext cx="11715892" cy="54601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tx1"/>
              </a:solidFill>
              <a:latin typeface="Quicksand" panose="020B0604020202020204" charset="0"/>
            </a:endParaRPr>
          </a:p>
        </p:txBody>
      </p:sp>
      <p:pic>
        <p:nvPicPr>
          <p:cNvPr id="23" name="Graphic 22" descr="Stopwatch 25% with solid fill">
            <a:extLst>
              <a:ext uri="{FF2B5EF4-FFF2-40B4-BE49-F238E27FC236}">
                <a16:creationId xmlns:a16="http://schemas.microsoft.com/office/drawing/2014/main" id="{BE42A606-E7B7-4FE7-82BF-BF1117050E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65555" y="234242"/>
            <a:ext cx="746642" cy="746642"/>
          </a:xfrm>
          <a:prstGeom prst="rect">
            <a:avLst/>
          </a:prstGeom>
        </p:spPr>
      </p:pic>
      <p:sp>
        <p:nvSpPr>
          <p:cNvPr id="24" name="Rectangle 23">
            <a:extLst>
              <a:ext uri="{FF2B5EF4-FFF2-40B4-BE49-F238E27FC236}">
                <a16:creationId xmlns:a16="http://schemas.microsoft.com/office/drawing/2014/main" id="{4D4F98A3-A726-4E9B-949F-BDB517498A87}"/>
              </a:ext>
            </a:extLst>
          </p:cNvPr>
          <p:cNvSpPr/>
          <p:nvPr/>
        </p:nvSpPr>
        <p:spPr>
          <a:xfrm>
            <a:off x="383010" y="1275599"/>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100" b="1">
                <a:solidFill>
                  <a:schemeClr val="tx1"/>
                </a:solidFill>
                <a:latin typeface="+mj-lt"/>
              </a:rPr>
              <a:t> </a:t>
            </a:r>
          </a:p>
        </p:txBody>
      </p:sp>
      <p:sp>
        <p:nvSpPr>
          <p:cNvPr id="11" name="Rectangle 10">
            <a:extLst>
              <a:ext uri="{FF2B5EF4-FFF2-40B4-BE49-F238E27FC236}">
                <a16:creationId xmlns:a16="http://schemas.microsoft.com/office/drawing/2014/main" id="{C2C272E1-71FA-4FB1-8B09-45CF978908F5}"/>
              </a:ext>
            </a:extLst>
          </p:cNvPr>
          <p:cNvSpPr/>
          <p:nvPr/>
        </p:nvSpPr>
        <p:spPr>
          <a:xfrm>
            <a:off x="427032" y="1287434"/>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100" b="1" dirty="0">
                <a:solidFill>
                  <a:schemeClr val="tx1"/>
                </a:solidFill>
                <a:latin typeface="+mj-lt"/>
              </a:rPr>
              <a:t> </a:t>
            </a:r>
          </a:p>
          <a:p>
            <a:pPr algn="just">
              <a:lnSpc>
                <a:spcPct val="107000"/>
              </a:lnSpc>
              <a:spcAft>
                <a:spcPts val="800"/>
              </a:spcAft>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I </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indleder mødet med at tage en status på jeres motivation for arbejdet med at udvikle læringsmiljøer med deltagelsesmuligheder for alle elever. I skal dele jeres her og nu-fornemmelser, -oplevelser og -perspektiver i relation til jeres motivation. Formålet er, at I får et fælles udgangspunkt for de efterfølgende øvelser. Samtidig skal øvelsen give anledning til refleksion over hvilke forhold, der kan drive og udfordre jeres motivation </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for arbejdet med at skabe læringsmiljøer med deltagelsesmuligheder for alle elever. </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 </a:t>
            </a:r>
          </a:p>
          <a:p>
            <a:pPr algn="just">
              <a:lnSpc>
                <a:spcPct val="107000"/>
              </a:lnSpc>
              <a:spcAft>
                <a:spcPts val="800"/>
              </a:spcAft>
            </a:pPr>
            <a:endPar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endParaRPr>
          </a:p>
          <a:p>
            <a:pPr algn="just">
              <a:lnSpc>
                <a:spcPct val="107000"/>
              </a:lnSpc>
              <a:spcAft>
                <a:spcPts val="800"/>
              </a:spcAft>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Ø</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velsen giver samtidig Rambøll indblik i, hvad I oplever giver energi og – omvendt – mindsker jeres motivation for at arbejde me</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d at udvikle læringsmiljøer med deltagelsesmuligheder for alle elever.  </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 </a:t>
            </a:r>
          </a:p>
          <a:p>
            <a:pPr algn="just">
              <a:lnSpc>
                <a:spcPct val="107000"/>
              </a:lnSpc>
              <a:spcAft>
                <a:spcPts val="800"/>
              </a:spcAft>
            </a:pPr>
            <a:endParaRPr lang="da-DK" sz="2200" dirty="0">
              <a:solidFill>
                <a:schemeClr val="bg1"/>
              </a:solidFill>
              <a:latin typeface="Quicksand" panose="020B0604020202020204"/>
              <a:ea typeface="Calibri" panose="020F0502020204030204" pitchFamily="34" charset="0"/>
              <a:cs typeface="Times New Roman" panose="02020603050405020304" pitchFamily="18" charset="0"/>
            </a:endParaRPr>
          </a:p>
          <a:p>
            <a:pPr algn="just">
              <a:lnSpc>
                <a:spcPct val="107000"/>
              </a:lnSpc>
              <a:spcAft>
                <a:spcPts val="800"/>
              </a:spcAft>
            </a:pP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Følg processen, som fremgår på planchen, og vær opmærksomme på den afsatte tid</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a:t>
            </a:r>
            <a:endParaRPr lang="da-DK" sz="2200" dirty="0">
              <a:solidFill>
                <a:schemeClr val="bg1"/>
              </a:solidFill>
              <a:latin typeface="Quicksand" panose="020B0604020202020204"/>
            </a:endParaRPr>
          </a:p>
          <a:p>
            <a:endParaRPr lang="da-DK" sz="2200" dirty="0">
              <a:solidFill>
                <a:schemeClr val="tx1"/>
              </a:solidFill>
              <a:latin typeface="+mj-lt"/>
            </a:endParaRPr>
          </a:p>
          <a:p>
            <a:endParaRPr lang="da-DK" sz="900" dirty="0">
              <a:solidFill>
                <a:schemeClr val="tx1"/>
              </a:solidFill>
              <a:latin typeface="+mj-lt"/>
            </a:endParaRPr>
          </a:p>
        </p:txBody>
      </p:sp>
    </p:spTree>
    <p:extLst>
      <p:ext uri="{BB962C8B-B14F-4D97-AF65-F5344CB8AC3E}">
        <p14:creationId xmlns:p14="http://schemas.microsoft.com/office/powerpoint/2010/main" val="415960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B8516E-32BB-4369-8038-78C731B586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70" imgH="371" progId="TCLayout.ActiveDocument.1">
                  <p:embed/>
                </p:oleObj>
              </mc:Choice>
              <mc:Fallback>
                <p:oleObj name="think-cell Slide" r:id="rId4" imgW="370" imgH="371" progId="TCLayout.ActiveDocument.1">
                  <p:embed/>
                  <p:pic>
                    <p:nvPicPr>
                      <p:cNvPr id="4" name="Object 3" hidden="1">
                        <a:extLst>
                          <a:ext uri="{FF2B5EF4-FFF2-40B4-BE49-F238E27FC236}">
                            <a16:creationId xmlns:a16="http://schemas.microsoft.com/office/drawing/2014/main" id="{F2B8516E-32BB-4369-8038-78C731B586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C1D4D51-090A-4172-BF9E-D5EC5280D557}"/>
              </a:ext>
            </a:extLst>
          </p:cNvPr>
          <p:cNvSpPr>
            <a:spLocks noGrp="1"/>
          </p:cNvSpPr>
          <p:nvPr>
            <p:ph type="ctrTitle"/>
          </p:nvPr>
        </p:nvSpPr>
        <p:spPr/>
        <p:txBody>
          <a:bodyPr vert="horz"/>
          <a:lstStyle/>
          <a:p>
            <a:r>
              <a:rPr lang="da-DK" sz="6000">
                <a:latin typeface="Quicksand" panose="020B0604020202020204"/>
              </a:rPr>
              <a:t> </a:t>
            </a:r>
            <a:r>
              <a:rPr lang="da-DK" sz="1400">
                <a:solidFill>
                  <a:schemeClr val="bg1"/>
                </a:solidFill>
                <a:highlight>
                  <a:srgbClr val="FFFF00"/>
                </a:highlight>
                <a:latin typeface="Quicksand" panose="020B0604020202020204"/>
              </a:rPr>
              <a:t>Til øvelse 2:</a:t>
            </a:r>
            <a:br>
              <a:rPr lang="da-DK" sz="1400">
                <a:solidFill>
                  <a:schemeClr val="bg1"/>
                </a:solidFill>
                <a:highlight>
                  <a:srgbClr val="FFFF00"/>
                </a:highlight>
                <a:latin typeface="Quicksand" panose="020B0604020202020204"/>
              </a:rPr>
            </a:br>
            <a:endParaRPr lang="da-DK" sz="1400">
              <a:solidFill>
                <a:schemeClr val="bg1"/>
              </a:solidFill>
              <a:highlight>
                <a:srgbClr val="FFFF00"/>
              </a:highlight>
            </a:endParaRPr>
          </a:p>
        </p:txBody>
      </p:sp>
      <p:sp>
        <p:nvSpPr>
          <p:cNvPr id="14" name="Rectangle 13">
            <a:extLst>
              <a:ext uri="{FF2B5EF4-FFF2-40B4-BE49-F238E27FC236}">
                <a16:creationId xmlns:a16="http://schemas.microsoft.com/office/drawing/2014/main" id="{8ED29A8A-E43F-42B5-9022-A5F25D4B2C50}"/>
              </a:ext>
            </a:extLst>
          </p:cNvPr>
          <p:cNvSpPr/>
          <p:nvPr/>
        </p:nvSpPr>
        <p:spPr>
          <a:xfrm>
            <a:off x="79513" y="69574"/>
            <a:ext cx="12014951" cy="669698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err="1"/>
          </a:p>
        </p:txBody>
      </p:sp>
      <p:sp>
        <p:nvSpPr>
          <p:cNvPr id="15" name="Rectangle 14">
            <a:extLst>
              <a:ext uri="{FF2B5EF4-FFF2-40B4-BE49-F238E27FC236}">
                <a16:creationId xmlns:a16="http://schemas.microsoft.com/office/drawing/2014/main" id="{577696F5-F09F-42CA-AE94-20ECCF920431}"/>
              </a:ext>
            </a:extLst>
          </p:cNvPr>
          <p:cNvSpPr/>
          <p:nvPr/>
        </p:nvSpPr>
        <p:spPr>
          <a:xfrm>
            <a:off x="238054" y="251961"/>
            <a:ext cx="6894266" cy="722581"/>
          </a:xfrm>
          <a:custGeom>
            <a:avLst/>
            <a:gdLst>
              <a:gd name="connsiteX0" fmla="*/ 0 w 6894266"/>
              <a:gd name="connsiteY0" fmla="*/ 0 h 722581"/>
              <a:gd name="connsiteX1" fmla="*/ 6894266 w 6894266"/>
              <a:gd name="connsiteY1" fmla="*/ 0 h 722581"/>
              <a:gd name="connsiteX2" fmla="*/ 6894266 w 6894266"/>
              <a:gd name="connsiteY2" fmla="*/ 722581 h 722581"/>
              <a:gd name="connsiteX3" fmla="*/ 0 w 6894266"/>
              <a:gd name="connsiteY3" fmla="*/ 722581 h 722581"/>
              <a:gd name="connsiteX4" fmla="*/ 0 w 6894266"/>
              <a:gd name="connsiteY4" fmla="*/ 0 h 72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4266" h="722581" fill="none" extrusionOk="0">
                <a:moveTo>
                  <a:pt x="0" y="0"/>
                </a:moveTo>
                <a:cubicBezTo>
                  <a:pt x="1172429" y="38274"/>
                  <a:pt x="6023486" y="11403"/>
                  <a:pt x="6894266" y="0"/>
                </a:cubicBezTo>
                <a:cubicBezTo>
                  <a:pt x="6917424" y="139878"/>
                  <a:pt x="6877916" y="579747"/>
                  <a:pt x="6894266" y="722581"/>
                </a:cubicBezTo>
                <a:cubicBezTo>
                  <a:pt x="5018970" y="630609"/>
                  <a:pt x="2379189" y="688808"/>
                  <a:pt x="0" y="722581"/>
                </a:cubicBezTo>
                <a:cubicBezTo>
                  <a:pt x="55951" y="487831"/>
                  <a:pt x="-50909" y="111139"/>
                  <a:pt x="0" y="0"/>
                </a:cubicBezTo>
                <a:close/>
              </a:path>
              <a:path w="6894266" h="722581" stroke="0" extrusionOk="0">
                <a:moveTo>
                  <a:pt x="0" y="0"/>
                </a:moveTo>
                <a:cubicBezTo>
                  <a:pt x="2512462" y="-104868"/>
                  <a:pt x="4029663" y="-40127"/>
                  <a:pt x="6894266" y="0"/>
                </a:cubicBezTo>
                <a:cubicBezTo>
                  <a:pt x="6833022" y="89908"/>
                  <a:pt x="6848682" y="393065"/>
                  <a:pt x="6894266" y="722581"/>
                </a:cubicBezTo>
                <a:cubicBezTo>
                  <a:pt x="5540737" y="634218"/>
                  <a:pt x="3355011" y="776673"/>
                  <a:pt x="0" y="722581"/>
                </a:cubicBezTo>
                <a:cubicBezTo>
                  <a:pt x="-16431" y="614960"/>
                  <a:pt x="-28778" y="310052"/>
                  <a:pt x="0" y="0"/>
                </a:cubicBezTo>
                <a:close/>
              </a:path>
            </a:pathLst>
          </a:custGeom>
          <a:solidFill>
            <a:schemeClr val="accent4"/>
          </a:solidFill>
          <a:ln>
            <a:solidFill>
              <a:schemeClr val="accent4"/>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3600" b="1" dirty="0">
                <a:solidFill>
                  <a:schemeClr val="tx1"/>
                </a:solidFill>
                <a:latin typeface="Amatic SC" panose="00000500000000000000" pitchFamily="2" charset="-79"/>
                <a:cs typeface="Amatic SC" panose="00000500000000000000" pitchFamily="2" charset="-79"/>
              </a:rPr>
              <a:t>Guide til ‘tøm hovedet’</a:t>
            </a:r>
            <a:endParaRPr lang="da-DK" sz="3600" b="1" dirty="0">
              <a:solidFill>
                <a:schemeClr val="tx1"/>
              </a:solidFill>
              <a:highlight>
                <a:srgbClr val="FFFF00"/>
              </a:highlight>
              <a:latin typeface="Amatic SC" panose="00000500000000000000" pitchFamily="2" charset="-79"/>
              <a:cs typeface="Amatic SC" panose="00000500000000000000" pitchFamily="2" charset="-79"/>
            </a:endParaRPr>
          </a:p>
        </p:txBody>
      </p:sp>
      <p:sp>
        <p:nvSpPr>
          <p:cNvPr id="16" name="Rectangle 15">
            <a:extLst>
              <a:ext uri="{FF2B5EF4-FFF2-40B4-BE49-F238E27FC236}">
                <a16:creationId xmlns:a16="http://schemas.microsoft.com/office/drawing/2014/main" id="{3CF5F578-4936-4D01-8568-4D8438B13F40}"/>
              </a:ext>
            </a:extLst>
          </p:cNvPr>
          <p:cNvSpPr/>
          <p:nvPr/>
        </p:nvSpPr>
        <p:spPr>
          <a:xfrm>
            <a:off x="7489246" y="263256"/>
            <a:ext cx="4464700" cy="711286"/>
          </a:xfrm>
          <a:custGeom>
            <a:avLst/>
            <a:gdLst>
              <a:gd name="connsiteX0" fmla="*/ 0 w 4464700"/>
              <a:gd name="connsiteY0" fmla="*/ 0 h 711286"/>
              <a:gd name="connsiteX1" fmla="*/ 4464700 w 4464700"/>
              <a:gd name="connsiteY1" fmla="*/ 0 h 711286"/>
              <a:gd name="connsiteX2" fmla="*/ 4464700 w 4464700"/>
              <a:gd name="connsiteY2" fmla="*/ 711286 h 711286"/>
              <a:gd name="connsiteX3" fmla="*/ 0 w 4464700"/>
              <a:gd name="connsiteY3" fmla="*/ 711286 h 711286"/>
              <a:gd name="connsiteX4" fmla="*/ 0 w 4464700"/>
              <a:gd name="connsiteY4" fmla="*/ 0 h 7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700" h="711286" fill="none" extrusionOk="0">
                <a:moveTo>
                  <a:pt x="0" y="0"/>
                </a:moveTo>
                <a:cubicBezTo>
                  <a:pt x="1825100" y="38274"/>
                  <a:pt x="3357548" y="11403"/>
                  <a:pt x="4464700" y="0"/>
                </a:cubicBezTo>
                <a:cubicBezTo>
                  <a:pt x="4460291" y="133508"/>
                  <a:pt x="4402258" y="528734"/>
                  <a:pt x="4464700" y="711286"/>
                </a:cubicBezTo>
                <a:cubicBezTo>
                  <a:pt x="2392648" y="619314"/>
                  <a:pt x="1347986" y="677513"/>
                  <a:pt x="0" y="711286"/>
                </a:cubicBezTo>
                <a:cubicBezTo>
                  <a:pt x="-63996" y="359768"/>
                  <a:pt x="-48278" y="273628"/>
                  <a:pt x="0" y="0"/>
                </a:cubicBezTo>
                <a:close/>
              </a:path>
              <a:path w="4464700" h="711286" stroke="0" extrusionOk="0">
                <a:moveTo>
                  <a:pt x="0" y="0"/>
                </a:moveTo>
                <a:cubicBezTo>
                  <a:pt x="1205889" y="-104868"/>
                  <a:pt x="2562312" y="-40127"/>
                  <a:pt x="4464700" y="0"/>
                </a:cubicBezTo>
                <a:cubicBezTo>
                  <a:pt x="4486532" y="325375"/>
                  <a:pt x="4485718" y="623269"/>
                  <a:pt x="4464700" y="711286"/>
                </a:cubicBezTo>
                <a:cubicBezTo>
                  <a:pt x="2922211" y="622923"/>
                  <a:pt x="1534949" y="765378"/>
                  <a:pt x="0" y="711286"/>
                </a:cubicBezTo>
                <a:cubicBezTo>
                  <a:pt x="-579" y="450149"/>
                  <a:pt x="-16483" y="276511"/>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1600" b="1" dirty="0">
                <a:solidFill>
                  <a:schemeClr val="tx1"/>
                </a:solidFill>
                <a:latin typeface="Quicksand" panose="020B0604020202020204"/>
              </a:rPr>
              <a:t>TIDSANGIVELSE:</a:t>
            </a:r>
            <a:r>
              <a:rPr lang="da-DK" sz="1600" dirty="0">
                <a:solidFill>
                  <a:schemeClr val="tx1"/>
                </a:solidFill>
                <a:latin typeface="Quicksand" panose="020B0604020202020204"/>
              </a:rPr>
              <a:t> 15-20 MIN.</a:t>
            </a:r>
          </a:p>
        </p:txBody>
      </p:sp>
      <p:sp>
        <p:nvSpPr>
          <p:cNvPr id="18" name="Rectangle 17">
            <a:extLst>
              <a:ext uri="{FF2B5EF4-FFF2-40B4-BE49-F238E27FC236}">
                <a16:creationId xmlns:a16="http://schemas.microsoft.com/office/drawing/2014/main" id="{750BC3D5-1548-432D-B142-5D0460617389}"/>
              </a:ext>
            </a:extLst>
          </p:cNvPr>
          <p:cNvSpPr/>
          <p:nvPr/>
        </p:nvSpPr>
        <p:spPr>
          <a:xfrm>
            <a:off x="238054" y="1099167"/>
            <a:ext cx="11715892" cy="54601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tx1"/>
              </a:solidFill>
              <a:latin typeface="Quicksand" panose="020B0604020202020204" charset="0"/>
            </a:endParaRPr>
          </a:p>
        </p:txBody>
      </p:sp>
      <p:pic>
        <p:nvPicPr>
          <p:cNvPr id="19" name="Graphic 18" descr="Stopwatch 25% with solid fill">
            <a:extLst>
              <a:ext uri="{FF2B5EF4-FFF2-40B4-BE49-F238E27FC236}">
                <a16:creationId xmlns:a16="http://schemas.microsoft.com/office/drawing/2014/main" id="{7B5F9693-8C06-49EA-BE01-401E8A2AAB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65555" y="234242"/>
            <a:ext cx="746642" cy="746642"/>
          </a:xfrm>
          <a:prstGeom prst="rect">
            <a:avLst/>
          </a:prstGeom>
        </p:spPr>
      </p:pic>
      <p:sp>
        <p:nvSpPr>
          <p:cNvPr id="13" name="Rectangle 12">
            <a:extLst>
              <a:ext uri="{FF2B5EF4-FFF2-40B4-BE49-F238E27FC236}">
                <a16:creationId xmlns:a16="http://schemas.microsoft.com/office/drawing/2014/main" id="{CEB5A05B-D954-4807-ACDB-667450288072}"/>
              </a:ext>
            </a:extLst>
          </p:cNvPr>
          <p:cNvSpPr/>
          <p:nvPr/>
        </p:nvSpPr>
        <p:spPr>
          <a:xfrm>
            <a:off x="427032" y="1287435"/>
            <a:ext cx="11337935" cy="4471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100" b="1" dirty="0">
                <a:solidFill>
                  <a:schemeClr val="tx1"/>
                </a:solidFill>
                <a:latin typeface="+mj-lt"/>
              </a:rPr>
              <a:t> </a:t>
            </a:r>
          </a:p>
          <a:p>
            <a:pPr algn="just">
              <a:lnSpc>
                <a:spcPct val="107000"/>
              </a:lnSpc>
              <a:spcAft>
                <a:spcPts val="800"/>
              </a:spcAft>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I denne øvelse skal I </a:t>
            </a:r>
            <a:r>
              <a:rPr lang="da-DK" sz="2200" dirty="0" err="1">
                <a:solidFill>
                  <a:schemeClr val="bg1"/>
                </a:solidFill>
                <a:latin typeface="Quicksand" panose="020B0604020202020204"/>
                <a:ea typeface="Calibri" panose="020F0502020204030204" pitchFamily="34" charset="0"/>
                <a:cs typeface="Times New Roman" panose="02020603050405020304" pitchFamily="18" charset="0"/>
              </a:rPr>
              <a:t>i</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 fællesskab blive klogere på jeres forståelse af, hvad læringsmiljøer med deltagelsesmuligheder for alle elever er, og dykke ned i hvordan I arbejder med at skabe disse læringsmiljøer i praksis. </a:t>
            </a:r>
          </a:p>
          <a:p>
            <a:pPr algn="just">
              <a:lnSpc>
                <a:spcPct val="107000"/>
              </a:lnSpc>
              <a:spcAft>
                <a:spcPts val="800"/>
              </a:spcAft>
            </a:pPr>
            <a:endParaRPr lang="da-DK" sz="2200" dirty="0">
              <a:solidFill>
                <a:schemeClr val="bg1"/>
              </a:solidFill>
              <a:latin typeface="Quicksand" panose="020B0604020202020204"/>
              <a:ea typeface="Calibri" panose="020F0502020204030204" pitchFamily="34" charset="0"/>
              <a:cs typeface="Times New Roman" panose="02020603050405020304" pitchFamily="18" charset="0"/>
            </a:endParaRPr>
          </a:p>
          <a:p>
            <a:pPr algn="just">
              <a:lnSpc>
                <a:spcPct val="107000"/>
              </a:lnSpc>
              <a:spcAft>
                <a:spcPts val="800"/>
              </a:spcAft>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Øvelsen har til formål at kickstarte fælles refleksioner og drøftelser om jeres nuværende forståelser af, hvordan I arbejder med at skabe læringsmiljøer med deltagelsesmuligheder for alle elever i praksis lige nu. </a:t>
            </a:r>
          </a:p>
          <a:p>
            <a:pPr algn="just">
              <a:lnSpc>
                <a:spcPct val="107000"/>
              </a:lnSpc>
              <a:spcAft>
                <a:spcPts val="800"/>
              </a:spcAft>
            </a:pPr>
            <a:endParaRPr lang="da-DK" sz="2200" dirty="0">
              <a:solidFill>
                <a:schemeClr val="bg1"/>
              </a:solidFill>
              <a:latin typeface="Quicksand" panose="020B0604020202020204"/>
              <a:ea typeface="Calibri" panose="020F0502020204030204" pitchFamily="34" charset="0"/>
              <a:cs typeface="Times New Roman" panose="02020603050405020304" pitchFamily="18" charset="0"/>
            </a:endParaRPr>
          </a:p>
          <a:p>
            <a:pPr algn="just">
              <a:lnSpc>
                <a:spcPct val="107000"/>
              </a:lnSpc>
              <a:spcAft>
                <a:spcPts val="800"/>
              </a:spcAft>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Samtidig giver øvelsen Rambøll indblik i de forståelser af læringsmiljøer med deltagelsesmuligheder for alle elever, som udfolder sig på tværs af skoler og hvordan arbejdet omsættes i praksis på nuværende tidspunkt.  </a:t>
            </a:r>
          </a:p>
          <a:p>
            <a:pPr algn="just">
              <a:lnSpc>
                <a:spcPct val="107000"/>
              </a:lnSpc>
              <a:spcAft>
                <a:spcPts val="800"/>
              </a:spcAft>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Følg processen, som fremgår af planchen, og vær opmærksom på den afsatte tid. </a:t>
            </a:r>
          </a:p>
        </p:txBody>
      </p:sp>
    </p:spTree>
    <p:extLst>
      <p:ext uri="{BB962C8B-B14F-4D97-AF65-F5344CB8AC3E}">
        <p14:creationId xmlns:p14="http://schemas.microsoft.com/office/powerpoint/2010/main" val="2397504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B8516E-32BB-4369-8038-78C731B586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F2B8516E-32BB-4369-8038-78C731B586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DAC6ABA7-8B3B-4CF6-A8EA-CF36124E8AEC}"/>
              </a:ext>
            </a:extLst>
          </p:cNvPr>
          <p:cNvSpPr/>
          <p:nvPr/>
        </p:nvSpPr>
        <p:spPr>
          <a:xfrm>
            <a:off x="79513" y="69574"/>
            <a:ext cx="12014951" cy="669698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err="1"/>
          </a:p>
        </p:txBody>
      </p:sp>
      <p:sp>
        <p:nvSpPr>
          <p:cNvPr id="12" name="Rectangle 11">
            <a:extLst>
              <a:ext uri="{FF2B5EF4-FFF2-40B4-BE49-F238E27FC236}">
                <a16:creationId xmlns:a16="http://schemas.microsoft.com/office/drawing/2014/main" id="{83CB652C-FCC1-4BD7-9AB3-30D012FF79CC}"/>
              </a:ext>
            </a:extLst>
          </p:cNvPr>
          <p:cNvSpPr/>
          <p:nvPr/>
        </p:nvSpPr>
        <p:spPr>
          <a:xfrm>
            <a:off x="238053" y="251961"/>
            <a:ext cx="7029379" cy="722581"/>
          </a:xfrm>
          <a:custGeom>
            <a:avLst/>
            <a:gdLst>
              <a:gd name="connsiteX0" fmla="*/ 0 w 7029379"/>
              <a:gd name="connsiteY0" fmla="*/ 0 h 722581"/>
              <a:gd name="connsiteX1" fmla="*/ 7029379 w 7029379"/>
              <a:gd name="connsiteY1" fmla="*/ 0 h 722581"/>
              <a:gd name="connsiteX2" fmla="*/ 7029379 w 7029379"/>
              <a:gd name="connsiteY2" fmla="*/ 722581 h 722581"/>
              <a:gd name="connsiteX3" fmla="*/ 0 w 7029379"/>
              <a:gd name="connsiteY3" fmla="*/ 722581 h 722581"/>
              <a:gd name="connsiteX4" fmla="*/ 0 w 7029379"/>
              <a:gd name="connsiteY4" fmla="*/ 0 h 72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379" h="722581" fill="none" extrusionOk="0">
                <a:moveTo>
                  <a:pt x="0" y="0"/>
                </a:moveTo>
                <a:cubicBezTo>
                  <a:pt x="2466839" y="38274"/>
                  <a:pt x="3591582" y="11403"/>
                  <a:pt x="7029379" y="0"/>
                </a:cubicBezTo>
                <a:cubicBezTo>
                  <a:pt x="7052537" y="139878"/>
                  <a:pt x="7013029" y="579747"/>
                  <a:pt x="7029379" y="722581"/>
                </a:cubicBezTo>
                <a:cubicBezTo>
                  <a:pt x="3653307" y="630609"/>
                  <a:pt x="2626470" y="688808"/>
                  <a:pt x="0" y="722581"/>
                </a:cubicBezTo>
                <a:cubicBezTo>
                  <a:pt x="55951" y="487831"/>
                  <a:pt x="-50909" y="111139"/>
                  <a:pt x="0" y="0"/>
                </a:cubicBezTo>
                <a:close/>
              </a:path>
              <a:path w="7029379" h="722581" stroke="0" extrusionOk="0">
                <a:moveTo>
                  <a:pt x="0" y="0"/>
                </a:moveTo>
                <a:cubicBezTo>
                  <a:pt x="2490156" y="-104868"/>
                  <a:pt x="4082436" y="-40127"/>
                  <a:pt x="7029379" y="0"/>
                </a:cubicBezTo>
                <a:cubicBezTo>
                  <a:pt x="6968135" y="89908"/>
                  <a:pt x="6983795" y="393065"/>
                  <a:pt x="7029379" y="722581"/>
                </a:cubicBezTo>
                <a:cubicBezTo>
                  <a:pt x="4887478" y="634218"/>
                  <a:pt x="1330991" y="776673"/>
                  <a:pt x="0" y="722581"/>
                </a:cubicBezTo>
                <a:cubicBezTo>
                  <a:pt x="-16431" y="614960"/>
                  <a:pt x="-28778" y="310052"/>
                  <a:pt x="0" y="0"/>
                </a:cubicBezTo>
                <a:close/>
              </a:path>
            </a:pathLst>
          </a:custGeom>
          <a:solidFill>
            <a:schemeClr val="accent3"/>
          </a:solidFill>
          <a:ln>
            <a:solidFill>
              <a:schemeClr val="accent3"/>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3600" b="1" dirty="0">
                <a:solidFill>
                  <a:schemeClr val="tx1"/>
                </a:solidFill>
                <a:latin typeface="Amatic SC" panose="00000500000000000000" pitchFamily="2" charset="-79"/>
                <a:cs typeface="Amatic SC" panose="00000500000000000000" pitchFamily="2" charset="-79"/>
              </a:rPr>
              <a:t>Guide til ‘monopolet’ 1/6</a:t>
            </a:r>
            <a:endParaRPr lang="da-DK" sz="3600" b="1" dirty="0">
              <a:solidFill>
                <a:schemeClr val="tx1"/>
              </a:solidFill>
              <a:highlight>
                <a:srgbClr val="FFFF00"/>
              </a:highlight>
              <a:latin typeface="Amatic SC" panose="00000500000000000000" pitchFamily="2" charset="-79"/>
              <a:cs typeface="Amatic SC" panose="00000500000000000000" pitchFamily="2" charset="-79"/>
            </a:endParaRPr>
          </a:p>
        </p:txBody>
      </p:sp>
      <p:sp>
        <p:nvSpPr>
          <p:cNvPr id="13" name="Rectangle 12">
            <a:extLst>
              <a:ext uri="{FF2B5EF4-FFF2-40B4-BE49-F238E27FC236}">
                <a16:creationId xmlns:a16="http://schemas.microsoft.com/office/drawing/2014/main" id="{F2660E97-79A9-42C3-9E5A-BC4D7F735380}"/>
              </a:ext>
            </a:extLst>
          </p:cNvPr>
          <p:cNvSpPr/>
          <p:nvPr/>
        </p:nvSpPr>
        <p:spPr>
          <a:xfrm>
            <a:off x="7489246" y="263256"/>
            <a:ext cx="4464700" cy="711286"/>
          </a:xfrm>
          <a:custGeom>
            <a:avLst/>
            <a:gdLst>
              <a:gd name="connsiteX0" fmla="*/ 0 w 4464700"/>
              <a:gd name="connsiteY0" fmla="*/ 0 h 711286"/>
              <a:gd name="connsiteX1" fmla="*/ 4464700 w 4464700"/>
              <a:gd name="connsiteY1" fmla="*/ 0 h 711286"/>
              <a:gd name="connsiteX2" fmla="*/ 4464700 w 4464700"/>
              <a:gd name="connsiteY2" fmla="*/ 711286 h 711286"/>
              <a:gd name="connsiteX3" fmla="*/ 0 w 4464700"/>
              <a:gd name="connsiteY3" fmla="*/ 711286 h 711286"/>
              <a:gd name="connsiteX4" fmla="*/ 0 w 4464700"/>
              <a:gd name="connsiteY4" fmla="*/ 0 h 7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700" h="711286" fill="none" extrusionOk="0">
                <a:moveTo>
                  <a:pt x="0" y="0"/>
                </a:moveTo>
                <a:cubicBezTo>
                  <a:pt x="1825100" y="38274"/>
                  <a:pt x="3357548" y="11403"/>
                  <a:pt x="4464700" y="0"/>
                </a:cubicBezTo>
                <a:cubicBezTo>
                  <a:pt x="4460291" y="133508"/>
                  <a:pt x="4402258" y="528734"/>
                  <a:pt x="4464700" y="711286"/>
                </a:cubicBezTo>
                <a:cubicBezTo>
                  <a:pt x="2392648" y="619314"/>
                  <a:pt x="1347986" y="677513"/>
                  <a:pt x="0" y="711286"/>
                </a:cubicBezTo>
                <a:cubicBezTo>
                  <a:pt x="-63996" y="359768"/>
                  <a:pt x="-48278" y="273628"/>
                  <a:pt x="0" y="0"/>
                </a:cubicBezTo>
                <a:close/>
              </a:path>
              <a:path w="4464700" h="711286" stroke="0" extrusionOk="0">
                <a:moveTo>
                  <a:pt x="0" y="0"/>
                </a:moveTo>
                <a:cubicBezTo>
                  <a:pt x="1205889" y="-104868"/>
                  <a:pt x="2562312" y="-40127"/>
                  <a:pt x="4464700" y="0"/>
                </a:cubicBezTo>
                <a:cubicBezTo>
                  <a:pt x="4486532" y="325375"/>
                  <a:pt x="4485718" y="623269"/>
                  <a:pt x="4464700" y="711286"/>
                </a:cubicBezTo>
                <a:cubicBezTo>
                  <a:pt x="2922211" y="622923"/>
                  <a:pt x="1534949" y="765378"/>
                  <a:pt x="0" y="711286"/>
                </a:cubicBezTo>
                <a:cubicBezTo>
                  <a:pt x="-579" y="450149"/>
                  <a:pt x="-16483" y="276511"/>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1600" b="1" dirty="0">
                <a:solidFill>
                  <a:schemeClr val="tx1"/>
                </a:solidFill>
                <a:latin typeface="Quicksand" panose="020B0604020202020204"/>
              </a:rPr>
              <a:t>TIDSANGIVELSE:</a:t>
            </a:r>
            <a:r>
              <a:rPr lang="da-DK" sz="1600" dirty="0">
                <a:solidFill>
                  <a:schemeClr val="tx1"/>
                </a:solidFill>
                <a:latin typeface="Quicksand" panose="020B0604020202020204"/>
              </a:rPr>
              <a:t> 20-30 MIN.</a:t>
            </a:r>
          </a:p>
        </p:txBody>
      </p:sp>
      <p:sp>
        <p:nvSpPr>
          <p:cNvPr id="15" name="Rectangle 14">
            <a:extLst>
              <a:ext uri="{FF2B5EF4-FFF2-40B4-BE49-F238E27FC236}">
                <a16:creationId xmlns:a16="http://schemas.microsoft.com/office/drawing/2014/main" id="{2D608007-13EE-4457-9268-E23B912E6643}"/>
              </a:ext>
            </a:extLst>
          </p:cNvPr>
          <p:cNvSpPr/>
          <p:nvPr/>
        </p:nvSpPr>
        <p:spPr>
          <a:xfrm>
            <a:off x="238054" y="1099167"/>
            <a:ext cx="11715892" cy="54601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72000" bIns="36000" rtlCol="0" anchor="t"/>
          <a:lstStyle/>
          <a:p>
            <a:endParaRPr lang="da-DK" sz="2400" dirty="0">
              <a:highlight>
                <a:srgbClr val="FFFF00"/>
              </a:highlight>
              <a:latin typeface="Quicksand" panose="020B0604020202020204"/>
            </a:endParaRPr>
          </a:p>
        </p:txBody>
      </p:sp>
      <p:pic>
        <p:nvPicPr>
          <p:cNvPr id="16" name="Graphic 15" descr="Stopwatch 25% with solid fill">
            <a:extLst>
              <a:ext uri="{FF2B5EF4-FFF2-40B4-BE49-F238E27FC236}">
                <a16:creationId xmlns:a16="http://schemas.microsoft.com/office/drawing/2014/main" id="{830470EE-85C8-47BE-A0FF-4ABDF84A5A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5555" y="234242"/>
            <a:ext cx="746642" cy="746642"/>
          </a:xfrm>
          <a:prstGeom prst="rect">
            <a:avLst/>
          </a:prstGeom>
        </p:spPr>
      </p:pic>
      <p:sp>
        <p:nvSpPr>
          <p:cNvPr id="19" name="Rectangle 18">
            <a:extLst>
              <a:ext uri="{FF2B5EF4-FFF2-40B4-BE49-F238E27FC236}">
                <a16:creationId xmlns:a16="http://schemas.microsoft.com/office/drawing/2014/main" id="{74ABEC2E-C82C-4177-8FB3-048C4A50E325}"/>
              </a:ext>
            </a:extLst>
          </p:cNvPr>
          <p:cNvSpPr/>
          <p:nvPr/>
        </p:nvSpPr>
        <p:spPr>
          <a:xfrm>
            <a:off x="383010" y="1275599"/>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lnSpc>
                <a:spcPct val="107000"/>
              </a:lnSpc>
              <a:spcAft>
                <a:spcPts val="800"/>
              </a:spcAft>
            </a:pPr>
            <a:endParaRPr lang="da-DK" sz="2200" dirty="0">
              <a:solidFill>
                <a:srgbClr val="000000"/>
              </a:solidFill>
              <a:latin typeface="Quicksand" panose="020B0604020202020204"/>
              <a:cs typeface="Times New Roman" panose="02020603050405020304" pitchFamily="18" charset="0"/>
            </a:endParaRPr>
          </a:p>
          <a:p>
            <a:endParaRPr lang="da-DK" sz="900" dirty="0">
              <a:solidFill>
                <a:schemeClr val="tx1"/>
              </a:solidFill>
              <a:latin typeface="+mj-lt"/>
            </a:endParaRPr>
          </a:p>
        </p:txBody>
      </p:sp>
      <p:sp>
        <p:nvSpPr>
          <p:cNvPr id="25" name="Rectangle 24">
            <a:extLst>
              <a:ext uri="{FF2B5EF4-FFF2-40B4-BE49-F238E27FC236}">
                <a16:creationId xmlns:a16="http://schemas.microsoft.com/office/drawing/2014/main" id="{CB83E740-E8A6-4F78-BAD7-0813243AB4DD}"/>
              </a:ext>
            </a:extLst>
          </p:cNvPr>
          <p:cNvSpPr/>
          <p:nvPr/>
        </p:nvSpPr>
        <p:spPr>
          <a:xfrm>
            <a:off x="427032" y="1287434"/>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100" b="1" dirty="0">
                <a:solidFill>
                  <a:schemeClr val="tx1"/>
                </a:solidFill>
                <a:latin typeface="+mj-lt"/>
              </a:rPr>
              <a:t> </a:t>
            </a:r>
          </a:p>
          <a:p>
            <a:pPr algn="just">
              <a:lnSpc>
                <a:spcPct val="107000"/>
              </a:lnSpc>
              <a:spcAft>
                <a:spcPts val="800"/>
              </a:spcAft>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I denne øvelse </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dykker I ned i en af de udfordringer, der kan være ved at skabe læringsmiljøer med deltagelsesmuligheder for alle elever. Et teammedlem deler et dilemma fra egen praksis, som er udvalgt </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inden mødet. </a:t>
            </a:r>
          </a:p>
          <a:p>
            <a:pPr algn="just">
              <a:lnSpc>
                <a:spcPct val="107000"/>
              </a:lnSpc>
              <a:spcAft>
                <a:spcPts val="800"/>
              </a:spcAft>
            </a:pPr>
            <a:endPar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endParaRPr>
          </a:p>
          <a:p>
            <a:pPr algn="just">
              <a:lnSpc>
                <a:spcPct val="107000"/>
              </a:lnSpc>
              <a:spcAft>
                <a:spcPts val="800"/>
              </a:spcAft>
            </a:pP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Herefter skal I sammen betragte dilemmaet fra tre forskellige perspektiver – elever, forældre og </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team</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 Ved at belyse dilemmaet fra forskellige perspektiver, </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skal øvelsen bidrage til at </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understøtte en fælles, helhedsorienteret refleksion over gode råd, som I kan bruge aktivt i jeres videre arbejde i teamet med at udvikle læringsmiljøer med deltagelsesmuligheder for alle elever.  </a:t>
            </a:r>
          </a:p>
          <a:p>
            <a:pPr algn="just">
              <a:lnSpc>
                <a:spcPct val="107000"/>
              </a:lnSpc>
              <a:spcAft>
                <a:spcPts val="800"/>
              </a:spcAft>
            </a:pPr>
            <a:endParaRPr lang="da-DK" sz="2200" dirty="0">
              <a:solidFill>
                <a:schemeClr val="bg1"/>
              </a:solidFill>
              <a:latin typeface="Quicksand" panose="020B0604020202020204"/>
              <a:ea typeface="Calibri" panose="020F0502020204030204" pitchFamily="34" charset="0"/>
              <a:cs typeface="Times New Roman" panose="02020603050405020304" pitchFamily="18" charset="0"/>
            </a:endParaRPr>
          </a:p>
          <a:p>
            <a:pPr algn="just">
              <a:lnSpc>
                <a:spcPct val="107000"/>
              </a:lnSpc>
              <a:spcAft>
                <a:spcPts val="800"/>
              </a:spcAft>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Dilemmaøvelsen giver samtidig Rambøll indblik i, hvilke konkrete dilemmaer man som pædagogisk personale møder i arbejdet og dermed en dybere forståelse for jeres arbejde.</a:t>
            </a:r>
          </a:p>
          <a:p>
            <a:pPr algn="just">
              <a:lnSpc>
                <a:spcPct val="107000"/>
              </a:lnSpc>
              <a:spcAft>
                <a:spcPts val="800"/>
              </a:spcAft>
            </a:pP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Øvelsen består af tre trin.</a:t>
            </a:r>
          </a:p>
          <a:p>
            <a:endParaRPr lang="da-DK" sz="900" dirty="0">
              <a:solidFill>
                <a:schemeClr val="tx1"/>
              </a:solidFill>
              <a:latin typeface="+mj-lt"/>
            </a:endParaRPr>
          </a:p>
        </p:txBody>
      </p:sp>
    </p:spTree>
    <p:extLst>
      <p:ext uri="{BB962C8B-B14F-4D97-AF65-F5344CB8AC3E}">
        <p14:creationId xmlns:p14="http://schemas.microsoft.com/office/powerpoint/2010/main" val="268405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B8516E-32BB-4369-8038-78C731B586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71" progId="TCLayout.ActiveDocument.1">
                  <p:embed/>
                </p:oleObj>
              </mc:Choice>
              <mc:Fallback>
                <p:oleObj name="think-cell Slide" r:id="rId3" imgW="370" imgH="371" progId="TCLayout.ActiveDocument.1">
                  <p:embed/>
                  <p:pic>
                    <p:nvPicPr>
                      <p:cNvPr id="4" name="Object 3" hidden="1">
                        <a:extLst>
                          <a:ext uri="{FF2B5EF4-FFF2-40B4-BE49-F238E27FC236}">
                            <a16:creationId xmlns:a16="http://schemas.microsoft.com/office/drawing/2014/main" id="{F2B8516E-32BB-4369-8038-78C731B586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DAC6ABA7-8B3B-4CF6-A8EA-CF36124E8AEC}"/>
              </a:ext>
            </a:extLst>
          </p:cNvPr>
          <p:cNvSpPr/>
          <p:nvPr/>
        </p:nvSpPr>
        <p:spPr>
          <a:xfrm>
            <a:off x="79513" y="69574"/>
            <a:ext cx="12014951" cy="669698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err="1"/>
          </a:p>
        </p:txBody>
      </p:sp>
      <p:sp>
        <p:nvSpPr>
          <p:cNvPr id="12" name="Rectangle 11">
            <a:extLst>
              <a:ext uri="{FF2B5EF4-FFF2-40B4-BE49-F238E27FC236}">
                <a16:creationId xmlns:a16="http://schemas.microsoft.com/office/drawing/2014/main" id="{83CB652C-FCC1-4BD7-9AB3-30D012FF79CC}"/>
              </a:ext>
            </a:extLst>
          </p:cNvPr>
          <p:cNvSpPr/>
          <p:nvPr/>
        </p:nvSpPr>
        <p:spPr>
          <a:xfrm>
            <a:off x="238053" y="251961"/>
            <a:ext cx="7029379" cy="722581"/>
          </a:xfrm>
          <a:custGeom>
            <a:avLst/>
            <a:gdLst>
              <a:gd name="connsiteX0" fmla="*/ 0 w 7029379"/>
              <a:gd name="connsiteY0" fmla="*/ 0 h 722581"/>
              <a:gd name="connsiteX1" fmla="*/ 7029379 w 7029379"/>
              <a:gd name="connsiteY1" fmla="*/ 0 h 722581"/>
              <a:gd name="connsiteX2" fmla="*/ 7029379 w 7029379"/>
              <a:gd name="connsiteY2" fmla="*/ 722581 h 722581"/>
              <a:gd name="connsiteX3" fmla="*/ 0 w 7029379"/>
              <a:gd name="connsiteY3" fmla="*/ 722581 h 722581"/>
              <a:gd name="connsiteX4" fmla="*/ 0 w 7029379"/>
              <a:gd name="connsiteY4" fmla="*/ 0 h 72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379" h="722581" fill="none" extrusionOk="0">
                <a:moveTo>
                  <a:pt x="0" y="0"/>
                </a:moveTo>
                <a:cubicBezTo>
                  <a:pt x="2466839" y="38274"/>
                  <a:pt x="3591582" y="11403"/>
                  <a:pt x="7029379" y="0"/>
                </a:cubicBezTo>
                <a:cubicBezTo>
                  <a:pt x="7052537" y="139878"/>
                  <a:pt x="7013029" y="579747"/>
                  <a:pt x="7029379" y="722581"/>
                </a:cubicBezTo>
                <a:cubicBezTo>
                  <a:pt x="3653307" y="630609"/>
                  <a:pt x="2626470" y="688808"/>
                  <a:pt x="0" y="722581"/>
                </a:cubicBezTo>
                <a:cubicBezTo>
                  <a:pt x="55951" y="487831"/>
                  <a:pt x="-50909" y="111139"/>
                  <a:pt x="0" y="0"/>
                </a:cubicBezTo>
                <a:close/>
              </a:path>
              <a:path w="7029379" h="722581" stroke="0" extrusionOk="0">
                <a:moveTo>
                  <a:pt x="0" y="0"/>
                </a:moveTo>
                <a:cubicBezTo>
                  <a:pt x="2490156" y="-104868"/>
                  <a:pt x="4082436" y="-40127"/>
                  <a:pt x="7029379" y="0"/>
                </a:cubicBezTo>
                <a:cubicBezTo>
                  <a:pt x="6968135" y="89908"/>
                  <a:pt x="6983795" y="393065"/>
                  <a:pt x="7029379" y="722581"/>
                </a:cubicBezTo>
                <a:cubicBezTo>
                  <a:pt x="4887478" y="634218"/>
                  <a:pt x="1330991" y="776673"/>
                  <a:pt x="0" y="722581"/>
                </a:cubicBezTo>
                <a:cubicBezTo>
                  <a:pt x="-16431" y="614960"/>
                  <a:pt x="-28778" y="310052"/>
                  <a:pt x="0" y="0"/>
                </a:cubicBezTo>
                <a:close/>
              </a:path>
            </a:pathLst>
          </a:custGeom>
          <a:solidFill>
            <a:schemeClr val="accent3"/>
          </a:solidFill>
          <a:ln>
            <a:solidFill>
              <a:schemeClr val="accent3"/>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3600" b="1" dirty="0">
                <a:solidFill>
                  <a:schemeClr val="tx1"/>
                </a:solidFill>
                <a:latin typeface="Amatic SC" panose="00000500000000000000" pitchFamily="2" charset="-79"/>
                <a:cs typeface="Amatic SC" panose="00000500000000000000" pitchFamily="2" charset="-79"/>
              </a:rPr>
              <a:t>Guide til ‘monopolet’ 2/6</a:t>
            </a:r>
            <a:endParaRPr lang="da-DK" sz="3600" b="1" dirty="0">
              <a:solidFill>
                <a:schemeClr val="tx1"/>
              </a:solidFill>
              <a:highlight>
                <a:srgbClr val="FFFF00"/>
              </a:highlight>
              <a:latin typeface="Amatic SC" panose="00000500000000000000" pitchFamily="2" charset="-79"/>
              <a:cs typeface="Amatic SC" panose="00000500000000000000" pitchFamily="2" charset="-79"/>
            </a:endParaRPr>
          </a:p>
        </p:txBody>
      </p:sp>
      <p:sp>
        <p:nvSpPr>
          <p:cNvPr id="13" name="Rectangle 12">
            <a:extLst>
              <a:ext uri="{FF2B5EF4-FFF2-40B4-BE49-F238E27FC236}">
                <a16:creationId xmlns:a16="http://schemas.microsoft.com/office/drawing/2014/main" id="{F2660E97-79A9-42C3-9E5A-BC4D7F735380}"/>
              </a:ext>
            </a:extLst>
          </p:cNvPr>
          <p:cNvSpPr/>
          <p:nvPr/>
        </p:nvSpPr>
        <p:spPr>
          <a:xfrm>
            <a:off x="7489246" y="263256"/>
            <a:ext cx="4464700" cy="711286"/>
          </a:xfrm>
          <a:custGeom>
            <a:avLst/>
            <a:gdLst>
              <a:gd name="connsiteX0" fmla="*/ 0 w 4464700"/>
              <a:gd name="connsiteY0" fmla="*/ 0 h 711286"/>
              <a:gd name="connsiteX1" fmla="*/ 4464700 w 4464700"/>
              <a:gd name="connsiteY1" fmla="*/ 0 h 711286"/>
              <a:gd name="connsiteX2" fmla="*/ 4464700 w 4464700"/>
              <a:gd name="connsiteY2" fmla="*/ 711286 h 711286"/>
              <a:gd name="connsiteX3" fmla="*/ 0 w 4464700"/>
              <a:gd name="connsiteY3" fmla="*/ 711286 h 711286"/>
              <a:gd name="connsiteX4" fmla="*/ 0 w 4464700"/>
              <a:gd name="connsiteY4" fmla="*/ 0 h 711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700" h="711286" fill="none" extrusionOk="0">
                <a:moveTo>
                  <a:pt x="0" y="0"/>
                </a:moveTo>
                <a:cubicBezTo>
                  <a:pt x="1825100" y="38274"/>
                  <a:pt x="3357548" y="11403"/>
                  <a:pt x="4464700" y="0"/>
                </a:cubicBezTo>
                <a:cubicBezTo>
                  <a:pt x="4460291" y="133508"/>
                  <a:pt x="4402258" y="528734"/>
                  <a:pt x="4464700" y="711286"/>
                </a:cubicBezTo>
                <a:cubicBezTo>
                  <a:pt x="2392648" y="619314"/>
                  <a:pt x="1347986" y="677513"/>
                  <a:pt x="0" y="711286"/>
                </a:cubicBezTo>
                <a:cubicBezTo>
                  <a:pt x="-63996" y="359768"/>
                  <a:pt x="-48278" y="273628"/>
                  <a:pt x="0" y="0"/>
                </a:cubicBezTo>
                <a:close/>
              </a:path>
              <a:path w="4464700" h="711286" stroke="0" extrusionOk="0">
                <a:moveTo>
                  <a:pt x="0" y="0"/>
                </a:moveTo>
                <a:cubicBezTo>
                  <a:pt x="1205889" y="-104868"/>
                  <a:pt x="2562312" y="-40127"/>
                  <a:pt x="4464700" y="0"/>
                </a:cubicBezTo>
                <a:cubicBezTo>
                  <a:pt x="4486532" y="325375"/>
                  <a:pt x="4485718" y="623269"/>
                  <a:pt x="4464700" y="711286"/>
                </a:cubicBezTo>
                <a:cubicBezTo>
                  <a:pt x="2922211" y="622923"/>
                  <a:pt x="1534949" y="765378"/>
                  <a:pt x="0" y="711286"/>
                </a:cubicBezTo>
                <a:cubicBezTo>
                  <a:pt x="-579" y="450149"/>
                  <a:pt x="-16483" y="276511"/>
                  <a:pt x="0" y="0"/>
                </a:cubicBezTo>
                <a:close/>
              </a:path>
            </a:pathLst>
          </a:custGeom>
          <a:solidFill>
            <a:schemeClr val="bg2"/>
          </a:solidFill>
          <a:ln>
            <a:solidFill>
              <a:schemeClr val="bg2"/>
            </a:solidFill>
            <a:extLst>
              <a:ext uri="{C807C97D-BFC1-408E-A445-0C87EB9F89A2}">
                <ask:lineSketchStyleProps xmlns:ask="http://schemas.microsoft.com/office/drawing/2018/sketchyshapes" sd="245666406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0" tIns="36000" rIns="72000" bIns="36000" rtlCol="0" anchor="ctr"/>
          <a:lstStyle/>
          <a:p>
            <a:pPr algn="ctr"/>
            <a:r>
              <a:rPr lang="da-DK" sz="1600" b="1" dirty="0">
                <a:solidFill>
                  <a:schemeClr val="tx1"/>
                </a:solidFill>
                <a:latin typeface="Quicksand" panose="020B0604020202020204"/>
              </a:rPr>
              <a:t>TIDSANGIVELSE:</a:t>
            </a:r>
            <a:r>
              <a:rPr lang="da-DK" sz="1600" dirty="0">
                <a:solidFill>
                  <a:schemeClr val="tx1"/>
                </a:solidFill>
                <a:latin typeface="Quicksand" panose="020B0604020202020204"/>
              </a:rPr>
              <a:t> 20-30 MIN.</a:t>
            </a:r>
          </a:p>
        </p:txBody>
      </p:sp>
      <p:sp>
        <p:nvSpPr>
          <p:cNvPr id="15" name="Rectangle 14">
            <a:extLst>
              <a:ext uri="{FF2B5EF4-FFF2-40B4-BE49-F238E27FC236}">
                <a16:creationId xmlns:a16="http://schemas.microsoft.com/office/drawing/2014/main" id="{2D608007-13EE-4457-9268-E23B912E6643}"/>
              </a:ext>
            </a:extLst>
          </p:cNvPr>
          <p:cNvSpPr/>
          <p:nvPr/>
        </p:nvSpPr>
        <p:spPr>
          <a:xfrm>
            <a:off x="238054" y="1099167"/>
            <a:ext cx="11715892" cy="54601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72000" bIns="36000" rtlCol="0" anchor="t"/>
          <a:lstStyle/>
          <a:p>
            <a:endParaRPr lang="da-DK" sz="2400" dirty="0">
              <a:highlight>
                <a:srgbClr val="FFFF00"/>
              </a:highlight>
              <a:latin typeface="Quicksand" panose="020B0604020202020204"/>
            </a:endParaRPr>
          </a:p>
        </p:txBody>
      </p:sp>
      <p:pic>
        <p:nvPicPr>
          <p:cNvPr id="16" name="Graphic 15" descr="Stopwatch 25% with solid fill">
            <a:extLst>
              <a:ext uri="{FF2B5EF4-FFF2-40B4-BE49-F238E27FC236}">
                <a16:creationId xmlns:a16="http://schemas.microsoft.com/office/drawing/2014/main" id="{830470EE-85C8-47BE-A0FF-4ABDF84A5A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5555" y="234242"/>
            <a:ext cx="746642" cy="746642"/>
          </a:xfrm>
          <a:prstGeom prst="rect">
            <a:avLst/>
          </a:prstGeom>
        </p:spPr>
      </p:pic>
      <p:sp>
        <p:nvSpPr>
          <p:cNvPr id="19" name="Rectangle 18">
            <a:extLst>
              <a:ext uri="{FF2B5EF4-FFF2-40B4-BE49-F238E27FC236}">
                <a16:creationId xmlns:a16="http://schemas.microsoft.com/office/drawing/2014/main" id="{74ABEC2E-C82C-4177-8FB3-048C4A50E325}"/>
              </a:ext>
            </a:extLst>
          </p:cNvPr>
          <p:cNvSpPr/>
          <p:nvPr/>
        </p:nvSpPr>
        <p:spPr>
          <a:xfrm>
            <a:off x="383010" y="1275599"/>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just">
              <a:lnSpc>
                <a:spcPct val="107000"/>
              </a:lnSpc>
              <a:spcAft>
                <a:spcPts val="800"/>
              </a:spcAft>
            </a:pPr>
            <a:endParaRPr lang="da-DK" sz="2200" dirty="0">
              <a:solidFill>
                <a:srgbClr val="000000"/>
              </a:solidFill>
              <a:latin typeface="Quicksand" panose="020B0604020202020204"/>
              <a:cs typeface="Times New Roman" panose="02020603050405020304" pitchFamily="18" charset="0"/>
            </a:endParaRPr>
          </a:p>
          <a:p>
            <a:endParaRPr lang="da-DK" sz="900" dirty="0">
              <a:solidFill>
                <a:schemeClr val="tx1"/>
              </a:solidFill>
              <a:latin typeface="+mj-lt"/>
            </a:endParaRPr>
          </a:p>
        </p:txBody>
      </p:sp>
      <p:sp>
        <p:nvSpPr>
          <p:cNvPr id="25" name="Rectangle 24">
            <a:extLst>
              <a:ext uri="{FF2B5EF4-FFF2-40B4-BE49-F238E27FC236}">
                <a16:creationId xmlns:a16="http://schemas.microsoft.com/office/drawing/2014/main" id="{CB83E740-E8A6-4F78-BAD7-0813243AB4DD}"/>
              </a:ext>
            </a:extLst>
          </p:cNvPr>
          <p:cNvSpPr/>
          <p:nvPr/>
        </p:nvSpPr>
        <p:spPr>
          <a:xfrm>
            <a:off x="427032" y="1287434"/>
            <a:ext cx="11337935" cy="5083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a:r>
              <a:rPr lang="da-DK" sz="1100" b="1" dirty="0">
                <a:solidFill>
                  <a:schemeClr val="tx1"/>
                </a:solidFill>
                <a:latin typeface="+mj-lt"/>
              </a:rPr>
              <a:t> </a:t>
            </a:r>
          </a:p>
          <a:p>
            <a:pPr lvl="2">
              <a:lnSpc>
                <a:spcPct val="107000"/>
              </a:lnSpc>
              <a:spcAft>
                <a:spcPts val="800"/>
              </a:spcAft>
            </a:pP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Et </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teammedlem præsenterer </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et dilemma fra egen praksis, der relaterer sig til </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arbejdet med at skabe læringsmiljøer med deltagelsesmuligheder for alle</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a:t>
            </a:r>
          </a:p>
          <a:p>
            <a:pPr>
              <a:lnSpc>
                <a:spcPct val="107000"/>
              </a:lnSpc>
              <a:spcAft>
                <a:spcPts val="800"/>
              </a:spcAft>
            </a:pPr>
            <a:endParaRPr lang="da-DK" sz="1000" dirty="0">
              <a:solidFill>
                <a:schemeClr val="bg1"/>
              </a:solidFill>
              <a:latin typeface="Quicksand" panose="020B0604020202020204"/>
              <a:cs typeface="Times New Roman" panose="02020603050405020304" pitchFamily="18" charset="0"/>
            </a:endParaRPr>
          </a:p>
          <a:p>
            <a:pPr>
              <a:lnSpc>
                <a:spcPct val="107000"/>
              </a:lnSpc>
              <a:spcAft>
                <a:spcPts val="800"/>
              </a:spcAft>
            </a:pPr>
            <a:r>
              <a:rPr lang="da-DK" sz="2200" dirty="0">
                <a:solidFill>
                  <a:schemeClr val="bg1"/>
                </a:solidFill>
                <a:latin typeface="Quicksand" panose="020B0604020202020204"/>
                <a:cs typeface="Times New Roman" panose="02020603050405020304" pitchFamily="18" charset="0"/>
              </a:rPr>
              <a:t>	Det øvrige team fordeler følgende roller mellem sig, som I indtager og giver 	</a:t>
            </a:r>
          </a:p>
          <a:p>
            <a:pPr>
              <a:lnSpc>
                <a:spcPct val="107000"/>
              </a:lnSpc>
              <a:spcAft>
                <a:spcPts val="800"/>
              </a:spcAft>
            </a:pPr>
            <a:r>
              <a:rPr lang="da-DK" sz="2200" dirty="0">
                <a:solidFill>
                  <a:schemeClr val="bg1"/>
                </a:solidFill>
                <a:latin typeface="Quicksand" panose="020B0604020202020204"/>
                <a:cs typeface="Times New Roman" panose="02020603050405020304" pitchFamily="18" charset="0"/>
              </a:rPr>
              <a:t>	feedback og gode råd ud fra:</a:t>
            </a:r>
          </a:p>
          <a:p>
            <a:pPr marL="1257300" lvl="2" indent="-342900">
              <a:lnSpc>
                <a:spcPct val="107000"/>
              </a:lnSpc>
              <a:spcAft>
                <a:spcPts val="800"/>
              </a:spcAft>
              <a:buFont typeface="Arial" panose="020B0604020202020204" pitchFamily="34" charset="0"/>
              <a:buChar char="•"/>
            </a:pPr>
            <a:r>
              <a:rPr lang="da-DK" sz="2200" dirty="0">
                <a:solidFill>
                  <a:schemeClr val="bg1"/>
                </a:solidFill>
                <a:latin typeface="Quicksand" panose="020B0604020202020204"/>
                <a:cs typeface="Times New Roman" panose="02020603050405020304" pitchFamily="18" charset="0"/>
              </a:rPr>
              <a:t>Elevperspektivet </a:t>
            </a:r>
          </a:p>
          <a:p>
            <a:pPr marL="1257300" lvl="2" indent="-342900">
              <a:lnSpc>
                <a:spcPct val="107000"/>
              </a:lnSpc>
              <a:spcAft>
                <a:spcPts val="800"/>
              </a:spcAft>
              <a:buFont typeface="Arial" panose="020B0604020202020204" pitchFamily="34" charset="0"/>
              <a:buChar char="•"/>
            </a:pPr>
            <a:r>
              <a:rPr lang="da-DK" sz="2200" dirty="0">
                <a:solidFill>
                  <a:schemeClr val="bg1"/>
                </a:solidFill>
                <a:latin typeface="Quicksand" panose="020B0604020202020204"/>
                <a:cs typeface="Times New Roman" panose="02020603050405020304" pitchFamily="18" charset="0"/>
              </a:rPr>
              <a:t>Forældreperspektivet </a:t>
            </a:r>
          </a:p>
          <a:p>
            <a:pPr marL="1257300" lvl="2" indent="-342900">
              <a:lnSpc>
                <a:spcPct val="107000"/>
              </a:lnSpc>
              <a:spcAft>
                <a:spcPts val="800"/>
              </a:spcAft>
              <a:buFont typeface="Arial" panose="020B0604020202020204" pitchFamily="34" charset="0"/>
              <a:buChar char="•"/>
            </a:pPr>
            <a:r>
              <a:rPr lang="da-DK" sz="2200" dirty="0">
                <a:solidFill>
                  <a:schemeClr val="bg1"/>
                </a:solidFill>
                <a:latin typeface="Quicksand" panose="020B0604020202020204"/>
                <a:cs typeface="Times New Roman" panose="02020603050405020304" pitchFamily="18" charset="0"/>
              </a:rPr>
              <a:t>Teamperspektivet</a:t>
            </a:r>
          </a:p>
          <a:p>
            <a:pPr lvl="2">
              <a:lnSpc>
                <a:spcPct val="107000"/>
              </a:lnSpc>
              <a:spcAft>
                <a:spcPts val="800"/>
              </a:spcAft>
            </a:pPr>
            <a:r>
              <a:rPr lang="da-DK" sz="2200" dirty="0">
                <a:solidFill>
                  <a:schemeClr val="bg1"/>
                </a:solidFill>
                <a:latin typeface="Quicksand" panose="020B0604020202020204"/>
                <a:cs typeface="Times New Roman" panose="02020603050405020304" pitchFamily="18" charset="0"/>
              </a:rPr>
              <a:t>Se rollebeskrivelser på de kommende sider i guiden. </a:t>
            </a:r>
          </a:p>
          <a:p>
            <a:pPr lvl="2">
              <a:lnSpc>
                <a:spcPct val="107000"/>
              </a:lnSpc>
              <a:spcAft>
                <a:spcPts val="800"/>
              </a:spcAft>
            </a:pPr>
            <a:br>
              <a:rPr lang="da-DK" sz="2200" dirty="0">
                <a:solidFill>
                  <a:schemeClr val="bg1"/>
                </a:solidFill>
                <a:latin typeface="Quicksand" panose="020B0604020202020204"/>
                <a:cs typeface="Times New Roman" panose="02020603050405020304" pitchFamily="18" charset="0"/>
              </a:rPr>
            </a:br>
            <a:r>
              <a:rPr lang="da-DK" sz="2200" dirty="0">
                <a:solidFill>
                  <a:schemeClr val="bg1"/>
                </a:solidFill>
                <a:latin typeface="Quicksand" panose="020B0604020202020204"/>
                <a:cs typeface="Times New Roman" panose="02020603050405020304" pitchFamily="18" charset="0"/>
              </a:rPr>
              <a:t>Efter I har drøftet dilemmaet med afsæt i ovenstående roller, </a:t>
            </a:r>
            <a:r>
              <a:rPr lang="da-DK" sz="2200" dirty="0">
                <a:solidFill>
                  <a:schemeClr val="bg1"/>
                </a:solidFill>
                <a:effectLst/>
                <a:latin typeface="Quicksand" panose="020B0604020202020204"/>
                <a:ea typeface="Calibri" panose="020F0502020204030204" pitchFamily="34" charset="0"/>
                <a:cs typeface="Times New Roman" panose="02020603050405020304" pitchFamily="18" charset="0"/>
              </a:rPr>
              <a:t>sammenfatter I jeres overvejelser om dilemmaet ved at notere gode råd fra de tre perspektiver på planchen</a:t>
            </a:r>
            <a:r>
              <a:rPr lang="da-DK" sz="2200" dirty="0">
                <a:solidFill>
                  <a:schemeClr val="bg1"/>
                </a:solidFill>
                <a:latin typeface="Quicksand" panose="020B0604020202020204"/>
                <a:ea typeface="Calibri" panose="020F0502020204030204" pitchFamily="34" charset="0"/>
                <a:cs typeface="Times New Roman" panose="02020603050405020304" pitchFamily="18" charset="0"/>
              </a:rPr>
              <a:t>. </a:t>
            </a:r>
            <a:endParaRPr lang="da-DK" sz="2200" dirty="0">
              <a:solidFill>
                <a:schemeClr val="bg1"/>
              </a:solidFill>
              <a:latin typeface="Quicksand" panose="020B0604020202020204"/>
              <a:cs typeface="Times New Roman" panose="02020603050405020304" pitchFamily="18" charset="0"/>
            </a:endParaRPr>
          </a:p>
          <a:p>
            <a:pPr lvl="2">
              <a:lnSpc>
                <a:spcPct val="107000"/>
              </a:lnSpc>
              <a:spcAft>
                <a:spcPts val="800"/>
              </a:spcAft>
            </a:pPr>
            <a:endParaRPr lang="da-DK" sz="2200" dirty="0">
              <a:solidFill>
                <a:schemeClr val="bg1"/>
              </a:solidFill>
              <a:latin typeface="Quicksand" panose="020B0604020202020204"/>
              <a:cs typeface="Times New Roman" panose="02020603050405020304" pitchFamily="18" charset="0"/>
            </a:endParaRPr>
          </a:p>
          <a:p>
            <a:pPr lvl="2">
              <a:lnSpc>
                <a:spcPct val="107000"/>
              </a:lnSpc>
              <a:spcAft>
                <a:spcPts val="800"/>
              </a:spcAft>
            </a:pPr>
            <a:endParaRPr lang="da-DK" sz="2200" dirty="0">
              <a:solidFill>
                <a:schemeClr val="bg1"/>
              </a:solidFill>
              <a:latin typeface="Quicksand" panose="020B0604020202020204"/>
              <a:cs typeface="Times New Roman" panose="02020603050405020304" pitchFamily="18" charset="0"/>
            </a:endParaRPr>
          </a:p>
        </p:txBody>
      </p:sp>
      <p:pic>
        <p:nvPicPr>
          <p:cNvPr id="33" name="Graphic 32" descr="Badge with solid fill">
            <a:extLst>
              <a:ext uri="{FF2B5EF4-FFF2-40B4-BE49-F238E27FC236}">
                <a16:creationId xmlns:a16="http://schemas.microsoft.com/office/drawing/2014/main" id="{3602F3B3-FE39-4F8F-AEE1-0F693D389D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3875" y="2569066"/>
            <a:ext cx="732382" cy="732382"/>
          </a:xfrm>
          <a:prstGeom prst="rect">
            <a:avLst/>
          </a:prstGeom>
        </p:spPr>
      </p:pic>
      <p:pic>
        <p:nvPicPr>
          <p:cNvPr id="34" name="Graphic 33" descr="Badge 1 with solid fill">
            <a:extLst>
              <a:ext uri="{FF2B5EF4-FFF2-40B4-BE49-F238E27FC236}">
                <a16:creationId xmlns:a16="http://schemas.microsoft.com/office/drawing/2014/main" id="{F8259EC0-6E3A-4EA2-BA84-26D29A16F0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3875" y="1468557"/>
            <a:ext cx="732382" cy="732382"/>
          </a:xfrm>
          <a:prstGeom prst="rect">
            <a:avLst/>
          </a:prstGeom>
        </p:spPr>
      </p:pic>
      <p:pic>
        <p:nvPicPr>
          <p:cNvPr id="2" name="Graphic 1" descr="Badge 3 with solid fill">
            <a:extLst>
              <a:ext uri="{FF2B5EF4-FFF2-40B4-BE49-F238E27FC236}">
                <a16:creationId xmlns:a16="http://schemas.microsoft.com/office/drawing/2014/main" id="{B39D1306-C4A1-9BED-213B-2C2DEE4467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3875" y="5626854"/>
            <a:ext cx="732382" cy="732382"/>
          </a:xfrm>
          <a:prstGeom prst="rect">
            <a:avLst/>
          </a:prstGeom>
        </p:spPr>
      </p:pic>
    </p:spTree>
    <p:extLst>
      <p:ext uri="{BB962C8B-B14F-4D97-AF65-F5344CB8AC3E}">
        <p14:creationId xmlns:p14="http://schemas.microsoft.com/office/powerpoint/2010/main" val="13096595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Playful colors">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2.xml><?xml version="1.0" encoding="utf-8"?>
<a:theme xmlns:a="http://schemas.openxmlformats.org/drawingml/2006/main" name="1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900E3F7D-0F42-4127-A563-AB863FCD720C}" vid="{53CCD02C-91E1-4BFC-A1BE-18ED37431167}"/>
    </a:ext>
  </a:extLst>
</a:theme>
</file>

<file path=ppt/theme/theme3.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77BC3FC4C50540BF69EA95AABBEFE1" ma:contentTypeVersion="14" ma:contentTypeDescription="Opret et nyt dokument." ma:contentTypeScope="" ma:versionID="c6c04db3cacbd66f55ed2a3a9dd390b9">
  <xsd:schema xmlns:xsd="http://www.w3.org/2001/XMLSchema" xmlns:xs="http://www.w3.org/2001/XMLSchema" xmlns:p="http://schemas.microsoft.com/office/2006/metadata/properties" xmlns:ns2="1651cbcf-56d9-44f8-9145-fa4dc3f07b09" xmlns:ns3="e5e55e85-1091-41fc-8906-3ea787519063" targetNamespace="http://schemas.microsoft.com/office/2006/metadata/properties" ma:root="true" ma:fieldsID="650a471a64541f1270d50d609e87260c" ns2:_="" ns3:_="">
    <xsd:import namespace="1651cbcf-56d9-44f8-9145-fa4dc3f07b09"/>
    <xsd:import namespace="e5e55e85-1091-41fc-8906-3ea7875190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1cbcf-56d9-44f8-9145-fa4dc3f07b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6e115677-f02f-49e2-a07c-4177104e56d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e55e85-1091-41fc-8906-3ea7875190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a2a555b-7205-4dc3-903a-178741c687e8}" ma:internalName="TaxCatchAll" ma:showField="CatchAllData" ma:web="e5e55e85-1091-41fc-8906-3ea78751906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5e55e85-1091-41fc-8906-3ea787519063">
      <UserInfo>
        <DisplayName>Mia Rytter Lund</DisplayName>
        <AccountId>11</AccountId>
        <AccountType/>
      </UserInfo>
      <UserInfo>
        <DisplayName>Nikolaj Godsk Vestergaard</DisplayName>
        <AccountId>17</AccountId>
        <AccountType/>
      </UserInfo>
    </SharedWithUsers>
    <lcf76f155ced4ddcb4097134ff3c332f xmlns="1651cbcf-56d9-44f8-9145-fa4dc3f07b09">
      <Terms xmlns="http://schemas.microsoft.com/office/infopath/2007/PartnerControls"/>
    </lcf76f155ced4ddcb4097134ff3c332f>
    <TaxCatchAll xmlns="e5e55e85-1091-41fc-8906-3ea787519063" xsi:nil="true"/>
  </documentManagement>
</p:properties>
</file>

<file path=customXml/itemProps1.xml><?xml version="1.0" encoding="utf-8"?>
<ds:datastoreItem xmlns:ds="http://schemas.openxmlformats.org/officeDocument/2006/customXml" ds:itemID="{EC64DA2F-72F7-4DED-B019-93047B420BDB}"/>
</file>

<file path=customXml/itemProps2.xml><?xml version="1.0" encoding="utf-8"?>
<ds:datastoreItem xmlns:ds="http://schemas.openxmlformats.org/officeDocument/2006/customXml" ds:itemID="{1D153CFF-5C71-4AE1-8E1D-1F92B2B8ED15}">
  <ds:schemaRefs>
    <ds:schemaRef ds:uri="http://schemas.microsoft.com/sharepoint/v3/contenttype/forms"/>
  </ds:schemaRefs>
</ds:datastoreItem>
</file>

<file path=customXml/itemProps3.xml><?xml version="1.0" encoding="utf-8"?>
<ds:datastoreItem xmlns:ds="http://schemas.openxmlformats.org/officeDocument/2006/customXml" ds:itemID="{E9EFF8DE-3DB9-4F84-BF63-5977268658D3}">
  <ds:schemaRefs>
    <ds:schemaRef ds:uri="http://schemas.microsoft.com/office/2006/metadata/properties"/>
    <ds:schemaRef ds:uri="http://purl.org/dc/elements/1.1/"/>
    <ds:schemaRef ds:uri="http://purl.org/dc/terms/"/>
    <ds:schemaRef ds:uri="http://purl.org/dc/dcmitype/"/>
    <ds:schemaRef ds:uri="6001f91c-baf8-4b78-ad44-7f704f44ef8e"/>
    <ds:schemaRef ds:uri="2878c695-2e5f-4fdb-8928-c23a94bfc9ba"/>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4395</TotalTime>
  <Words>1932</Words>
  <Application>Microsoft Office PowerPoint</Application>
  <PresentationFormat>Widescreen</PresentationFormat>
  <Paragraphs>240</Paragraphs>
  <Slides>14</Slides>
  <Notes>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4" baseType="lpstr">
      <vt:lpstr>Amatic SC</vt:lpstr>
      <vt:lpstr>Arial</vt:lpstr>
      <vt:lpstr>Courier New</vt:lpstr>
      <vt:lpstr>Quicksand</vt:lpstr>
      <vt:lpstr>Short Stack</vt:lpstr>
      <vt:lpstr>Verdana</vt:lpstr>
      <vt:lpstr>Wingdings</vt:lpstr>
      <vt:lpstr>Blank</vt:lpstr>
      <vt:lpstr>1_Blank</vt:lpstr>
      <vt:lpstr>think-cell Slide</vt:lpstr>
      <vt:lpstr>Dialogværktøj til teams Den mangfoldige folkeskole i Nordjylland</vt:lpstr>
      <vt:lpstr>PowerPoint Presentation</vt:lpstr>
      <vt:lpstr>PowerPoint Presentation</vt:lpstr>
      <vt:lpstr>… skal I forberede jer til én af øvelserne. </vt:lpstr>
      <vt:lpstr>PowerPoint Presentation</vt:lpstr>
      <vt:lpstr>PowerPoint Presentation</vt:lpstr>
      <vt:lpstr> Til øvelse 2: </vt:lpstr>
      <vt:lpstr>PowerPoint Presentation</vt:lpstr>
      <vt:lpstr>PowerPoint Presentation</vt:lpstr>
      <vt:lpstr>PowerPoint Presentation</vt:lpstr>
      <vt:lpstr>PowerPoint Presentation</vt:lpstr>
      <vt:lpstr>PowerPoint Presentation</vt:lpstr>
      <vt:lpstr> Til øvelse 4: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december 2022</dc:title>
  <dc:creator>Nikolaj Godsk Vestergaard</dc:creator>
  <cp:lastModifiedBy>Mia Rytter Lund</cp:lastModifiedBy>
  <cp:revision>8</cp:revision>
  <cp:lastPrinted>2022-12-14T14:16:49Z</cp:lastPrinted>
  <dcterms:created xsi:type="dcterms:W3CDTF">2022-11-28T10:19:23Z</dcterms:created>
  <dcterms:modified xsi:type="dcterms:W3CDTF">2023-03-08T11:10:07Z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2022-11-28T10:19:24Z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9cef2eea-b7e5-4349-87cc-eae238bee497</vt:lpwstr>
  </property>
  <property fmtid="{D5CDD505-2E9C-101B-9397-08002B2CF9AE}" pid="8" name="MSIP_Label_20ea7001-5c24-4702-a3ac-e436ccb02747_ContentBits">
    <vt:lpwstr>2</vt:lpwstr>
  </property>
  <property fmtid="{D5CDD505-2E9C-101B-9397-08002B2CF9AE}" pid="9" name="ContentTypeId">
    <vt:lpwstr>0x0101003777BC3FC4C50540BF69EA95AABBEFE1</vt:lpwstr>
  </property>
  <property fmtid="{D5CDD505-2E9C-101B-9397-08002B2CF9AE}" pid="10" name="MediaServiceImageTags">
    <vt:lpwstr/>
  </property>
</Properties>
</file>