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2.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14.xml" ContentType="application/vnd.openxmlformats-officedocument.presentationml.tags+xml"/>
  <Override PartName="/ppt/tags/tag115.xml" ContentType="application/vnd.openxmlformats-officedocument.presentationml.tags+xml"/>
  <Override PartName="/ppt/notesSlides/notesSlide1.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2.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04" r:id="rId5"/>
  </p:sldMasterIdLst>
  <p:notesMasterIdLst>
    <p:notesMasterId r:id="rId18"/>
  </p:notesMasterIdLst>
  <p:handoutMasterIdLst>
    <p:handoutMasterId r:id="rId19"/>
  </p:handoutMasterIdLst>
  <p:sldIdLst>
    <p:sldId id="1978" r:id="rId6"/>
    <p:sldId id="259" r:id="rId7"/>
    <p:sldId id="1982" r:id="rId8"/>
    <p:sldId id="1980" r:id="rId9"/>
    <p:sldId id="1994" r:id="rId10"/>
    <p:sldId id="1988" r:id="rId11"/>
    <p:sldId id="383" r:id="rId12"/>
    <p:sldId id="1995" r:id="rId13"/>
    <p:sldId id="1996" r:id="rId14"/>
    <p:sldId id="1992" r:id="rId15"/>
    <p:sldId id="1984" r:id="rId16"/>
    <p:sldId id="257" r:id="rId17"/>
  </p:sldIdLst>
  <p:sldSz cx="12192000" cy="6858000"/>
  <p:notesSz cx="6669088" cy="9926638"/>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6B8D000-F82D-2D0C-51ED-428BE9EB0964}" name="Nikolaj Godsk Vestergaard" initials="NGV" userId="S::ngv@ramboll.com::13f6e931-e8bb-4f58-9241-2f10614c3355" providerId="AD"/>
  <p188:author id="{E763F33A-282B-3A02-CBE0-C9F036E4D86F}" name="Mia Rytter Lund" initials="ML" userId="S::mryl@ramboll.com::fd5a37df-57b5-4ab7-b42f-f051b0300ae8" providerId="AD"/>
  <p188:author id="{669D5C72-1C3C-55FD-06E6-2F7FDBF402BF}" name="Hanne Marie Holst Harboe" initials="HMHH" userId="S::HMHH@ramboll.com::3744b3b0-e9bd-4e9c-bac2-809ff365716f" providerId="AD"/>
  <p188:author id="{92657D86-AABF-8C4C-6F51-D65416DCF824}" name="Line Pors Jørgensen" initials="LJ" userId="S::lej@ramboll.com::0132e566-f4bf-401a-a981-ca4845cdd2a4" providerId="AD"/>
  <p188:author id="{FD6096FA-94D4-FC42-A793-12E6BD8212EE}" name="Line Pors Jørgensen" initials="LPJ" userId="S::LEJ@ramboll.com::0132e566-f4bf-401a-a981-ca4845cdd2a4" providerId="AD"/>
  <p188:author id="{206940FC-A99F-6378-E12A-33EDEA0780C5}" name="Sophie Bayer" initials="SB" userId="S::AECB@ramboll.com::ede9276c-710b-4378-937b-bdc2eba6c543" providerId="AD"/>
  <p188:author id="{C1F161FD-E976-00BF-7048-A16D50EA37DE}" name="Mia Rytter Lund" initials="MRL" userId="S::MRYL@ramboll.com::fd5a37df-57b5-4ab7-b42f-f051b0300ae8"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BD9ADD"/>
    <a:srgbClr val="F3805C"/>
    <a:srgbClr val="95D346"/>
    <a:srgbClr val="E6E6E6"/>
    <a:srgbClr val="D5B429"/>
    <a:srgbClr val="DDC251"/>
    <a:srgbClr val="E4CF74"/>
    <a:srgbClr val="273F68"/>
    <a:srgbClr val="EFF2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3A50B1-14EC-4FDE-9F9F-917314861403}" v="35" dt="2023-02-02T11:12:52.6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8" d="100"/>
          <a:sy n="118" d="100"/>
        </p:scale>
        <p:origin x="610" y="67"/>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phie Bayer" userId="ede9276c-710b-4378-937b-bdc2eba6c543" providerId="ADAL" clId="{E3EDA246-60EA-465A-9C7B-AD452C69BB9D}"/>
    <pc:docChg chg="undo custSel addSld delSld modSld sldOrd delMainMaster modMainMaster replTag">
      <pc:chgData name="Sophie Bayer" userId="ede9276c-710b-4378-937b-bdc2eba6c543" providerId="ADAL" clId="{E3EDA246-60EA-465A-9C7B-AD452C69BB9D}" dt="2023-01-13T15:50:36.609" v="15644" actId="20577"/>
      <pc:docMkLst>
        <pc:docMk/>
      </pc:docMkLst>
      <pc:sldChg chg="del">
        <pc:chgData name="Sophie Bayer" userId="ede9276c-710b-4378-937b-bdc2eba6c543" providerId="ADAL" clId="{E3EDA246-60EA-465A-9C7B-AD452C69BB9D}" dt="2023-01-11T07:48:24.355" v="2" actId="47"/>
        <pc:sldMkLst>
          <pc:docMk/>
          <pc:sldMk cId="0" sldId="256"/>
        </pc:sldMkLst>
      </pc:sldChg>
      <pc:sldChg chg="addSp delSp add del mod">
        <pc:chgData name="Sophie Bayer" userId="ede9276c-710b-4378-937b-bdc2eba6c543" providerId="ADAL" clId="{E3EDA246-60EA-465A-9C7B-AD452C69BB9D}" dt="2023-01-11T07:51:46.657" v="93" actId="47"/>
        <pc:sldMkLst>
          <pc:docMk/>
          <pc:sldMk cId="2863050057" sldId="256"/>
        </pc:sldMkLst>
        <pc:spChg chg="add del">
          <ac:chgData name="Sophie Bayer" userId="ede9276c-710b-4378-937b-bdc2eba6c543" providerId="ADAL" clId="{E3EDA246-60EA-465A-9C7B-AD452C69BB9D}" dt="2023-01-11T07:51:18.182" v="92" actId="21"/>
          <ac:spMkLst>
            <pc:docMk/>
            <pc:sldMk cId="2863050057" sldId="256"/>
            <ac:spMk id="4" creationId="{4E5E0ED5-8739-4ED8-B8FC-988175B9928F}"/>
          </ac:spMkLst>
        </pc:spChg>
      </pc:sldChg>
      <pc:sldChg chg="addSp delSp modSp add mod addCm delCm">
        <pc:chgData name="Sophie Bayer" userId="ede9276c-710b-4378-937b-bdc2eba6c543" providerId="ADAL" clId="{E3EDA246-60EA-465A-9C7B-AD452C69BB9D}" dt="2023-01-13T15:03:59.201" v="13608"/>
        <pc:sldMkLst>
          <pc:docMk/>
          <pc:sldMk cId="1609526417" sldId="257"/>
        </pc:sldMkLst>
        <pc:spChg chg="mod ord">
          <ac:chgData name="Sophie Bayer" userId="ede9276c-710b-4378-937b-bdc2eba6c543" providerId="ADAL" clId="{E3EDA246-60EA-465A-9C7B-AD452C69BB9D}" dt="2023-01-13T14:58:47.112" v="13442"/>
          <ac:spMkLst>
            <pc:docMk/>
            <pc:sldMk cId="1609526417" sldId="257"/>
            <ac:spMk id="4" creationId="{01B957F8-BD5C-4355-9005-BE875E5090FC}"/>
          </ac:spMkLst>
        </pc:spChg>
        <pc:spChg chg="add del mod">
          <ac:chgData name="Sophie Bayer" userId="ede9276c-710b-4378-937b-bdc2eba6c543" providerId="ADAL" clId="{E3EDA246-60EA-465A-9C7B-AD452C69BB9D}" dt="2023-01-11T09:04:32.483" v="2032" actId="478"/>
          <ac:spMkLst>
            <pc:docMk/>
            <pc:sldMk cId="1609526417" sldId="257"/>
            <ac:spMk id="6" creationId="{299378FA-1547-448F-8784-6D05BCE68BE7}"/>
          </ac:spMkLst>
        </pc:spChg>
        <pc:spChg chg="del">
          <ac:chgData name="Sophie Bayer" userId="ede9276c-710b-4378-937b-bdc2eba6c543" providerId="ADAL" clId="{E3EDA246-60EA-465A-9C7B-AD452C69BB9D}" dt="2023-01-11T09:03:01.285" v="2007" actId="478"/>
          <ac:spMkLst>
            <pc:docMk/>
            <pc:sldMk cId="1609526417" sldId="257"/>
            <ac:spMk id="7" creationId="{C566A2D6-E0FC-4901-A1BE-362393511016}"/>
          </ac:spMkLst>
        </pc:spChg>
        <pc:spChg chg="add mod ord">
          <ac:chgData name="Sophie Bayer" userId="ede9276c-710b-4378-937b-bdc2eba6c543" providerId="ADAL" clId="{E3EDA246-60EA-465A-9C7B-AD452C69BB9D}" dt="2023-01-13T15:00:32.908" v="13514" actId="1076"/>
          <ac:spMkLst>
            <pc:docMk/>
            <pc:sldMk cId="1609526417" sldId="257"/>
            <ac:spMk id="8" creationId="{BB7B4406-EAA5-4923-909F-72273477B054}"/>
          </ac:spMkLst>
        </pc:spChg>
        <pc:spChg chg="add mod ord">
          <ac:chgData name="Sophie Bayer" userId="ede9276c-710b-4378-937b-bdc2eba6c543" providerId="ADAL" clId="{E3EDA246-60EA-465A-9C7B-AD452C69BB9D}" dt="2023-01-13T15:00:40.110" v="13515" actId="1076"/>
          <ac:spMkLst>
            <pc:docMk/>
            <pc:sldMk cId="1609526417" sldId="257"/>
            <ac:spMk id="9" creationId="{8BE3E950-D517-4499-9386-B814892F0A53}"/>
          </ac:spMkLst>
        </pc:spChg>
        <pc:spChg chg="add mod ord">
          <ac:chgData name="Sophie Bayer" userId="ede9276c-710b-4378-937b-bdc2eba6c543" providerId="ADAL" clId="{E3EDA246-60EA-465A-9C7B-AD452C69BB9D}" dt="2023-01-13T15:00:40.110" v="13515" actId="1076"/>
          <ac:spMkLst>
            <pc:docMk/>
            <pc:sldMk cId="1609526417" sldId="257"/>
            <ac:spMk id="10" creationId="{516EE21D-C4B9-4731-B349-1072BB4E5D41}"/>
          </ac:spMkLst>
        </pc:spChg>
        <pc:spChg chg="add mod ord">
          <ac:chgData name="Sophie Bayer" userId="ede9276c-710b-4378-937b-bdc2eba6c543" providerId="ADAL" clId="{E3EDA246-60EA-465A-9C7B-AD452C69BB9D}" dt="2023-01-13T15:00:46.263" v="13516" actId="1076"/>
          <ac:spMkLst>
            <pc:docMk/>
            <pc:sldMk cId="1609526417" sldId="257"/>
            <ac:spMk id="11" creationId="{13817271-D5C1-4BE7-87D7-014E0020CF81}"/>
          </ac:spMkLst>
        </pc:spChg>
        <pc:spChg chg="add del mod">
          <ac:chgData name="Sophie Bayer" userId="ede9276c-710b-4378-937b-bdc2eba6c543" providerId="ADAL" clId="{E3EDA246-60EA-465A-9C7B-AD452C69BB9D}" dt="2023-01-13T15:02:55.892" v="13580" actId="478"/>
          <ac:spMkLst>
            <pc:docMk/>
            <pc:sldMk cId="1609526417" sldId="257"/>
            <ac:spMk id="12" creationId="{ECBACAB3-82B4-48C9-A733-C75C51666E23}"/>
          </ac:spMkLst>
        </pc:spChg>
        <pc:spChg chg="add del mod">
          <ac:chgData name="Sophie Bayer" userId="ede9276c-710b-4378-937b-bdc2eba6c543" providerId="ADAL" clId="{E3EDA246-60EA-465A-9C7B-AD452C69BB9D}" dt="2023-01-11T09:13:03.745" v="2252" actId="478"/>
          <ac:spMkLst>
            <pc:docMk/>
            <pc:sldMk cId="1609526417" sldId="257"/>
            <ac:spMk id="12" creationId="{F4A25910-BF83-482E-BBA3-BCE5B890DFE4}"/>
          </ac:spMkLst>
        </pc:spChg>
        <pc:spChg chg="add mod">
          <ac:chgData name="Sophie Bayer" userId="ede9276c-710b-4378-937b-bdc2eba6c543" providerId="ADAL" clId="{E3EDA246-60EA-465A-9C7B-AD452C69BB9D}" dt="2023-01-13T15:03:39.228" v="13602" actId="14100"/>
          <ac:spMkLst>
            <pc:docMk/>
            <pc:sldMk cId="1609526417" sldId="257"/>
            <ac:spMk id="13" creationId="{251BD1F5-E593-4318-AFAE-FBF1FE2237D1}"/>
          </ac:spMkLst>
        </pc:spChg>
        <pc:spChg chg="add del">
          <ac:chgData name="Sophie Bayer" userId="ede9276c-710b-4378-937b-bdc2eba6c543" providerId="ADAL" clId="{E3EDA246-60EA-465A-9C7B-AD452C69BB9D}" dt="2023-01-11T09:07:56.760" v="2121" actId="22"/>
          <ac:spMkLst>
            <pc:docMk/>
            <pc:sldMk cId="1609526417" sldId="257"/>
            <ac:spMk id="13" creationId="{A4CEC522-52EA-4945-B103-3D1B7813D5CD}"/>
          </ac:spMkLst>
        </pc:spChg>
        <pc:spChg chg="add mod">
          <ac:chgData name="Sophie Bayer" userId="ede9276c-710b-4378-937b-bdc2eba6c543" providerId="ADAL" clId="{E3EDA246-60EA-465A-9C7B-AD452C69BB9D}" dt="2023-01-13T15:03:03.595" v="13581" actId="1076"/>
          <ac:spMkLst>
            <pc:docMk/>
            <pc:sldMk cId="1609526417" sldId="257"/>
            <ac:spMk id="14" creationId="{9AE75675-4EDA-43B6-86A4-DBB09B62D73E}"/>
          </ac:spMkLst>
        </pc:spChg>
        <pc:spChg chg="add mod ord">
          <ac:chgData name="Sophie Bayer" userId="ede9276c-710b-4378-937b-bdc2eba6c543" providerId="ADAL" clId="{E3EDA246-60EA-465A-9C7B-AD452C69BB9D}" dt="2023-01-13T15:00:46.263" v="13516" actId="1076"/>
          <ac:spMkLst>
            <pc:docMk/>
            <pc:sldMk cId="1609526417" sldId="257"/>
            <ac:spMk id="15" creationId="{FC4037F0-2B53-401C-84D1-D3DC83A8B3E6}"/>
          </ac:spMkLst>
        </pc:spChg>
        <pc:spChg chg="add mod">
          <ac:chgData name="Sophie Bayer" userId="ede9276c-710b-4378-937b-bdc2eba6c543" providerId="ADAL" clId="{E3EDA246-60EA-465A-9C7B-AD452C69BB9D}" dt="2023-01-13T15:02:48.579" v="13578" actId="20577"/>
          <ac:spMkLst>
            <pc:docMk/>
            <pc:sldMk cId="1609526417" sldId="257"/>
            <ac:spMk id="16" creationId="{D5063B78-CC00-4A91-A0E5-9BBCBB369EA2}"/>
          </ac:spMkLst>
        </pc:spChg>
        <pc:spChg chg="add mod">
          <ac:chgData name="Sophie Bayer" userId="ede9276c-710b-4378-937b-bdc2eba6c543" providerId="ADAL" clId="{E3EDA246-60EA-465A-9C7B-AD452C69BB9D}" dt="2023-01-13T15:03:12.371" v="13584"/>
          <ac:spMkLst>
            <pc:docMk/>
            <pc:sldMk cId="1609526417" sldId="257"/>
            <ac:spMk id="17" creationId="{F716FE58-94D2-470D-AE67-4C325FDD6347}"/>
          </ac:spMkLst>
        </pc:spChg>
        <pc:spChg chg="add mod">
          <ac:chgData name="Sophie Bayer" userId="ede9276c-710b-4378-937b-bdc2eba6c543" providerId="ADAL" clId="{E3EDA246-60EA-465A-9C7B-AD452C69BB9D}" dt="2023-01-13T15:02:30.396" v="13573" actId="208"/>
          <ac:spMkLst>
            <pc:docMk/>
            <pc:sldMk cId="1609526417" sldId="257"/>
            <ac:spMk id="20" creationId="{BAA2CB1E-5013-4A37-9C3F-E7232D95426F}"/>
          </ac:spMkLst>
        </pc:spChg>
        <pc:graphicFrameChg chg="mod">
          <ac:chgData name="Sophie Bayer" userId="ede9276c-710b-4378-937b-bdc2eba6c543" providerId="ADAL" clId="{E3EDA246-60EA-465A-9C7B-AD452C69BB9D}" dt="2023-01-13T14:58:47.149" v="13473"/>
          <ac:graphicFrameMkLst>
            <pc:docMk/>
            <pc:sldMk cId="1609526417" sldId="257"/>
            <ac:graphicFrameMk id="5" creationId="{B7F40EAB-AB51-4B8C-BCDA-CDE3DB916186}"/>
          </ac:graphicFrameMkLst>
        </pc:graphicFrameChg>
        <pc:picChg chg="add del mod">
          <ac:chgData name="Sophie Bayer" userId="ede9276c-710b-4378-937b-bdc2eba6c543" providerId="ADAL" clId="{E3EDA246-60EA-465A-9C7B-AD452C69BB9D}" dt="2023-01-13T15:03:47.877" v="13606" actId="478"/>
          <ac:picMkLst>
            <pc:docMk/>
            <pc:sldMk cId="1609526417" sldId="257"/>
            <ac:picMk id="18" creationId="{2F339F16-573B-4776-992E-589FA8D54BF9}"/>
          </ac:picMkLst>
        </pc:picChg>
        <pc:picChg chg="add del mod">
          <ac:chgData name="Sophie Bayer" userId="ede9276c-710b-4378-937b-bdc2eba6c543" providerId="ADAL" clId="{E3EDA246-60EA-465A-9C7B-AD452C69BB9D}" dt="2023-01-13T15:02:16.738" v="13569" actId="478"/>
          <ac:picMkLst>
            <pc:docMk/>
            <pc:sldMk cId="1609526417" sldId="257"/>
            <ac:picMk id="19" creationId="{67307BB7-B48F-4CA0-A7AA-106AA11E7E29}"/>
          </ac:picMkLst>
        </pc:picChg>
        <pc:picChg chg="add mod">
          <ac:chgData name="Sophie Bayer" userId="ede9276c-710b-4378-937b-bdc2eba6c543" providerId="ADAL" clId="{E3EDA246-60EA-465A-9C7B-AD452C69BB9D}" dt="2023-01-13T15:02:23.407" v="13571" actId="1076"/>
          <ac:picMkLst>
            <pc:docMk/>
            <pc:sldMk cId="1609526417" sldId="257"/>
            <ac:picMk id="2050" creationId="{70C87380-115B-42AD-AA1C-BE08F94C52F3}"/>
          </ac:picMkLst>
        </pc:picChg>
        <pc:picChg chg="add mod">
          <ac:chgData name="Sophie Bayer" userId="ede9276c-710b-4378-937b-bdc2eba6c543" providerId="ADAL" clId="{E3EDA246-60EA-465A-9C7B-AD452C69BB9D}" dt="2023-01-13T15:03:50.375" v="13607" actId="1076"/>
          <ac:picMkLst>
            <pc:docMk/>
            <pc:sldMk cId="1609526417" sldId="257"/>
            <ac:picMk id="2052" creationId="{D8747BFA-B80A-40E3-B353-FCDB3CD2AA29}"/>
          </ac:picMkLst>
        </pc:picChg>
        <pc:picChg chg="add mod">
          <ac:chgData name="Sophie Bayer" userId="ede9276c-710b-4378-937b-bdc2eba6c543" providerId="ADAL" clId="{E3EDA246-60EA-465A-9C7B-AD452C69BB9D}" dt="2023-01-13T15:00:46.263" v="13516" actId="1076"/>
          <ac:picMkLst>
            <pc:docMk/>
            <pc:sldMk cId="1609526417" sldId="257"/>
            <ac:picMk id="173058" creationId="{39BA8A40-E519-4647-9C6F-0A8BE0F7EE59}"/>
          </ac:picMkLst>
        </pc:picChg>
        <pc:picChg chg="add mod">
          <ac:chgData name="Sophie Bayer" userId="ede9276c-710b-4378-937b-bdc2eba6c543" providerId="ADAL" clId="{E3EDA246-60EA-465A-9C7B-AD452C69BB9D}" dt="2023-01-13T15:00:40.110" v="13515" actId="1076"/>
          <ac:picMkLst>
            <pc:docMk/>
            <pc:sldMk cId="1609526417" sldId="257"/>
            <ac:picMk id="173060" creationId="{F34DB448-1355-4F52-9C2E-8E5616110700}"/>
          </ac:picMkLst>
        </pc:picChg>
      </pc:sldChg>
      <pc:sldChg chg="addSp delSp modSp mod modTransition modShow addCm delCm">
        <pc:chgData name="Sophie Bayer" userId="ede9276c-710b-4378-937b-bdc2eba6c543" providerId="ADAL" clId="{E3EDA246-60EA-465A-9C7B-AD452C69BB9D}" dt="2023-01-13T14:44:42.016" v="12738"/>
        <pc:sldMkLst>
          <pc:docMk/>
          <pc:sldMk cId="3669439568" sldId="259"/>
        </pc:sldMkLst>
        <pc:spChg chg="add del mod">
          <ac:chgData name="Sophie Bayer" userId="ede9276c-710b-4378-937b-bdc2eba6c543" providerId="ADAL" clId="{E3EDA246-60EA-465A-9C7B-AD452C69BB9D}" dt="2023-01-11T08:58:37.699" v="1999" actId="21"/>
          <ac:spMkLst>
            <pc:docMk/>
            <pc:sldMk cId="3669439568" sldId="259"/>
            <ac:spMk id="9" creationId="{D7CB53E2-7ED3-42AC-9E92-F247FF9F01C7}"/>
          </ac:spMkLst>
        </pc:spChg>
        <pc:spChg chg="mod ord">
          <ac:chgData name="Sophie Bayer" userId="ede9276c-710b-4378-937b-bdc2eba6c543" providerId="ADAL" clId="{E3EDA246-60EA-465A-9C7B-AD452C69BB9D}" dt="2023-01-11T12:32:46.182" v="11313"/>
          <ac:spMkLst>
            <pc:docMk/>
            <pc:sldMk cId="3669439568" sldId="259"/>
            <ac:spMk id="13" creationId="{FA207C97-0666-4E42-A966-3F2F63697DD3}"/>
          </ac:spMkLst>
        </pc:spChg>
        <pc:spChg chg="mod ord">
          <ac:chgData name="Sophie Bayer" userId="ede9276c-710b-4378-937b-bdc2eba6c543" providerId="ADAL" clId="{E3EDA246-60EA-465A-9C7B-AD452C69BB9D}" dt="2023-01-11T12:32:46.184" v="11315"/>
          <ac:spMkLst>
            <pc:docMk/>
            <pc:sldMk cId="3669439568" sldId="259"/>
            <ac:spMk id="20" creationId="{DB13367A-62DF-48EA-AFB5-C897B8D283B9}"/>
          </ac:spMkLst>
        </pc:spChg>
        <pc:spChg chg="mod ord">
          <ac:chgData name="Sophie Bayer" userId="ede9276c-710b-4378-937b-bdc2eba6c543" providerId="ADAL" clId="{E3EDA246-60EA-465A-9C7B-AD452C69BB9D}" dt="2023-01-11T12:32:46.184" v="11317"/>
          <ac:spMkLst>
            <pc:docMk/>
            <pc:sldMk cId="3669439568" sldId="259"/>
            <ac:spMk id="22" creationId="{D50B6B91-2C1C-48CE-887A-2F3D84781DB8}"/>
          </ac:spMkLst>
        </pc:spChg>
        <pc:spChg chg="mod ord">
          <ac:chgData name="Sophie Bayer" userId="ede9276c-710b-4378-937b-bdc2eba6c543" providerId="ADAL" clId="{E3EDA246-60EA-465A-9C7B-AD452C69BB9D}" dt="2023-01-11T12:32:46.185" v="11319"/>
          <ac:spMkLst>
            <pc:docMk/>
            <pc:sldMk cId="3669439568" sldId="259"/>
            <ac:spMk id="23" creationId="{E3753B1C-EBC0-449B-A8B6-B534CCA157D2}"/>
          </ac:spMkLst>
        </pc:spChg>
        <pc:spChg chg="del">
          <ac:chgData name="Sophie Bayer" userId="ede9276c-710b-4378-937b-bdc2eba6c543" providerId="ADAL" clId="{E3EDA246-60EA-465A-9C7B-AD452C69BB9D}" dt="2023-01-11T08:42:37.685" v="397" actId="478"/>
          <ac:spMkLst>
            <pc:docMk/>
            <pc:sldMk cId="3669439568" sldId="259"/>
            <ac:spMk id="25" creationId="{60190C2E-F617-4BE5-A4F4-D58416039EA4}"/>
          </ac:spMkLst>
        </pc:spChg>
        <pc:spChg chg="del">
          <ac:chgData name="Sophie Bayer" userId="ede9276c-710b-4378-937b-bdc2eba6c543" providerId="ADAL" clId="{E3EDA246-60EA-465A-9C7B-AD452C69BB9D}" dt="2023-01-11T08:42:40.198" v="399" actId="478"/>
          <ac:spMkLst>
            <pc:docMk/>
            <pc:sldMk cId="3669439568" sldId="259"/>
            <ac:spMk id="27" creationId="{6A9ABC2C-E245-4EB4-809E-CEEE46ABED15}"/>
          </ac:spMkLst>
        </pc:spChg>
        <pc:spChg chg="del">
          <ac:chgData name="Sophie Bayer" userId="ede9276c-710b-4378-937b-bdc2eba6c543" providerId="ADAL" clId="{E3EDA246-60EA-465A-9C7B-AD452C69BB9D}" dt="2023-01-11T08:42:42.991" v="401" actId="478"/>
          <ac:spMkLst>
            <pc:docMk/>
            <pc:sldMk cId="3669439568" sldId="259"/>
            <ac:spMk id="29" creationId="{5297DD94-7DAA-41BE-A6BB-87CF824DF30A}"/>
          </ac:spMkLst>
        </pc:spChg>
        <pc:spChg chg="del">
          <ac:chgData name="Sophie Bayer" userId="ede9276c-710b-4378-937b-bdc2eba6c543" providerId="ADAL" clId="{E3EDA246-60EA-465A-9C7B-AD452C69BB9D}" dt="2023-01-11T08:42:36.172" v="396" actId="478"/>
          <ac:spMkLst>
            <pc:docMk/>
            <pc:sldMk cId="3669439568" sldId="259"/>
            <ac:spMk id="30" creationId="{A5372025-63AF-44C9-8B44-B9AC7E12EF67}"/>
          </ac:spMkLst>
        </pc:spChg>
        <pc:spChg chg="del">
          <ac:chgData name="Sophie Bayer" userId="ede9276c-710b-4378-937b-bdc2eba6c543" providerId="ADAL" clId="{E3EDA246-60EA-465A-9C7B-AD452C69BB9D}" dt="2023-01-11T08:42:39.028" v="398" actId="478"/>
          <ac:spMkLst>
            <pc:docMk/>
            <pc:sldMk cId="3669439568" sldId="259"/>
            <ac:spMk id="33" creationId="{F70A229F-DC26-4F27-9080-E76CB637F00C}"/>
          </ac:spMkLst>
        </pc:spChg>
        <pc:spChg chg="del">
          <ac:chgData name="Sophie Bayer" userId="ede9276c-710b-4378-937b-bdc2eba6c543" providerId="ADAL" clId="{E3EDA246-60EA-465A-9C7B-AD452C69BB9D}" dt="2023-01-11T08:42:41.675" v="400" actId="478"/>
          <ac:spMkLst>
            <pc:docMk/>
            <pc:sldMk cId="3669439568" sldId="259"/>
            <ac:spMk id="34" creationId="{E1C44FA9-1994-4E77-8996-B6E40C4058C5}"/>
          </ac:spMkLst>
        </pc:spChg>
        <pc:spChg chg="mod ord">
          <ac:chgData name="Sophie Bayer" userId="ede9276c-710b-4378-937b-bdc2eba6c543" providerId="ADAL" clId="{E3EDA246-60EA-465A-9C7B-AD452C69BB9D}" dt="2023-01-11T12:32:46.186" v="11321"/>
          <ac:spMkLst>
            <pc:docMk/>
            <pc:sldMk cId="3669439568" sldId="259"/>
            <ac:spMk id="83" creationId="{213097FB-BA19-4D9F-96C6-9321049BB655}"/>
          </ac:spMkLst>
        </pc:spChg>
        <pc:spChg chg="add del mod">
          <ac:chgData name="Sophie Bayer" userId="ede9276c-710b-4378-937b-bdc2eba6c543" providerId="ADAL" clId="{E3EDA246-60EA-465A-9C7B-AD452C69BB9D}" dt="2023-01-11T08:56:01.049" v="1977"/>
          <ac:spMkLst>
            <pc:docMk/>
            <pc:sldMk cId="3669439568" sldId="259"/>
            <ac:spMk id="84" creationId="{146E2DDB-EFC0-41E1-8DD1-AF636C00BAAF}"/>
          </ac:spMkLst>
        </pc:spChg>
        <pc:spChg chg="add mod ord">
          <ac:chgData name="Sophie Bayer" userId="ede9276c-710b-4378-937b-bdc2eba6c543" providerId="ADAL" clId="{E3EDA246-60EA-465A-9C7B-AD452C69BB9D}" dt="2023-01-13T14:39:45.561" v="12464" actId="20577"/>
          <ac:spMkLst>
            <pc:docMk/>
            <pc:sldMk cId="3669439568" sldId="259"/>
            <ac:spMk id="85" creationId="{7C5ED0F2-D282-4EFE-A173-370A6822C1FB}"/>
          </ac:spMkLst>
        </pc:spChg>
        <pc:spChg chg="add mod ord">
          <ac:chgData name="Sophie Bayer" userId="ede9276c-710b-4378-937b-bdc2eba6c543" providerId="ADAL" clId="{E3EDA246-60EA-465A-9C7B-AD452C69BB9D}" dt="2023-01-13T14:42:21.548" v="12497" actId="20577"/>
          <ac:spMkLst>
            <pc:docMk/>
            <pc:sldMk cId="3669439568" sldId="259"/>
            <ac:spMk id="86" creationId="{13CDAC51-C63A-4448-A3C2-210A3F84137F}"/>
          </ac:spMkLst>
        </pc:spChg>
        <pc:spChg chg="add mod ord">
          <ac:chgData name="Sophie Bayer" userId="ede9276c-710b-4378-937b-bdc2eba6c543" providerId="ADAL" clId="{E3EDA246-60EA-465A-9C7B-AD452C69BB9D}" dt="2023-01-13T14:43:36.428" v="12659" actId="20577"/>
          <ac:spMkLst>
            <pc:docMk/>
            <pc:sldMk cId="3669439568" sldId="259"/>
            <ac:spMk id="87" creationId="{9E1DA7F9-5606-48EB-BF88-E256288C6546}"/>
          </ac:spMkLst>
        </pc:spChg>
        <pc:spChg chg="add mod ord">
          <ac:chgData name="Sophie Bayer" userId="ede9276c-710b-4378-937b-bdc2eba6c543" providerId="ADAL" clId="{E3EDA246-60EA-465A-9C7B-AD452C69BB9D}" dt="2023-01-13T14:44:28.004" v="12737" actId="20577"/>
          <ac:spMkLst>
            <pc:docMk/>
            <pc:sldMk cId="3669439568" sldId="259"/>
            <ac:spMk id="88" creationId="{13F261A7-5E0D-46BA-9456-20CDA5C1C974}"/>
          </ac:spMkLst>
        </pc:spChg>
        <pc:spChg chg="add mod ord">
          <ac:chgData name="Sophie Bayer" userId="ede9276c-710b-4378-937b-bdc2eba6c543" providerId="ADAL" clId="{E3EDA246-60EA-465A-9C7B-AD452C69BB9D}" dt="2023-01-11T12:32:46.182" v="11311"/>
          <ac:spMkLst>
            <pc:docMk/>
            <pc:sldMk cId="3669439568" sldId="259"/>
            <ac:spMk id="90" creationId="{857640C1-7B34-4E47-8CF4-559EAF0FEE08}"/>
          </ac:spMkLst>
        </pc:spChg>
        <pc:grpChg chg="mod ord">
          <ac:chgData name="Sophie Bayer" userId="ede9276c-710b-4378-937b-bdc2eba6c543" providerId="ADAL" clId="{E3EDA246-60EA-465A-9C7B-AD452C69BB9D}" dt="2023-01-11T12:32:46.192" v="11339"/>
          <ac:grpSpMkLst>
            <pc:docMk/>
            <pc:sldMk cId="3669439568" sldId="259"/>
            <ac:grpSpMk id="14" creationId="{FC2398FE-2C9F-4FCA-B793-8F8D84DE6682}"/>
          </ac:grpSpMkLst>
        </pc:grpChg>
        <pc:graphicFrameChg chg="mod">
          <ac:chgData name="Sophie Bayer" userId="ede9276c-710b-4378-937b-bdc2eba6c543" providerId="ADAL" clId="{E3EDA246-60EA-465A-9C7B-AD452C69BB9D}" dt="2023-01-11T12:32:46.193" v="11342"/>
          <ac:graphicFrameMkLst>
            <pc:docMk/>
            <pc:sldMk cId="3669439568" sldId="259"/>
            <ac:graphicFrameMk id="6" creationId="{04387A61-43FE-46B6-8C73-F239F7BF4336}"/>
          </ac:graphicFrameMkLst>
        </pc:graphicFrameChg>
        <pc:picChg chg="add mod ord">
          <ac:chgData name="Sophie Bayer" userId="ede9276c-710b-4378-937b-bdc2eba6c543" providerId="ADAL" clId="{E3EDA246-60EA-465A-9C7B-AD452C69BB9D}" dt="2023-01-11T12:32:56.056" v="11343" actId="207"/>
          <ac:picMkLst>
            <pc:docMk/>
            <pc:sldMk cId="3669439568" sldId="259"/>
            <ac:picMk id="3" creationId="{C48A0A83-3C87-45D9-9A46-3CA961AF10E8}"/>
          </ac:picMkLst>
        </pc:picChg>
        <pc:picChg chg="add mod ord">
          <ac:chgData name="Sophie Bayer" userId="ede9276c-710b-4378-937b-bdc2eba6c543" providerId="ADAL" clId="{E3EDA246-60EA-465A-9C7B-AD452C69BB9D}" dt="2023-01-11T12:32:56.056" v="11343" actId="207"/>
          <ac:picMkLst>
            <pc:docMk/>
            <pc:sldMk cId="3669439568" sldId="259"/>
            <ac:picMk id="5" creationId="{88A472E3-12B3-46F4-9D7C-94F6886BA65D}"/>
          </ac:picMkLst>
        </pc:picChg>
        <pc:picChg chg="add mod ord">
          <ac:chgData name="Sophie Bayer" userId="ede9276c-710b-4378-937b-bdc2eba6c543" providerId="ADAL" clId="{E3EDA246-60EA-465A-9C7B-AD452C69BB9D}" dt="2023-01-11T12:32:56.056" v="11343" actId="207"/>
          <ac:picMkLst>
            <pc:docMk/>
            <pc:sldMk cId="3669439568" sldId="259"/>
            <ac:picMk id="8" creationId="{0C8665C4-944F-445B-B39D-9A7BF073E887}"/>
          </ac:picMkLst>
        </pc:picChg>
        <pc:picChg chg="add mod ord">
          <ac:chgData name="Sophie Bayer" userId="ede9276c-710b-4378-937b-bdc2eba6c543" providerId="ADAL" clId="{E3EDA246-60EA-465A-9C7B-AD452C69BB9D}" dt="2023-01-11T12:32:56.056" v="11343" actId="207"/>
          <ac:picMkLst>
            <pc:docMk/>
            <pc:sldMk cId="3669439568" sldId="259"/>
            <ac:picMk id="89" creationId="{91E03500-05B1-4387-90C2-8FCA1000F7CB}"/>
          </ac:picMkLst>
        </pc:picChg>
      </pc:sldChg>
      <pc:sldChg chg="del mod modTransition modShow">
        <pc:chgData name="Sophie Bayer" userId="ede9276c-710b-4378-937b-bdc2eba6c543" providerId="ADAL" clId="{E3EDA246-60EA-465A-9C7B-AD452C69BB9D}" dt="2023-01-11T12:28:41.581" v="10904" actId="47"/>
        <pc:sldMkLst>
          <pc:docMk/>
          <pc:sldMk cId="2252367502" sldId="261"/>
        </pc:sldMkLst>
      </pc:sldChg>
      <pc:sldChg chg="del">
        <pc:chgData name="Sophie Bayer" userId="ede9276c-710b-4378-937b-bdc2eba6c543" providerId="ADAL" clId="{E3EDA246-60EA-465A-9C7B-AD452C69BB9D}" dt="2023-01-13T15:36:42.116" v="15640" actId="2696"/>
        <pc:sldMkLst>
          <pc:docMk/>
          <pc:sldMk cId="2878799675" sldId="261"/>
        </pc:sldMkLst>
      </pc:sldChg>
      <pc:sldChg chg="del mod modTransition modShow">
        <pc:chgData name="Sophie Bayer" userId="ede9276c-710b-4378-937b-bdc2eba6c543" providerId="ADAL" clId="{E3EDA246-60EA-465A-9C7B-AD452C69BB9D}" dt="2023-01-11T12:28:41.898" v="10905" actId="47"/>
        <pc:sldMkLst>
          <pc:docMk/>
          <pc:sldMk cId="4205915561" sldId="262"/>
        </pc:sldMkLst>
      </pc:sldChg>
      <pc:sldChg chg="del mod modTransition modShow">
        <pc:chgData name="Sophie Bayer" userId="ede9276c-710b-4378-937b-bdc2eba6c543" providerId="ADAL" clId="{E3EDA246-60EA-465A-9C7B-AD452C69BB9D}" dt="2023-01-11T12:28:51.437" v="10941" actId="47"/>
        <pc:sldMkLst>
          <pc:docMk/>
          <pc:sldMk cId="2932001311" sldId="273"/>
        </pc:sldMkLst>
      </pc:sldChg>
      <pc:sldChg chg="del mod modTransition modShow">
        <pc:chgData name="Sophie Bayer" userId="ede9276c-710b-4378-937b-bdc2eba6c543" providerId="ADAL" clId="{E3EDA246-60EA-465A-9C7B-AD452C69BB9D}" dt="2023-01-11T11:38:10.429" v="8100" actId="47"/>
        <pc:sldMkLst>
          <pc:docMk/>
          <pc:sldMk cId="2818176505" sldId="332"/>
        </pc:sldMkLst>
      </pc:sldChg>
      <pc:sldChg chg="del mod modTransition modShow">
        <pc:chgData name="Sophie Bayer" userId="ede9276c-710b-4378-937b-bdc2eba6c543" providerId="ADAL" clId="{E3EDA246-60EA-465A-9C7B-AD452C69BB9D}" dt="2023-01-11T12:28:41.255" v="10903" actId="47"/>
        <pc:sldMkLst>
          <pc:docMk/>
          <pc:sldMk cId="4046010928" sldId="333"/>
        </pc:sldMkLst>
      </pc:sldChg>
      <pc:sldChg chg="del mod modTransition modShow">
        <pc:chgData name="Sophie Bayer" userId="ede9276c-710b-4378-937b-bdc2eba6c543" providerId="ADAL" clId="{E3EDA246-60EA-465A-9C7B-AD452C69BB9D}" dt="2023-01-11T12:28:42.077" v="10906" actId="47"/>
        <pc:sldMkLst>
          <pc:docMk/>
          <pc:sldMk cId="755171214" sldId="335"/>
        </pc:sldMkLst>
      </pc:sldChg>
      <pc:sldChg chg="del mod modTransition modShow">
        <pc:chgData name="Sophie Bayer" userId="ede9276c-710b-4378-937b-bdc2eba6c543" providerId="ADAL" clId="{E3EDA246-60EA-465A-9C7B-AD452C69BB9D}" dt="2023-01-11T12:28:42.233" v="10907" actId="47"/>
        <pc:sldMkLst>
          <pc:docMk/>
          <pc:sldMk cId="3230653498" sldId="336"/>
        </pc:sldMkLst>
      </pc:sldChg>
      <pc:sldChg chg="del mod modTransition modShow">
        <pc:chgData name="Sophie Bayer" userId="ede9276c-710b-4378-937b-bdc2eba6c543" providerId="ADAL" clId="{E3EDA246-60EA-465A-9C7B-AD452C69BB9D}" dt="2023-01-11T12:28:42.748" v="10910" actId="47"/>
        <pc:sldMkLst>
          <pc:docMk/>
          <pc:sldMk cId="2798339461" sldId="337"/>
        </pc:sldMkLst>
      </pc:sldChg>
      <pc:sldChg chg="del mod modTransition modShow">
        <pc:chgData name="Sophie Bayer" userId="ede9276c-710b-4378-937b-bdc2eba6c543" providerId="ADAL" clId="{E3EDA246-60EA-465A-9C7B-AD452C69BB9D}" dt="2023-01-11T12:28:42.912" v="10911" actId="47"/>
        <pc:sldMkLst>
          <pc:docMk/>
          <pc:sldMk cId="4052520069" sldId="338"/>
        </pc:sldMkLst>
      </pc:sldChg>
      <pc:sldChg chg="del mod modTransition modShow">
        <pc:chgData name="Sophie Bayer" userId="ede9276c-710b-4378-937b-bdc2eba6c543" providerId="ADAL" clId="{E3EDA246-60EA-465A-9C7B-AD452C69BB9D}" dt="2023-01-11T12:28:43.096" v="10912" actId="47"/>
        <pc:sldMkLst>
          <pc:docMk/>
          <pc:sldMk cId="3775362778" sldId="339"/>
        </pc:sldMkLst>
      </pc:sldChg>
      <pc:sldChg chg="del mod modTransition modShow">
        <pc:chgData name="Sophie Bayer" userId="ede9276c-710b-4378-937b-bdc2eba6c543" providerId="ADAL" clId="{E3EDA246-60EA-465A-9C7B-AD452C69BB9D}" dt="2023-01-11T12:28:43.265" v="10913" actId="47"/>
        <pc:sldMkLst>
          <pc:docMk/>
          <pc:sldMk cId="4013160971" sldId="340"/>
        </pc:sldMkLst>
      </pc:sldChg>
      <pc:sldChg chg="del mod modTransition modShow">
        <pc:chgData name="Sophie Bayer" userId="ede9276c-710b-4378-937b-bdc2eba6c543" providerId="ADAL" clId="{E3EDA246-60EA-465A-9C7B-AD452C69BB9D}" dt="2023-01-11T12:28:52.283" v="10946" actId="47"/>
        <pc:sldMkLst>
          <pc:docMk/>
          <pc:sldMk cId="790945661" sldId="345"/>
        </pc:sldMkLst>
      </pc:sldChg>
      <pc:sldChg chg="del mod modTransition modShow">
        <pc:chgData name="Sophie Bayer" userId="ede9276c-710b-4378-937b-bdc2eba6c543" providerId="ADAL" clId="{E3EDA246-60EA-465A-9C7B-AD452C69BB9D}" dt="2023-01-11T12:28:58.726" v="10953" actId="47"/>
        <pc:sldMkLst>
          <pc:docMk/>
          <pc:sldMk cId="1584598773" sldId="346"/>
        </pc:sldMkLst>
      </pc:sldChg>
      <pc:sldChg chg="del mod modTransition modShow">
        <pc:chgData name="Sophie Bayer" userId="ede9276c-710b-4378-937b-bdc2eba6c543" providerId="ADAL" clId="{E3EDA246-60EA-465A-9C7B-AD452C69BB9D}" dt="2023-01-11T12:28:51.851" v="10944" actId="47"/>
        <pc:sldMkLst>
          <pc:docMk/>
          <pc:sldMk cId="3860365020" sldId="348"/>
        </pc:sldMkLst>
      </pc:sldChg>
      <pc:sldChg chg="del mod modTransition modShow">
        <pc:chgData name="Sophie Bayer" userId="ede9276c-710b-4378-937b-bdc2eba6c543" providerId="ADAL" clId="{E3EDA246-60EA-465A-9C7B-AD452C69BB9D}" dt="2023-01-11T12:28:52.067" v="10945" actId="47"/>
        <pc:sldMkLst>
          <pc:docMk/>
          <pc:sldMk cId="2523447034" sldId="349"/>
        </pc:sldMkLst>
      </pc:sldChg>
      <pc:sldChg chg="del mod modTransition modShow">
        <pc:chgData name="Sophie Bayer" userId="ede9276c-710b-4378-937b-bdc2eba6c543" providerId="ADAL" clId="{E3EDA246-60EA-465A-9C7B-AD452C69BB9D}" dt="2023-01-11T12:28:57.154" v="10948" actId="47"/>
        <pc:sldMkLst>
          <pc:docMk/>
          <pc:sldMk cId="4265384927" sldId="350"/>
        </pc:sldMkLst>
      </pc:sldChg>
      <pc:sldChg chg="del mod modTransition modShow">
        <pc:chgData name="Sophie Bayer" userId="ede9276c-710b-4378-937b-bdc2eba6c543" providerId="ADAL" clId="{E3EDA246-60EA-465A-9C7B-AD452C69BB9D}" dt="2023-01-11T12:28:58.178" v="10952" actId="47"/>
        <pc:sldMkLst>
          <pc:docMk/>
          <pc:sldMk cId="2886145505" sldId="351"/>
        </pc:sldMkLst>
      </pc:sldChg>
      <pc:sldChg chg="del mod modTransition modShow">
        <pc:chgData name="Sophie Bayer" userId="ede9276c-710b-4378-937b-bdc2eba6c543" providerId="ADAL" clId="{E3EDA246-60EA-465A-9C7B-AD452C69BB9D}" dt="2023-01-11T12:28:59.318" v="10954" actId="47"/>
        <pc:sldMkLst>
          <pc:docMk/>
          <pc:sldMk cId="2460403538" sldId="353"/>
        </pc:sldMkLst>
      </pc:sldChg>
      <pc:sldChg chg="del mod modTransition modShow">
        <pc:chgData name="Sophie Bayer" userId="ede9276c-710b-4378-937b-bdc2eba6c543" providerId="ADAL" clId="{E3EDA246-60EA-465A-9C7B-AD452C69BB9D}" dt="2023-01-11T12:28:51.602" v="10942" actId="47"/>
        <pc:sldMkLst>
          <pc:docMk/>
          <pc:sldMk cId="2028763355" sldId="354"/>
        </pc:sldMkLst>
      </pc:sldChg>
      <pc:sldChg chg="del mod modTransition modShow">
        <pc:chgData name="Sophie Bayer" userId="ede9276c-710b-4378-937b-bdc2eba6c543" providerId="ADAL" clId="{E3EDA246-60EA-465A-9C7B-AD452C69BB9D}" dt="2023-01-11T12:28:40.458" v="10902" actId="47"/>
        <pc:sldMkLst>
          <pc:docMk/>
          <pc:sldMk cId="1933092816" sldId="357"/>
        </pc:sldMkLst>
      </pc:sldChg>
      <pc:sldChg chg="del mod modTransition modShow">
        <pc:chgData name="Sophie Bayer" userId="ede9276c-710b-4378-937b-bdc2eba6c543" providerId="ADAL" clId="{E3EDA246-60EA-465A-9C7B-AD452C69BB9D}" dt="2023-01-11T12:28:42.414" v="10908" actId="47"/>
        <pc:sldMkLst>
          <pc:docMk/>
          <pc:sldMk cId="2353935210" sldId="358"/>
        </pc:sldMkLst>
      </pc:sldChg>
      <pc:sldChg chg="del mod modTransition modShow">
        <pc:chgData name="Sophie Bayer" userId="ede9276c-710b-4378-937b-bdc2eba6c543" providerId="ADAL" clId="{E3EDA246-60EA-465A-9C7B-AD452C69BB9D}" dt="2023-01-11T12:28:42.562" v="10909" actId="47"/>
        <pc:sldMkLst>
          <pc:docMk/>
          <pc:sldMk cId="2061743326" sldId="359"/>
        </pc:sldMkLst>
      </pc:sldChg>
      <pc:sldChg chg="del mod modTransition modShow">
        <pc:chgData name="Sophie Bayer" userId="ede9276c-710b-4378-937b-bdc2eba6c543" providerId="ADAL" clId="{E3EDA246-60EA-465A-9C7B-AD452C69BB9D}" dt="2023-01-11T12:28:46.180" v="10927" actId="47"/>
        <pc:sldMkLst>
          <pc:docMk/>
          <pc:sldMk cId="3012359772" sldId="360"/>
        </pc:sldMkLst>
      </pc:sldChg>
      <pc:sldChg chg="del mod modTransition modShow">
        <pc:chgData name="Sophie Bayer" userId="ede9276c-710b-4378-937b-bdc2eba6c543" providerId="ADAL" clId="{E3EDA246-60EA-465A-9C7B-AD452C69BB9D}" dt="2023-01-11T12:28:46.454" v="10928" actId="47"/>
        <pc:sldMkLst>
          <pc:docMk/>
          <pc:sldMk cId="4172593543" sldId="361"/>
        </pc:sldMkLst>
      </pc:sldChg>
      <pc:sldChg chg="del mod modTransition modShow">
        <pc:chgData name="Sophie Bayer" userId="ede9276c-710b-4378-937b-bdc2eba6c543" providerId="ADAL" clId="{E3EDA246-60EA-465A-9C7B-AD452C69BB9D}" dt="2023-01-11T12:28:50.830" v="10939" actId="47"/>
        <pc:sldMkLst>
          <pc:docMk/>
          <pc:sldMk cId="3794734831" sldId="362"/>
        </pc:sldMkLst>
      </pc:sldChg>
      <pc:sldChg chg="del mod modTransition modShow">
        <pc:chgData name="Sophie Bayer" userId="ede9276c-710b-4378-937b-bdc2eba6c543" providerId="ADAL" clId="{E3EDA246-60EA-465A-9C7B-AD452C69BB9D}" dt="2023-01-11T12:28:51.101" v="10940" actId="47"/>
        <pc:sldMkLst>
          <pc:docMk/>
          <pc:sldMk cId="1304524459" sldId="363"/>
        </pc:sldMkLst>
      </pc:sldChg>
      <pc:sldChg chg="del mod modTransition modShow">
        <pc:chgData name="Sophie Bayer" userId="ede9276c-710b-4378-937b-bdc2eba6c543" providerId="ADAL" clId="{E3EDA246-60EA-465A-9C7B-AD452C69BB9D}" dt="2023-01-11T12:28:57.077" v="10947" actId="47"/>
        <pc:sldMkLst>
          <pc:docMk/>
          <pc:sldMk cId="1398479334" sldId="365"/>
        </pc:sldMkLst>
      </pc:sldChg>
      <pc:sldChg chg="del mod modTransition modShow">
        <pc:chgData name="Sophie Bayer" userId="ede9276c-710b-4378-937b-bdc2eba6c543" providerId="ADAL" clId="{E3EDA246-60EA-465A-9C7B-AD452C69BB9D}" dt="2023-01-11T12:28:43.467" v="10914" actId="47"/>
        <pc:sldMkLst>
          <pc:docMk/>
          <pc:sldMk cId="2771612607" sldId="366"/>
        </pc:sldMkLst>
      </pc:sldChg>
      <pc:sldChg chg="del mod modTransition modShow">
        <pc:chgData name="Sophie Bayer" userId="ede9276c-710b-4378-937b-bdc2eba6c543" providerId="ADAL" clId="{E3EDA246-60EA-465A-9C7B-AD452C69BB9D}" dt="2023-01-11T12:28:43.800" v="10916" actId="47"/>
        <pc:sldMkLst>
          <pc:docMk/>
          <pc:sldMk cId="3914718293" sldId="367"/>
        </pc:sldMkLst>
      </pc:sldChg>
      <pc:sldChg chg="del mod modTransition modShow">
        <pc:chgData name="Sophie Bayer" userId="ede9276c-710b-4378-937b-bdc2eba6c543" providerId="ADAL" clId="{E3EDA246-60EA-465A-9C7B-AD452C69BB9D}" dt="2023-01-11T12:28:44.948" v="10922" actId="47"/>
        <pc:sldMkLst>
          <pc:docMk/>
          <pc:sldMk cId="4160176445" sldId="368"/>
        </pc:sldMkLst>
      </pc:sldChg>
      <pc:sldChg chg="del mod modTransition modShow">
        <pc:chgData name="Sophie Bayer" userId="ede9276c-710b-4378-937b-bdc2eba6c543" providerId="ADAL" clId="{E3EDA246-60EA-465A-9C7B-AD452C69BB9D}" dt="2023-01-11T12:28:45.882" v="10926" actId="47"/>
        <pc:sldMkLst>
          <pc:docMk/>
          <pc:sldMk cId="296844964" sldId="369"/>
        </pc:sldMkLst>
      </pc:sldChg>
      <pc:sldChg chg="del mod modTransition modShow">
        <pc:chgData name="Sophie Bayer" userId="ede9276c-710b-4378-937b-bdc2eba6c543" providerId="ADAL" clId="{E3EDA246-60EA-465A-9C7B-AD452C69BB9D}" dt="2023-01-11T12:28:50.402" v="10937" actId="47"/>
        <pc:sldMkLst>
          <pc:docMk/>
          <pc:sldMk cId="1962728116" sldId="371"/>
        </pc:sldMkLst>
      </pc:sldChg>
      <pc:sldChg chg="del mod modTransition modShow">
        <pc:chgData name="Sophie Bayer" userId="ede9276c-710b-4378-937b-bdc2eba6c543" providerId="ADAL" clId="{E3EDA246-60EA-465A-9C7B-AD452C69BB9D}" dt="2023-01-11T12:28:50.574" v="10938" actId="47"/>
        <pc:sldMkLst>
          <pc:docMk/>
          <pc:sldMk cId="554653407" sldId="372"/>
        </pc:sldMkLst>
      </pc:sldChg>
      <pc:sldChg chg="del mod modTransition modShow">
        <pc:chgData name="Sophie Bayer" userId="ede9276c-710b-4378-937b-bdc2eba6c543" providerId="ADAL" clId="{E3EDA246-60EA-465A-9C7B-AD452C69BB9D}" dt="2023-01-11T12:28:46.699" v="10929" actId="47"/>
        <pc:sldMkLst>
          <pc:docMk/>
          <pc:sldMk cId="1709885814" sldId="373"/>
        </pc:sldMkLst>
      </pc:sldChg>
      <pc:sldChg chg="del mod modTransition modShow">
        <pc:chgData name="Sophie Bayer" userId="ede9276c-710b-4378-937b-bdc2eba6c543" providerId="ADAL" clId="{E3EDA246-60EA-465A-9C7B-AD452C69BB9D}" dt="2023-01-11T12:28:44.517" v="10920" actId="47"/>
        <pc:sldMkLst>
          <pc:docMk/>
          <pc:sldMk cId="550609445" sldId="374"/>
        </pc:sldMkLst>
      </pc:sldChg>
      <pc:sldChg chg="del">
        <pc:chgData name="Sophie Bayer" userId="ede9276c-710b-4378-937b-bdc2eba6c543" providerId="ADAL" clId="{E3EDA246-60EA-465A-9C7B-AD452C69BB9D}" dt="2023-01-11T12:28:43.649" v="10915" actId="47"/>
        <pc:sldMkLst>
          <pc:docMk/>
          <pc:sldMk cId="3637002758" sldId="375"/>
        </pc:sldMkLst>
      </pc:sldChg>
      <pc:sldChg chg="del">
        <pc:chgData name="Sophie Bayer" userId="ede9276c-710b-4378-937b-bdc2eba6c543" providerId="ADAL" clId="{E3EDA246-60EA-465A-9C7B-AD452C69BB9D}" dt="2023-01-11T12:28:44.350" v="10919" actId="47"/>
        <pc:sldMkLst>
          <pc:docMk/>
          <pc:sldMk cId="3517233019" sldId="376"/>
        </pc:sldMkLst>
      </pc:sldChg>
      <pc:sldChg chg="del mod modTransition modShow">
        <pc:chgData name="Sophie Bayer" userId="ede9276c-710b-4378-937b-bdc2eba6c543" providerId="ADAL" clId="{E3EDA246-60EA-465A-9C7B-AD452C69BB9D}" dt="2023-01-11T12:28:44.003" v="10917" actId="47"/>
        <pc:sldMkLst>
          <pc:docMk/>
          <pc:sldMk cId="877772384" sldId="377"/>
        </pc:sldMkLst>
      </pc:sldChg>
      <pc:sldChg chg="del mod modTransition modShow">
        <pc:chgData name="Sophie Bayer" userId="ede9276c-710b-4378-937b-bdc2eba6c543" providerId="ADAL" clId="{E3EDA246-60EA-465A-9C7B-AD452C69BB9D}" dt="2023-01-11T12:28:44.238" v="10918" actId="47"/>
        <pc:sldMkLst>
          <pc:docMk/>
          <pc:sldMk cId="3145060571" sldId="378"/>
        </pc:sldMkLst>
      </pc:sldChg>
      <pc:sldChg chg="del mod modTransition modShow">
        <pc:chgData name="Sophie Bayer" userId="ede9276c-710b-4378-937b-bdc2eba6c543" providerId="ADAL" clId="{E3EDA246-60EA-465A-9C7B-AD452C69BB9D}" dt="2023-01-11T12:28:45.346" v="10924" actId="47"/>
        <pc:sldMkLst>
          <pc:docMk/>
          <pc:sldMk cId="2779438717" sldId="379"/>
        </pc:sldMkLst>
      </pc:sldChg>
      <pc:sldChg chg="del mod modTransition modShow">
        <pc:chgData name="Sophie Bayer" userId="ede9276c-710b-4378-937b-bdc2eba6c543" providerId="ADAL" clId="{E3EDA246-60EA-465A-9C7B-AD452C69BB9D}" dt="2023-01-11T12:28:45.106" v="10923" actId="47"/>
        <pc:sldMkLst>
          <pc:docMk/>
          <pc:sldMk cId="2049808364" sldId="1958"/>
        </pc:sldMkLst>
      </pc:sldChg>
      <pc:sldChg chg="del mod modTransition modShow">
        <pc:chgData name="Sophie Bayer" userId="ede9276c-710b-4378-937b-bdc2eba6c543" providerId="ADAL" clId="{E3EDA246-60EA-465A-9C7B-AD452C69BB9D}" dt="2023-01-11T12:28:49.064" v="10934" actId="47"/>
        <pc:sldMkLst>
          <pc:docMk/>
          <pc:sldMk cId="185529852" sldId="1961"/>
        </pc:sldMkLst>
      </pc:sldChg>
      <pc:sldChg chg="del mod modTransition modShow">
        <pc:chgData name="Sophie Bayer" userId="ede9276c-710b-4378-937b-bdc2eba6c543" providerId="ADAL" clId="{E3EDA246-60EA-465A-9C7B-AD452C69BB9D}" dt="2023-01-11T12:28:44.720" v="10921" actId="47"/>
        <pc:sldMkLst>
          <pc:docMk/>
          <pc:sldMk cId="1002486658" sldId="1963"/>
        </pc:sldMkLst>
      </pc:sldChg>
      <pc:sldChg chg="del mod modTransition modShow">
        <pc:chgData name="Sophie Bayer" userId="ede9276c-710b-4378-937b-bdc2eba6c543" providerId="ADAL" clId="{E3EDA246-60EA-465A-9C7B-AD452C69BB9D}" dt="2023-01-11T12:28:48.717" v="10933" actId="47"/>
        <pc:sldMkLst>
          <pc:docMk/>
          <pc:sldMk cId="2826444439" sldId="1965"/>
        </pc:sldMkLst>
      </pc:sldChg>
      <pc:sldChg chg="del mod modTransition modShow">
        <pc:chgData name="Sophie Bayer" userId="ede9276c-710b-4378-937b-bdc2eba6c543" providerId="ADAL" clId="{E3EDA246-60EA-465A-9C7B-AD452C69BB9D}" dt="2023-01-11T12:28:51.697" v="10943" actId="47"/>
        <pc:sldMkLst>
          <pc:docMk/>
          <pc:sldMk cId="2562491607" sldId="1966"/>
        </pc:sldMkLst>
      </pc:sldChg>
      <pc:sldChg chg="del mod modTransition modShow">
        <pc:chgData name="Sophie Bayer" userId="ede9276c-710b-4378-937b-bdc2eba6c543" providerId="ADAL" clId="{E3EDA246-60EA-465A-9C7B-AD452C69BB9D}" dt="2023-01-11T12:28:48.099" v="10931" actId="47"/>
        <pc:sldMkLst>
          <pc:docMk/>
          <pc:sldMk cId="4187741305" sldId="1968"/>
        </pc:sldMkLst>
      </pc:sldChg>
      <pc:sldChg chg="del mod modTransition modShow">
        <pc:chgData name="Sophie Bayer" userId="ede9276c-710b-4378-937b-bdc2eba6c543" providerId="ADAL" clId="{E3EDA246-60EA-465A-9C7B-AD452C69BB9D}" dt="2023-01-11T12:28:47.345" v="10930" actId="47"/>
        <pc:sldMkLst>
          <pc:docMk/>
          <pc:sldMk cId="3516047938" sldId="1969"/>
        </pc:sldMkLst>
      </pc:sldChg>
      <pc:sldChg chg="del mod modTransition modShow">
        <pc:chgData name="Sophie Bayer" userId="ede9276c-710b-4378-937b-bdc2eba6c543" providerId="ADAL" clId="{E3EDA246-60EA-465A-9C7B-AD452C69BB9D}" dt="2023-01-11T12:28:48.478" v="10932" actId="47"/>
        <pc:sldMkLst>
          <pc:docMk/>
          <pc:sldMk cId="3444791552" sldId="1970"/>
        </pc:sldMkLst>
      </pc:sldChg>
      <pc:sldChg chg="del mod modTransition modShow">
        <pc:chgData name="Sophie Bayer" userId="ede9276c-710b-4378-937b-bdc2eba6c543" providerId="ADAL" clId="{E3EDA246-60EA-465A-9C7B-AD452C69BB9D}" dt="2023-01-11T12:28:49.700" v="10935" actId="47"/>
        <pc:sldMkLst>
          <pc:docMk/>
          <pc:sldMk cId="2003708142" sldId="1971"/>
        </pc:sldMkLst>
      </pc:sldChg>
      <pc:sldChg chg="del mod modTransition modShow">
        <pc:chgData name="Sophie Bayer" userId="ede9276c-710b-4378-937b-bdc2eba6c543" providerId="ADAL" clId="{E3EDA246-60EA-465A-9C7B-AD452C69BB9D}" dt="2023-01-11T12:28:45.599" v="10925" actId="47"/>
        <pc:sldMkLst>
          <pc:docMk/>
          <pc:sldMk cId="2948720233" sldId="1973"/>
        </pc:sldMkLst>
      </pc:sldChg>
      <pc:sldChg chg="modSp del mod modTransition modShow">
        <pc:chgData name="Sophie Bayer" userId="ede9276c-710b-4378-937b-bdc2eba6c543" providerId="ADAL" clId="{E3EDA246-60EA-465A-9C7B-AD452C69BB9D}" dt="2023-01-11T12:28:50.191" v="10936" actId="47"/>
        <pc:sldMkLst>
          <pc:docMk/>
          <pc:sldMk cId="2516362996" sldId="1974"/>
        </pc:sldMkLst>
        <pc:spChg chg="mod">
          <ac:chgData name="Sophie Bayer" userId="ede9276c-710b-4378-937b-bdc2eba6c543" providerId="ADAL" clId="{E3EDA246-60EA-465A-9C7B-AD452C69BB9D}" dt="2023-01-11T08:37:58.489" v="124" actId="1076"/>
          <ac:spMkLst>
            <pc:docMk/>
            <pc:sldMk cId="2516362996" sldId="1974"/>
            <ac:spMk id="55" creationId="{0BF50991-5091-47C0-B219-4579DD101A8D}"/>
          </ac:spMkLst>
        </pc:spChg>
      </pc:sldChg>
      <pc:sldChg chg="del mod modTransition modShow">
        <pc:chgData name="Sophie Bayer" userId="ede9276c-710b-4378-937b-bdc2eba6c543" providerId="ADAL" clId="{E3EDA246-60EA-465A-9C7B-AD452C69BB9D}" dt="2023-01-11T12:28:59.894" v="10955" actId="47"/>
        <pc:sldMkLst>
          <pc:docMk/>
          <pc:sldMk cId="3408524651" sldId="1975"/>
        </pc:sldMkLst>
      </pc:sldChg>
      <pc:sldChg chg="new add del mod ord modTransition modShow">
        <pc:chgData name="Sophie Bayer" userId="ede9276c-710b-4378-937b-bdc2eba6c543" providerId="ADAL" clId="{E3EDA246-60EA-465A-9C7B-AD452C69BB9D}" dt="2023-01-11T08:39:49.051" v="294" actId="2696"/>
        <pc:sldMkLst>
          <pc:docMk/>
          <pc:sldMk cId="484642505" sldId="1976"/>
        </pc:sldMkLst>
      </pc:sldChg>
      <pc:sldChg chg="new add del">
        <pc:chgData name="Sophie Bayer" userId="ede9276c-710b-4378-937b-bdc2eba6c543" providerId="ADAL" clId="{E3EDA246-60EA-465A-9C7B-AD452C69BB9D}" dt="2023-01-11T08:37:33.297" v="118" actId="47"/>
        <pc:sldMkLst>
          <pc:docMk/>
          <pc:sldMk cId="3244478970" sldId="1977"/>
        </pc:sldMkLst>
      </pc:sldChg>
      <pc:sldChg chg="addSp delSp modSp new add del mod">
        <pc:chgData name="Sophie Bayer" userId="ede9276c-710b-4378-937b-bdc2eba6c543" providerId="ADAL" clId="{E3EDA246-60EA-465A-9C7B-AD452C69BB9D}" dt="2023-01-11T08:39:39.711" v="293" actId="1076"/>
        <pc:sldMkLst>
          <pc:docMk/>
          <pc:sldMk cId="2397171875" sldId="1978"/>
        </pc:sldMkLst>
        <pc:spChg chg="del">
          <ac:chgData name="Sophie Bayer" userId="ede9276c-710b-4378-937b-bdc2eba6c543" providerId="ADAL" clId="{E3EDA246-60EA-465A-9C7B-AD452C69BB9D}" dt="2023-01-11T07:48:55.520" v="10" actId="478"/>
          <ac:spMkLst>
            <pc:docMk/>
            <pc:sldMk cId="2397171875" sldId="1978"/>
            <ac:spMk id="2" creationId="{4871491D-D8AC-4BEB-B286-48683A750518}"/>
          </ac:spMkLst>
        </pc:spChg>
        <pc:spChg chg="del">
          <ac:chgData name="Sophie Bayer" userId="ede9276c-710b-4378-937b-bdc2eba6c543" providerId="ADAL" clId="{E3EDA246-60EA-465A-9C7B-AD452C69BB9D}" dt="2023-01-11T07:48:57.420" v="28" actId="478"/>
          <ac:spMkLst>
            <pc:docMk/>
            <pc:sldMk cId="2397171875" sldId="1978"/>
            <ac:spMk id="3" creationId="{5296E5D6-30FB-407E-ACA8-26144B83C230}"/>
          </ac:spMkLst>
        </pc:spChg>
        <pc:spChg chg="add del mod">
          <ac:chgData name="Sophie Bayer" userId="ede9276c-710b-4378-937b-bdc2eba6c543" providerId="ADAL" clId="{E3EDA246-60EA-465A-9C7B-AD452C69BB9D}" dt="2023-01-11T08:38:19.042" v="126" actId="478"/>
          <ac:spMkLst>
            <pc:docMk/>
            <pc:sldMk cId="2397171875" sldId="1978"/>
            <ac:spMk id="8" creationId="{6C180177-B8CE-4DD9-A1F1-3F27B3AA6D72}"/>
          </ac:spMkLst>
        </pc:spChg>
        <pc:spChg chg="add mod">
          <ac:chgData name="Sophie Bayer" userId="ede9276c-710b-4378-937b-bdc2eba6c543" providerId="ADAL" clId="{E3EDA246-60EA-465A-9C7B-AD452C69BB9D}" dt="2023-01-11T08:39:39.711" v="293" actId="1076"/>
          <ac:spMkLst>
            <pc:docMk/>
            <pc:sldMk cId="2397171875" sldId="1978"/>
            <ac:spMk id="9" creationId="{53EEA5E1-87DC-4386-846F-97C024B4B09C}"/>
          </ac:spMkLst>
        </pc:spChg>
        <pc:graphicFrameChg chg="add mod ord modVis replST">
          <ac:chgData name="Sophie Bayer" userId="ede9276c-710b-4378-937b-bdc2eba6c543" providerId="ADAL" clId="{E3EDA246-60EA-465A-9C7B-AD452C69BB9D}" dt="2023-01-11T07:51:49.758" v="97"/>
          <ac:graphicFrameMkLst>
            <pc:docMk/>
            <pc:sldMk cId="2397171875" sldId="1978"/>
            <ac:graphicFrameMk id="4" creationId="{55F73888-6420-44B3-8CC8-CF3156B09B14}"/>
          </ac:graphicFrameMkLst>
        </pc:graphicFrameChg>
        <pc:picChg chg="add mod">
          <ac:chgData name="Sophie Bayer" userId="ede9276c-710b-4378-937b-bdc2eba6c543" providerId="ADAL" clId="{E3EDA246-60EA-465A-9C7B-AD452C69BB9D}" dt="2023-01-11T08:36:45.808" v="98"/>
          <ac:picMkLst>
            <pc:docMk/>
            <pc:sldMk cId="2397171875" sldId="1978"/>
            <ac:picMk id="6" creationId="{0F48D4C5-1072-4C2B-B28F-27F7928A6DA6}"/>
          </ac:picMkLst>
        </pc:picChg>
        <pc:picChg chg="add mod">
          <ac:chgData name="Sophie Bayer" userId="ede9276c-710b-4378-937b-bdc2eba6c543" providerId="ADAL" clId="{E3EDA246-60EA-465A-9C7B-AD452C69BB9D}" dt="2023-01-11T08:36:45.808" v="98"/>
          <ac:picMkLst>
            <pc:docMk/>
            <pc:sldMk cId="2397171875" sldId="1978"/>
            <ac:picMk id="7" creationId="{C5C276D7-28C6-4B24-A698-2835D220F3C0}"/>
          </ac:picMkLst>
        </pc:picChg>
        <pc:picChg chg="add del">
          <ac:chgData name="Sophie Bayer" userId="ede9276c-710b-4378-937b-bdc2eba6c543" providerId="ADAL" clId="{E3EDA246-60EA-465A-9C7B-AD452C69BB9D}" dt="2023-01-11T07:50:21.293" v="89"/>
          <ac:picMkLst>
            <pc:docMk/>
            <pc:sldMk cId="2397171875" sldId="1978"/>
            <ac:picMk id="169986" creationId="{4F365E12-282A-4EE5-A293-74B061730645}"/>
          </ac:picMkLst>
        </pc:picChg>
      </pc:sldChg>
      <pc:sldChg chg="new add del">
        <pc:chgData name="Sophie Bayer" userId="ede9276c-710b-4378-937b-bdc2eba6c543" providerId="ADAL" clId="{E3EDA246-60EA-465A-9C7B-AD452C69BB9D}" dt="2023-01-11T07:48:45.979" v="7" actId="680"/>
        <pc:sldMkLst>
          <pc:docMk/>
          <pc:sldMk cId="2440918450" sldId="1978"/>
        </pc:sldMkLst>
      </pc:sldChg>
      <pc:sldChg chg="addSp delSp modSp new add del mod">
        <pc:chgData name="Sophie Bayer" userId="ede9276c-710b-4378-937b-bdc2eba6c543" providerId="ADAL" clId="{E3EDA246-60EA-465A-9C7B-AD452C69BB9D}" dt="2023-01-11T07:50:12.603" v="82" actId="680"/>
        <pc:sldMkLst>
          <pc:docMk/>
          <pc:sldMk cId="3477507754" sldId="1978"/>
        </pc:sldMkLst>
        <pc:spChg chg="mod ord">
          <ac:chgData name="Sophie Bayer" userId="ede9276c-710b-4378-937b-bdc2eba6c543" providerId="ADAL" clId="{E3EDA246-60EA-465A-9C7B-AD452C69BB9D}" dt="2023-01-11T07:50:10.354" v="79"/>
          <ac:spMkLst>
            <pc:docMk/>
            <pc:sldMk cId="3477507754" sldId="1978"/>
            <ac:spMk id="2" creationId="{8F4D4711-D1E1-4DCD-8FB4-E81A0B9EAF71}"/>
          </ac:spMkLst>
        </pc:spChg>
        <pc:spChg chg="mod ord">
          <ac:chgData name="Sophie Bayer" userId="ede9276c-710b-4378-937b-bdc2eba6c543" providerId="ADAL" clId="{E3EDA246-60EA-465A-9C7B-AD452C69BB9D}" dt="2023-01-11T07:50:10.354" v="79"/>
          <ac:spMkLst>
            <pc:docMk/>
            <pc:sldMk cId="3477507754" sldId="1978"/>
            <ac:spMk id="3" creationId="{EF5080A8-4718-4971-96AD-DF5E8BC748F9}"/>
          </ac:spMkLst>
        </pc:spChg>
        <pc:spChg chg="mod ord">
          <ac:chgData name="Sophie Bayer" userId="ede9276c-710b-4378-937b-bdc2eba6c543" providerId="ADAL" clId="{E3EDA246-60EA-465A-9C7B-AD452C69BB9D}" dt="2023-01-11T07:50:10.354" v="79"/>
          <ac:spMkLst>
            <pc:docMk/>
            <pc:sldMk cId="3477507754" sldId="1978"/>
            <ac:spMk id="4" creationId="{A8571976-5732-425B-91AA-D78C5989C237}"/>
          </ac:spMkLst>
        </pc:spChg>
        <pc:spChg chg="mod ord">
          <ac:chgData name="Sophie Bayer" userId="ede9276c-710b-4378-937b-bdc2eba6c543" providerId="ADAL" clId="{E3EDA246-60EA-465A-9C7B-AD452C69BB9D}" dt="2023-01-11T07:50:10.354" v="79"/>
          <ac:spMkLst>
            <pc:docMk/>
            <pc:sldMk cId="3477507754" sldId="1978"/>
            <ac:spMk id="5" creationId="{E7A4F29C-1BFF-432E-8E2D-FC2091F7C8CA}"/>
          </ac:spMkLst>
        </pc:spChg>
        <pc:spChg chg="add del mod ord">
          <ac:chgData name="Sophie Bayer" userId="ede9276c-710b-4378-937b-bdc2eba6c543" providerId="ADAL" clId="{E3EDA246-60EA-465A-9C7B-AD452C69BB9D}" dt="2023-01-11T07:50:11.624" v="81" actId="11529"/>
          <ac:spMkLst>
            <pc:docMk/>
            <pc:sldMk cId="3477507754" sldId="1978"/>
            <ac:spMk id="6" creationId="{5031E8F0-C2C3-41B3-9E65-3817834696AF}"/>
          </ac:spMkLst>
        </pc:spChg>
        <pc:graphicFrameChg chg="add del mod ord modVis replST delST">
          <ac:chgData name="Sophie Bayer" userId="ede9276c-710b-4378-937b-bdc2eba6c543" providerId="ADAL" clId="{E3EDA246-60EA-465A-9C7B-AD452C69BB9D}" dt="2023-01-11T07:50:10.354" v="79"/>
          <ac:graphicFrameMkLst>
            <pc:docMk/>
            <pc:sldMk cId="3477507754" sldId="1978"/>
            <ac:graphicFrameMk id="7" creationId="{FA0335E7-BDA9-46CA-AF08-7249B2151CC6}"/>
          </ac:graphicFrameMkLst>
        </pc:graphicFrameChg>
      </pc:sldChg>
      <pc:sldChg chg="addSp delSp modSp new add del mod">
        <pc:chgData name="Sophie Bayer" userId="ede9276c-710b-4378-937b-bdc2eba6c543" providerId="ADAL" clId="{E3EDA246-60EA-465A-9C7B-AD452C69BB9D}" dt="2023-01-11T08:48:55.727" v="1864" actId="2696"/>
        <pc:sldMkLst>
          <pc:docMk/>
          <pc:sldMk cId="2207823325" sldId="1979"/>
        </pc:sldMkLst>
        <pc:spChg chg="mod">
          <ac:chgData name="Sophie Bayer" userId="ede9276c-710b-4378-937b-bdc2eba6c543" providerId="ADAL" clId="{E3EDA246-60EA-465A-9C7B-AD452C69BB9D}" dt="2023-01-11T08:44:27.637" v="715" actId="948"/>
          <ac:spMkLst>
            <pc:docMk/>
            <pc:sldMk cId="2207823325" sldId="1979"/>
            <ac:spMk id="2" creationId="{36710583-0CD0-41A8-9710-26141A2ACC38}"/>
          </ac:spMkLst>
        </pc:spChg>
        <pc:spChg chg="add del mod modVis">
          <ac:chgData name="Sophie Bayer" userId="ede9276c-710b-4378-937b-bdc2eba6c543" providerId="ADAL" clId="{E3EDA246-60EA-465A-9C7B-AD452C69BB9D}" dt="2023-01-11T08:44:24.578" v="595"/>
          <ac:spMkLst>
            <pc:docMk/>
            <pc:sldMk cId="2207823325" sldId="1979"/>
            <ac:spMk id="4" creationId="{FA659554-962F-4BD5-9B5A-53C14FAD1DBA}"/>
          </ac:spMkLst>
        </pc:spChg>
        <pc:spChg chg="add del mod modVis">
          <ac:chgData name="Sophie Bayer" userId="ede9276c-710b-4378-937b-bdc2eba6c543" providerId="ADAL" clId="{E3EDA246-60EA-465A-9C7B-AD452C69BB9D}" dt="2023-01-11T08:44:25.774" v="658"/>
          <ac:spMkLst>
            <pc:docMk/>
            <pc:sldMk cId="2207823325" sldId="1979"/>
            <ac:spMk id="6" creationId="{BE4EA817-83B0-4545-AF5E-C27A820C664A}"/>
          </ac:spMkLst>
        </pc:spChg>
        <pc:spChg chg="add del mod modVis">
          <ac:chgData name="Sophie Bayer" userId="ede9276c-710b-4378-937b-bdc2eba6c543" providerId="ADAL" clId="{E3EDA246-60EA-465A-9C7B-AD452C69BB9D}" dt="2023-01-11T08:44:26.112" v="702"/>
          <ac:spMkLst>
            <pc:docMk/>
            <pc:sldMk cId="2207823325" sldId="1979"/>
            <ac:spMk id="7" creationId="{B6A511FC-C892-496A-938C-5F8AAF1416BF}"/>
          </ac:spMkLst>
        </pc:spChg>
        <pc:spChg chg="add del mod modVis">
          <ac:chgData name="Sophie Bayer" userId="ede9276c-710b-4378-937b-bdc2eba6c543" providerId="ADAL" clId="{E3EDA246-60EA-465A-9C7B-AD452C69BB9D}" dt="2023-01-11T08:44:27.692" v="755"/>
          <ac:spMkLst>
            <pc:docMk/>
            <pc:sldMk cId="2207823325" sldId="1979"/>
            <ac:spMk id="8" creationId="{3D3EAACD-F8CB-4FD4-AE21-700AF51D0981}"/>
          </ac:spMkLst>
        </pc:spChg>
        <pc:graphicFrameChg chg="add mod ord modVis replST">
          <ac:chgData name="Sophie Bayer" userId="ede9276c-710b-4378-937b-bdc2eba6c543" providerId="ADAL" clId="{E3EDA246-60EA-465A-9C7B-AD452C69BB9D}" dt="2023-01-11T08:44:27.695" v="757"/>
          <ac:graphicFrameMkLst>
            <pc:docMk/>
            <pc:sldMk cId="2207823325" sldId="1979"/>
            <ac:graphicFrameMk id="5" creationId="{DC0FC70F-25E2-435C-99DD-E1A9E536604C}"/>
          </ac:graphicFrameMkLst>
        </pc:graphicFrameChg>
      </pc:sldChg>
      <pc:sldChg chg="addSp delSp modSp new add mod addCm delCm">
        <pc:chgData name="Sophie Bayer" userId="ede9276c-710b-4378-937b-bdc2eba6c543" providerId="ADAL" clId="{E3EDA246-60EA-465A-9C7B-AD452C69BB9D}" dt="2023-01-13T14:57:51.060" v="13362"/>
        <pc:sldMkLst>
          <pc:docMk/>
          <pc:sldMk cId="216788736" sldId="1980"/>
        </pc:sldMkLst>
        <pc:spChg chg="mod ord">
          <ac:chgData name="Sophie Bayer" userId="ede9276c-710b-4378-937b-bdc2eba6c543" providerId="ADAL" clId="{E3EDA246-60EA-465A-9C7B-AD452C69BB9D}" dt="2023-01-11T09:33:10.956" v="3050" actId="948"/>
          <ac:spMkLst>
            <pc:docMk/>
            <pc:sldMk cId="216788736" sldId="1980"/>
            <ac:spMk id="2" creationId="{086C204E-F617-4773-80B1-4992F18DE87E}"/>
          </ac:spMkLst>
        </pc:spChg>
        <pc:spChg chg="del">
          <ac:chgData name="Sophie Bayer" userId="ede9276c-710b-4378-937b-bdc2eba6c543" providerId="ADAL" clId="{E3EDA246-60EA-465A-9C7B-AD452C69BB9D}" dt="2023-01-11T09:27:35.507" v="2830" actId="931"/>
          <ac:spMkLst>
            <pc:docMk/>
            <pc:sldMk cId="216788736" sldId="1980"/>
            <ac:spMk id="3" creationId="{D883120A-63F3-4D42-828A-8F93215F0EA3}"/>
          </ac:spMkLst>
        </pc:spChg>
        <pc:spChg chg="add del mod modVis">
          <ac:chgData name="Sophie Bayer" userId="ede9276c-710b-4378-937b-bdc2eba6c543" providerId="ADAL" clId="{E3EDA246-60EA-465A-9C7B-AD452C69BB9D}" dt="2023-01-11T08:44:34.977" v="814"/>
          <ac:spMkLst>
            <pc:docMk/>
            <pc:sldMk cId="216788736" sldId="1980"/>
            <ac:spMk id="4" creationId="{B44DC4D7-0CB2-4D66-924E-FAB21D049D6A}"/>
          </ac:spMkLst>
        </pc:spChg>
        <pc:spChg chg="add del mod modVis">
          <ac:chgData name="Sophie Bayer" userId="ede9276c-710b-4378-937b-bdc2eba6c543" providerId="ADAL" clId="{E3EDA246-60EA-465A-9C7B-AD452C69BB9D}" dt="2023-01-11T09:24:35.446" v="2444"/>
          <ac:spMkLst>
            <pc:docMk/>
            <pc:sldMk cId="216788736" sldId="1980"/>
            <ac:spMk id="6" creationId="{5163121D-5247-4379-8BC3-D983E38A241D}"/>
          </ac:spMkLst>
        </pc:spChg>
        <pc:spChg chg="add del mod modVis">
          <ac:chgData name="Sophie Bayer" userId="ede9276c-710b-4378-937b-bdc2eba6c543" providerId="ADAL" clId="{E3EDA246-60EA-465A-9C7B-AD452C69BB9D}" dt="2023-01-11T09:24:54.220" v="2494"/>
          <ac:spMkLst>
            <pc:docMk/>
            <pc:sldMk cId="216788736" sldId="1980"/>
            <ac:spMk id="7" creationId="{0ED60447-E6E6-4914-A469-961C8203E4B1}"/>
          </ac:spMkLst>
        </pc:spChg>
        <pc:spChg chg="add del mod modVis">
          <ac:chgData name="Sophie Bayer" userId="ede9276c-710b-4378-937b-bdc2eba6c543" providerId="ADAL" clId="{E3EDA246-60EA-465A-9C7B-AD452C69BB9D}" dt="2023-01-11T09:24:58.050" v="2557"/>
          <ac:spMkLst>
            <pc:docMk/>
            <pc:sldMk cId="216788736" sldId="1980"/>
            <ac:spMk id="8" creationId="{1C3C33BF-AACC-4B03-9A72-99CC92ABDDA8}"/>
          </ac:spMkLst>
        </pc:spChg>
        <pc:spChg chg="add del mod modVis">
          <ac:chgData name="Sophie Bayer" userId="ede9276c-710b-4378-937b-bdc2eba6c543" providerId="ADAL" clId="{E3EDA246-60EA-465A-9C7B-AD452C69BB9D}" dt="2023-01-11T09:25:36.982" v="2606"/>
          <ac:spMkLst>
            <pc:docMk/>
            <pc:sldMk cId="216788736" sldId="1980"/>
            <ac:spMk id="9" creationId="{6D57F8C6-0030-4E88-A0D6-437D88CE757C}"/>
          </ac:spMkLst>
        </pc:spChg>
        <pc:spChg chg="add del mod modVis">
          <ac:chgData name="Sophie Bayer" userId="ede9276c-710b-4378-937b-bdc2eba6c543" providerId="ADAL" clId="{E3EDA246-60EA-465A-9C7B-AD452C69BB9D}" dt="2023-01-11T09:26:15.737" v="2650"/>
          <ac:spMkLst>
            <pc:docMk/>
            <pc:sldMk cId="216788736" sldId="1980"/>
            <ac:spMk id="10" creationId="{AF424D27-0768-46E2-93BE-37047FEFBD9F}"/>
          </ac:spMkLst>
        </pc:spChg>
        <pc:spChg chg="add del mod modVis">
          <ac:chgData name="Sophie Bayer" userId="ede9276c-710b-4378-937b-bdc2eba6c543" providerId="ADAL" clId="{E3EDA246-60EA-465A-9C7B-AD452C69BB9D}" dt="2023-01-11T09:26:21.858" v="2694"/>
          <ac:spMkLst>
            <pc:docMk/>
            <pc:sldMk cId="216788736" sldId="1980"/>
            <ac:spMk id="11" creationId="{B67D6F80-E622-4E35-9469-E3A9D4C51C61}"/>
          </ac:spMkLst>
        </pc:spChg>
        <pc:spChg chg="add del mod modVis">
          <ac:chgData name="Sophie Bayer" userId="ede9276c-710b-4378-937b-bdc2eba6c543" providerId="ADAL" clId="{E3EDA246-60EA-465A-9C7B-AD452C69BB9D}" dt="2023-01-11T09:26:23.850" v="2739"/>
          <ac:spMkLst>
            <pc:docMk/>
            <pc:sldMk cId="216788736" sldId="1980"/>
            <ac:spMk id="12" creationId="{674E5580-A3D3-43DC-BEF7-20839F3B1E0E}"/>
          </ac:spMkLst>
        </pc:spChg>
        <pc:spChg chg="add del mod modVis">
          <ac:chgData name="Sophie Bayer" userId="ede9276c-710b-4378-937b-bdc2eba6c543" providerId="ADAL" clId="{E3EDA246-60EA-465A-9C7B-AD452C69BB9D}" dt="2023-01-11T09:26:26.181" v="2783"/>
          <ac:spMkLst>
            <pc:docMk/>
            <pc:sldMk cId="216788736" sldId="1980"/>
            <ac:spMk id="13" creationId="{23DA669D-FF64-4A93-B0A3-7AA6D73C1BA1}"/>
          </ac:spMkLst>
        </pc:spChg>
        <pc:spChg chg="add del mod modVis">
          <ac:chgData name="Sophie Bayer" userId="ede9276c-710b-4378-937b-bdc2eba6c543" providerId="ADAL" clId="{E3EDA246-60EA-465A-9C7B-AD452C69BB9D}" dt="2023-01-11T09:26:30.127" v="2827"/>
          <ac:spMkLst>
            <pc:docMk/>
            <pc:sldMk cId="216788736" sldId="1980"/>
            <ac:spMk id="14" creationId="{CC4BF4D6-8594-4076-8029-F603B857B690}"/>
          </ac:spMkLst>
        </pc:spChg>
        <pc:spChg chg="add del mod ord">
          <ac:chgData name="Sophie Bayer" userId="ede9276c-710b-4378-937b-bdc2eba6c543" providerId="ADAL" clId="{E3EDA246-60EA-465A-9C7B-AD452C69BB9D}" dt="2023-01-11T09:33:42.201" v="3095" actId="478"/>
          <ac:spMkLst>
            <pc:docMk/>
            <pc:sldMk cId="216788736" sldId="1980"/>
            <ac:spMk id="20" creationId="{35C7A01A-1CB0-4F71-B8DD-01CCC2A32C25}"/>
          </ac:spMkLst>
        </pc:spChg>
        <pc:spChg chg="add mod ord">
          <ac:chgData name="Sophie Bayer" userId="ede9276c-710b-4378-937b-bdc2eba6c543" providerId="ADAL" clId="{E3EDA246-60EA-465A-9C7B-AD452C69BB9D}" dt="2023-01-11T09:32:41.425" v="2944"/>
          <ac:spMkLst>
            <pc:docMk/>
            <pc:sldMk cId="216788736" sldId="1980"/>
            <ac:spMk id="21" creationId="{87E2A4CF-53F1-4515-BE78-23D925C019ED}"/>
          </ac:spMkLst>
        </pc:spChg>
        <pc:spChg chg="add mod ord">
          <ac:chgData name="Sophie Bayer" userId="ede9276c-710b-4378-937b-bdc2eba6c543" providerId="ADAL" clId="{E3EDA246-60EA-465A-9C7B-AD452C69BB9D}" dt="2023-01-11T09:32:41.426" v="2946"/>
          <ac:spMkLst>
            <pc:docMk/>
            <pc:sldMk cId="216788736" sldId="1980"/>
            <ac:spMk id="22" creationId="{81732859-9F50-452E-9AFE-EDAF011B271C}"/>
          </ac:spMkLst>
        </pc:spChg>
        <pc:spChg chg="add mod ord">
          <ac:chgData name="Sophie Bayer" userId="ede9276c-710b-4378-937b-bdc2eba6c543" providerId="ADAL" clId="{E3EDA246-60EA-465A-9C7B-AD452C69BB9D}" dt="2023-01-11T09:32:41.426" v="2948"/>
          <ac:spMkLst>
            <pc:docMk/>
            <pc:sldMk cId="216788736" sldId="1980"/>
            <ac:spMk id="23" creationId="{488F2B86-D27F-43EA-A9E0-B40CE7A6FB50}"/>
          </ac:spMkLst>
        </pc:spChg>
        <pc:spChg chg="add mod ord">
          <ac:chgData name="Sophie Bayer" userId="ede9276c-710b-4378-937b-bdc2eba6c543" providerId="ADAL" clId="{E3EDA246-60EA-465A-9C7B-AD452C69BB9D}" dt="2023-01-11T09:32:41.426" v="2950"/>
          <ac:spMkLst>
            <pc:docMk/>
            <pc:sldMk cId="216788736" sldId="1980"/>
            <ac:spMk id="24" creationId="{F8828B6B-59CC-417B-9D3C-67A4ECCC3798}"/>
          </ac:spMkLst>
        </pc:spChg>
        <pc:spChg chg="add del mod modVis">
          <ac:chgData name="Sophie Bayer" userId="ede9276c-710b-4378-937b-bdc2eba6c543" providerId="ADAL" clId="{E3EDA246-60EA-465A-9C7B-AD452C69BB9D}" dt="2023-01-11T09:31:30.766" v="2891"/>
          <ac:spMkLst>
            <pc:docMk/>
            <pc:sldMk cId="216788736" sldId="1980"/>
            <ac:spMk id="25" creationId="{F13310F5-81A8-4A00-9532-DC19F0788028}"/>
          </ac:spMkLst>
        </pc:spChg>
        <pc:spChg chg="add del mod modVis">
          <ac:chgData name="Sophie Bayer" userId="ede9276c-710b-4378-937b-bdc2eba6c543" providerId="ADAL" clId="{E3EDA246-60EA-465A-9C7B-AD452C69BB9D}" dt="2023-01-11T09:32:41.438" v="2957"/>
          <ac:spMkLst>
            <pc:docMk/>
            <pc:sldMk cId="216788736" sldId="1980"/>
            <ac:spMk id="26" creationId="{942EFC7A-2368-4DB3-B70B-DF32891606EF}"/>
          </ac:spMkLst>
        </pc:spChg>
        <pc:spChg chg="add del mod modVis">
          <ac:chgData name="Sophie Bayer" userId="ede9276c-710b-4378-937b-bdc2eba6c543" providerId="ADAL" clId="{E3EDA246-60EA-465A-9C7B-AD452C69BB9D}" dt="2023-01-11T09:32:45.627" v="3001"/>
          <ac:spMkLst>
            <pc:docMk/>
            <pc:sldMk cId="216788736" sldId="1980"/>
            <ac:spMk id="27" creationId="{B0B427C9-C1A4-4776-AD97-BA0910053ED3}"/>
          </ac:spMkLst>
        </pc:spChg>
        <pc:spChg chg="add del mod modVis">
          <ac:chgData name="Sophie Bayer" userId="ede9276c-710b-4378-937b-bdc2eba6c543" providerId="ADAL" clId="{E3EDA246-60EA-465A-9C7B-AD452C69BB9D}" dt="2023-01-11T09:33:04.002" v="3046"/>
          <ac:spMkLst>
            <pc:docMk/>
            <pc:sldMk cId="216788736" sldId="1980"/>
            <ac:spMk id="28" creationId="{87F927FC-116A-4D86-AD36-C0FE3A75F4A2}"/>
          </ac:spMkLst>
        </pc:spChg>
        <pc:spChg chg="add del mod modVis">
          <ac:chgData name="Sophie Bayer" userId="ede9276c-710b-4378-937b-bdc2eba6c543" providerId="ADAL" clId="{E3EDA246-60EA-465A-9C7B-AD452C69BB9D}" dt="2023-01-11T09:33:10.994" v="3090"/>
          <ac:spMkLst>
            <pc:docMk/>
            <pc:sldMk cId="216788736" sldId="1980"/>
            <ac:spMk id="29" creationId="{5CAE1CA9-2E32-4DD0-A5D4-9BDCB3C35D90}"/>
          </ac:spMkLst>
        </pc:spChg>
        <pc:spChg chg="add del mod">
          <ac:chgData name="Sophie Bayer" userId="ede9276c-710b-4378-937b-bdc2eba6c543" providerId="ADAL" clId="{E3EDA246-60EA-465A-9C7B-AD452C69BB9D}" dt="2023-01-11T09:33:47.624" v="3097"/>
          <ac:spMkLst>
            <pc:docMk/>
            <pc:sldMk cId="216788736" sldId="1980"/>
            <ac:spMk id="30" creationId="{92D70214-B8C4-4EFA-9757-6796936D1F59}"/>
          </ac:spMkLst>
        </pc:spChg>
        <pc:spChg chg="add del mod">
          <ac:chgData name="Sophie Bayer" userId="ede9276c-710b-4378-937b-bdc2eba6c543" providerId="ADAL" clId="{E3EDA246-60EA-465A-9C7B-AD452C69BB9D}" dt="2023-01-11T09:33:47.624" v="3097"/>
          <ac:spMkLst>
            <pc:docMk/>
            <pc:sldMk cId="216788736" sldId="1980"/>
            <ac:spMk id="31" creationId="{6F9F14A8-80CD-4FCD-8033-2C0FA520FCB8}"/>
          </ac:spMkLst>
        </pc:spChg>
        <pc:spChg chg="add mod">
          <ac:chgData name="Sophie Bayer" userId="ede9276c-710b-4378-937b-bdc2eba6c543" providerId="ADAL" clId="{E3EDA246-60EA-465A-9C7B-AD452C69BB9D}" dt="2023-01-11T09:45:34.692" v="4130" actId="1076"/>
          <ac:spMkLst>
            <pc:docMk/>
            <pc:sldMk cId="216788736" sldId="1980"/>
            <ac:spMk id="32" creationId="{6FADC90D-C63E-4995-A315-394AAA3E1D8D}"/>
          </ac:spMkLst>
        </pc:spChg>
        <pc:spChg chg="add mod">
          <ac:chgData name="Sophie Bayer" userId="ede9276c-710b-4378-937b-bdc2eba6c543" providerId="ADAL" clId="{E3EDA246-60EA-465A-9C7B-AD452C69BB9D}" dt="2023-01-11T09:45:34.692" v="4130" actId="1076"/>
          <ac:spMkLst>
            <pc:docMk/>
            <pc:sldMk cId="216788736" sldId="1980"/>
            <ac:spMk id="33" creationId="{1797CD25-E47B-462D-9CDE-FDA73CBB813E}"/>
          </ac:spMkLst>
        </pc:spChg>
        <pc:spChg chg="add mod">
          <ac:chgData name="Sophie Bayer" userId="ede9276c-710b-4378-937b-bdc2eba6c543" providerId="ADAL" clId="{E3EDA246-60EA-465A-9C7B-AD452C69BB9D}" dt="2023-01-11T09:46:23.647" v="4244" actId="20577"/>
          <ac:spMkLst>
            <pc:docMk/>
            <pc:sldMk cId="216788736" sldId="1980"/>
            <ac:spMk id="34" creationId="{4DA16978-08B8-44DE-AE66-A99A848C6160}"/>
          </ac:spMkLst>
        </pc:spChg>
        <pc:spChg chg="add mod">
          <ac:chgData name="Sophie Bayer" userId="ede9276c-710b-4378-937b-bdc2eba6c543" providerId="ADAL" clId="{E3EDA246-60EA-465A-9C7B-AD452C69BB9D}" dt="2023-01-11T10:02:15.195" v="4994" actId="113"/>
          <ac:spMkLst>
            <pc:docMk/>
            <pc:sldMk cId="216788736" sldId="1980"/>
            <ac:spMk id="35" creationId="{93122527-33C3-4B7B-8284-7B11953F1FA9}"/>
          </ac:spMkLst>
        </pc:spChg>
        <pc:spChg chg="add del mod">
          <ac:chgData name="Sophie Bayer" userId="ede9276c-710b-4378-937b-bdc2eba6c543" providerId="ADAL" clId="{E3EDA246-60EA-465A-9C7B-AD452C69BB9D}" dt="2023-01-11T09:45:12.162" v="4127" actId="21"/>
          <ac:spMkLst>
            <pc:docMk/>
            <pc:sldMk cId="216788736" sldId="1980"/>
            <ac:spMk id="36" creationId="{45F34034-1E84-4CAC-AB1F-5A3A27B00926}"/>
          </ac:spMkLst>
        </pc:spChg>
        <pc:graphicFrameChg chg="add mod ord modVis replST">
          <ac:chgData name="Sophie Bayer" userId="ede9276c-710b-4378-937b-bdc2eba6c543" providerId="ADAL" clId="{E3EDA246-60EA-465A-9C7B-AD452C69BB9D}" dt="2023-01-11T09:33:10.996" v="3092"/>
          <ac:graphicFrameMkLst>
            <pc:docMk/>
            <pc:sldMk cId="216788736" sldId="1980"/>
            <ac:graphicFrameMk id="5" creationId="{DE507A71-666E-43DC-B180-527351AC62FF}"/>
          </ac:graphicFrameMkLst>
        </pc:graphicFrameChg>
        <pc:picChg chg="add del mod">
          <ac:chgData name="Sophie Bayer" userId="ede9276c-710b-4378-937b-bdc2eba6c543" providerId="ADAL" clId="{E3EDA246-60EA-465A-9C7B-AD452C69BB9D}" dt="2023-01-11T09:30:12.397" v="2839" actId="478"/>
          <ac:picMkLst>
            <pc:docMk/>
            <pc:sldMk cId="216788736" sldId="1980"/>
            <ac:picMk id="16" creationId="{034727E3-503D-461B-9088-ECDD9CF7031D}"/>
          </ac:picMkLst>
        </pc:picChg>
        <pc:picChg chg="add mod ord">
          <ac:chgData name="Sophie Bayer" userId="ede9276c-710b-4378-937b-bdc2eba6c543" providerId="ADAL" clId="{E3EDA246-60EA-465A-9C7B-AD452C69BB9D}" dt="2023-01-11T09:33:14.519" v="3093" actId="1076"/>
          <ac:picMkLst>
            <pc:docMk/>
            <pc:sldMk cId="216788736" sldId="1980"/>
            <ac:picMk id="18" creationId="{ED7215C1-3596-435E-BD0E-705EA32993A2}"/>
          </ac:picMkLst>
        </pc:picChg>
      </pc:sldChg>
      <pc:sldChg chg="addSp delSp modSp new add mod ord delCm modCm">
        <pc:chgData name="Sophie Bayer" userId="ede9276c-710b-4378-937b-bdc2eba6c543" providerId="ADAL" clId="{E3EDA246-60EA-465A-9C7B-AD452C69BB9D}" dt="2023-01-13T15:20:23.472" v="14613" actId="13926"/>
        <pc:sldMkLst>
          <pc:docMk/>
          <pc:sldMk cId="8440676" sldId="1981"/>
        </pc:sldMkLst>
        <pc:spChg chg="del mod">
          <ac:chgData name="Sophie Bayer" userId="ede9276c-710b-4378-937b-bdc2eba6c543" providerId="ADAL" clId="{E3EDA246-60EA-465A-9C7B-AD452C69BB9D}" dt="2023-01-11T11:39:02.664" v="8102" actId="478"/>
          <ac:spMkLst>
            <pc:docMk/>
            <pc:sldMk cId="8440676" sldId="1981"/>
            <ac:spMk id="2" creationId="{32DF9AAA-CF48-4F24-AF83-84D2C6B5887A}"/>
          </ac:spMkLst>
        </pc:spChg>
        <pc:spChg chg="del">
          <ac:chgData name="Sophie Bayer" userId="ede9276c-710b-4378-937b-bdc2eba6c543" providerId="ADAL" clId="{E3EDA246-60EA-465A-9C7B-AD452C69BB9D}" dt="2023-01-11T11:41:48.093" v="8133" actId="931"/>
          <ac:spMkLst>
            <pc:docMk/>
            <pc:sldMk cId="8440676" sldId="1981"/>
            <ac:spMk id="3" creationId="{D4643D6C-45C9-452F-9612-7F56C97D55D2}"/>
          </ac:spMkLst>
        </pc:spChg>
        <pc:spChg chg="add del mod modVis">
          <ac:chgData name="Sophie Bayer" userId="ede9276c-710b-4378-937b-bdc2eba6c543" providerId="ADAL" clId="{E3EDA246-60EA-465A-9C7B-AD452C69BB9D}" dt="2023-01-11T08:44:41.058" v="895"/>
          <ac:spMkLst>
            <pc:docMk/>
            <pc:sldMk cId="8440676" sldId="1981"/>
            <ac:spMk id="4" creationId="{AEB33DB0-8A9D-4A02-AACC-C5CFD94858BC}"/>
          </ac:spMkLst>
        </pc:spChg>
        <pc:spChg chg="add mod ord">
          <ac:chgData name="Sophie Bayer" userId="ede9276c-710b-4378-937b-bdc2eba6c543" providerId="ADAL" clId="{E3EDA246-60EA-465A-9C7B-AD452C69BB9D}" dt="2023-01-11T11:41:51.512" v="8136"/>
          <ac:spMkLst>
            <pc:docMk/>
            <pc:sldMk cId="8440676" sldId="1981"/>
            <ac:spMk id="6" creationId="{DFBE1B6A-EDED-46E9-8CE2-85A83E81BB0F}"/>
          </ac:spMkLst>
        </pc:spChg>
        <pc:spChg chg="add mod ord">
          <ac:chgData name="Sophie Bayer" userId="ede9276c-710b-4378-937b-bdc2eba6c543" providerId="ADAL" clId="{E3EDA246-60EA-465A-9C7B-AD452C69BB9D}" dt="2023-01-11T11:41:51.515" v="8138"/>
          <ac:spMkLst>
            <pc:docMk/>
            <pc:sldMk cId="8440676" sldId="1981"/>
            <ac:spMk id="7" creationId="{6EB98430-6FE2-4C8E-870C-A26F11572EAE}"/>
          </ac:spMkLst>
        </pc:spChg>
        <pc:spChg chg="add mod ord">
          <ac:chgData name="Sophie Bayer" userId="ede9276c-710b-4378-937b-bdc2eba6c543" providerId="ADAL" clId="{E3EDA246-60EA-465A-9C7B-AD452C69BB9D}" dt="2023-01-11T11:41:51.516" v="8140"/>
          <ac:spMkLst>
            <pc:docMk/>
            <pc:sldMk cId="8440676" sldId="1981"/>
            <ac:spMk id="8" creationId="{DE1F2D89-3E72-4838-B639-221ABCFE0485}"/>
          </ac:spMkLst>
        </pc:spChg>
        <pc:spChg chg="add mod ord">
          <ac:chgData name="Sophie Bayer" userId="ede9276c-710b-4378-937b-bdc2eba6c543" providerId="ADAL" clId="{E3EDA246-60EA-465A-9C7B-AD452C69BB9D}" dt="2023-01-11T11:41:51.516" v="8142"/>
          <ac:spMkLst>
            <pc:docMk/>
            <pc:sldMk cId="8440676" sldId="1981"/>
            <ac:spMk id="9" creationId="{24170802-96D1-44F6-842D-69456B141B3F}"/>
          </ac:spMkLst>
        </pc:spChg>
        <pc:spChg chg="add mod ord">
          <ac:chgData name="Sophie Bayer" userId="ede9276c-710b-4378-937b-bdc2eba6c543" providerId="ADAL" clId="{E3EDA246-60EA-465A-9C7B-AD452C69BB9D}" dt="2023-01-11T11:41:51.516" v="8144"/>
          <ac:spMkLst>
            <pc:docMk/>
            <pc:sldMk cId="8440676" sldId="1981"/>
            <ac:spMk id="10" creationId="{3B5F9AAC-6951-440F-8B61-B8F9AF33A22E}"/>
          </ac:spMkLst>
        </pc:spChg>
        <pc:spChg chg="add del mod">
          <ac:chgData name="Sophie Bayer" userId="ede9276c-710b-4378-937b-bdc2eba6c543" providerId="ADAL" clId="{E3EDA246-60EA-465A-9C7B-AD452C69BB9D}" dt="2023-01-11T11:39:08.497" v="8106" actId="478"/>
          <ac:spMkLst>
            <pc:docMk/>
            <pc:sldMk cId="8440676" sldId="1981"/>
            <ac:spMk id="13" creationId="{3920537C-3F91-493F-B222-F99D89FD2663}"/>
          </ac:spMkLst>
        </pc:spChg>
        <pc:spChg chg="add mod ord">
          <ac:chgData name="Sophie Bayer" userId="ede9276c-710b-4378-937b-bdc2eba6c543" providerId="ADAL" clId="{E3EDA246-60EA-465A-9C7B-AD452C69BB9D}" dt="2023-01-11T11:41:51.517" v="8146"/>
          <ac:spMkLst>
            <pc:docMk/>
            <pc:sldMk cId="8440676" sldId="1981"/>
            <ac:spMk id="14" creationId="{17149352-9874-463E-928C-05A7F97934CB}"/>
          </ac:spMkLst>
        </pc:spChg>
        <pc:spChg chg="add mod">
          <ac:chgData name="Sophie Bayer" userId="ede9276c-710b-4378-937b-bdc2eba6c543" providerId="ADAL" clId="{E3EDA246-60EA-465A-9C7B-AD452C69BB9D}" dt="2023-01-11T11:45:24.172" v="8433" actId="208"/>
          <ac:spMkLst>
            <pc:docMk/>
            <pc:sldMk cId="8440676" sldId="1981"/>
            <ac:spMk id="17" creationId="{D18898B6-B05E-447D-A66C-ECF756CF54F6}"/>
          </ac:spMkLst>
        </pc:spChg>
        <pc:spChg chg="add mod">
          <ac:chgData name="Sophie Bayer" userId="ede9276c-710b-4378-937b-bdc2eba6c543" providerId="ADAL" clId="{E3EDA246-60EA-465A-9C7B-AD452C69BB9D}" dt="2023-01-11T11:45:20.797" v="8432" actId="208"/>
          <ac:spMkLst>
            <pc:docMk/>
            <pc:sldMk cId="8440676" sldId="1981"/>
            <ac:spMk id="18" creationId="{EA78468F-E258-48AA-9048-3CCC211CB935}"/>
          </ac:spMkLst>
        </pc:spChg>
        <pc:spChg chg="add mod">
          <ac:chgData name="Sophie Bayer" userId="ede9276c-710b-4378-937b-bdc2eba6c543" providerId="ADAL" clId="{E3EDA246-60EA-465A-9C7B-AD452C69BB9D}" dt="2023-01-11T11:46:13.919" v="8504" actId="20577"/>
          <ac:spMkLst>
            <pc:docMk/>
            <pc:sldMk cId="8440676" sldId="1981"/>
            <ac:spMk id="19" creationId="{5D72530B-A363-4545-8632-1FFB3C39526F}"/>
          </ac:spMkLst>
        </pc:spChg>
        <pc:spChg chg="add mod">
          <ac:chgData name="Sophie Bayer" userId="ede9276c-710b-4378-937b-bdc2eba6c543" providerId="ADAL" clId="{E3EDA246-60EA-465A-9C7B-AD452C69BB9D}" dt="2023-01-13T15:20:23.472" v="14613" actId="13926"/>
          <ac:spMkLst>
            <pc:docMk/>
            <pc:sldMk cId="8440676" sldId="1981"/>
            <ac:spMk id="20" creationId="{C7D25A4A-01FC-446C-8AF8-DFD4F741B818}"/>
          </ac:spMkLst>
        </pc:spChg>
        <pc:graphicFrameChg chg="add mod ord modVis replST">
          <ac:chgData name="Sophie Bayer" userId="ede9276c-710b-4378-937b-bdc2eba6c543" providerId="ADAL" clId="{E3EDA246-60EA-465A-9C7B-AD452C69BB9D}" dt="2023-01-11T11:41:51.523" v="8151"/>
          <ac:graphicFrameMkLst>
            <pc:docMk/>
            <pc:sldMk cId="8440676" sldId="1981"/>
            <ac:graphicFrameMk id="5" creationId="{4217B5F2-F4F7-44E7-9DD7-8E58C4E9F58C}"/>
          </ac:graphicFrameMkLst>
        </pc:graphicFrameChg>
        <pc:picChg chg="add del mod">
          <ac:chgData name="Sophie Bayer" userId="ede9276c-710b-4378-937b-bdc2eba6c543" providerId="ADAL" clId="{E3EDA246-60EA-465A-9C7B-AD452C69BB9D}" dt="2023-01-11T11:39:48.930" v="8132" actId="478"/>
          <ac:picMkLst>
            <pc:docMk/>
            <pc:sldMk cId="8440676" sldId="1981"/>
            <ac:picMk id="11" creationId="{FD9629BF-B8DB-4B77-B42D-F70D857F117E}"/>
          </ac:picMkLst>
        </pc:picChg>
        <pc:picChg chg="add mod ord">
          <ac:chgData name="Sophie Bayer" userId="ede9276c-710b-4378-937b-bdc2eba6c543" providerId="ADAL" clId="{E3EDA246-60EA-465A-9C7B-AD452C69BB9D}" dt="2023-01-11T11:41:58.997" v="8153" actId="207"/>
          <ac:picMkLst>
            <pc:docMk/>
            <pc:sldMk cId="8440676" sldId="1981"/>
            <ac:picMk id="16" creationId="{8824E3B1-8472-4AC6-A345-4129D4124971}"/>
          </ac:picMkLst>
        </pc:picChg>
      </pc:sldChg>
      <pc:sldChg chg="addSp delSp modSp new add mod ord addCm delCm">
        <pc:chgData name="Sophie Bayer" userId="ede9276c-710b-4378-937b-bdc2eba6c543" providerId="ADAL" clId="{E3EDA246-60EA-465A-9C7B-AD452C69BB9D}" dt="2023-01-13T15:50:36.609" v="15644" actId="20577"/>
        <pc:sldMkLst>
          <pc:docMk/>
          <pc:sldMk cId="2455952374" sldId="1982"/>
        </pc:sldMkLst>
        <pc:spChg chg="mod ord">
          <ac:chgData name="Sophie Bayer" userId="ede9276c-710b-4378-937b-bdc2eba6c543" providerId="ADAL" clId="{E3EDA246-60EA-465A-9C7B-AD452C69BB9D}" dt="2023-01-11T11:52:24.755" v="10102" actId="948"/>
          <ac:spMkLst>
            <pc:docMk/>
            <pc:sldMk cId="2455952374" sldId="1982"/>
            <ac:spMk id="2" creationId="{ACACAE98-99B6-457D-AB67-87FFF2F1196F}"/>
          </ac:spMkLst>
        </pc:spChg>
        <pc:spChg chg="del">
          <ac:chgData name="Sophie Bayer" userId="ede9276c-710b-4378-937b-bdc2eba6c543" providerId="ADAL" clId="{E3EDA246-60EA-465A-9C7B-AD452C69BB9D}" dt="2023-01-11T08:44:15.704" v="535" actId="478"/>
          <ac:spMkLst>
            <pc:docMk/>
            <pc:sldMk cId="2455952374" sldId="1982"/>
            <ac:spMk id="3" creationId="{D1420AB5-35EF-49FD-A2A4-C82BAF97EBBA}"/>
          </ac:spMkLst>
        </pc:spChg>
        <pc:spChg chg="add del mod modVis">
          <ac:chgData name="Sophie Bayer" userId="ede9276c-710b-4378-937b-bdc2eba6c543" providerId="ADAL" clId="{E3EDA246-60EA-465A-9C7B-AD452C69BB9D}" dt="2023-01-11T08:44:09.162" v="463"/>
          <ac:spMkLst>
            <pc:docMk/>
            <pc:sldMk cId="2455952374" sldId="1982"/>
            <ac:spMk id="4" creationId="{4CA22B50-CF26-45E8-A873-4211733DA393}"/>
          </ac:spMkLst>
        </pc:spChg>
        <pc:spChg chg="add del mod modVis">
          <ac:chgData name="Sophie Bayer" userId="ede9276c-710b-4378-937b-bdc2eba6c543" providerId="ADAL" clId="{E3EDA246-60EA-465A-9C7B-AD452C69BB9D}" dt="2023-01-11T08:44:11.075" v="531"/>
          <ac:spMkLst>
            <pc:docMk/>
            <pc:sldMk cId="2455952374" sldId="1982"/>
            <ac:spMk id="6" creationId="{617DF5AB-2976-4429-B5E9-C08D8C891F5D}"/>
          </ac:spMkLst>
        </pc:spChg>
        <pc:spChg chg="add del mod ord">
          <ac:chgData name="Sophie Bayer" userId="ede9276c-710b-4378-937b-bdc2eba6c543" providerId="ADAL" clId="{E3EDA246-60EA-465A-9C7B-AD452C69BB9D}" dt="2023-01-11T11:57:22.046" v="10232" actId="21"/>
          <ac:spMkLst>
            <pc:docMk/>
            <pc:sldMk cId="2455952374" sldId="1982"/>
            <ac:spMk id="7" creationId="{38890B9C-0FA8-4BEE-B71B-5F6C329B4957}"/>
          </ac:spMkLst>
        </pc:spChg>
        <pc:spChg chg="add del mod modVis">
          <ac:chgData name="Sophie Bayer" userId="ede9276c-710b-4378-937b-bdc2eba6c543" providerId="ADAL" clId="{E3EDA246-60EA-465A-9C7B-AD452C69BB9D}" dt="2023-01-11T08:48:44.113" v="1651"/>
          <ac:spMkLst>
            <pc:docMk/>
            <pc:sldMk cId="2455952374" sldId="1982"/>
            <ac:spMk id="9" creationId="{BED3D83F-2029-471A-8AA7-9776334A6590}"/>
          </ac:spMkLst>
        </pc:spChg>
        <pc:spChg chg="add del mod modVis">
          <ac:chgData name="Sophie Bayer" userId="ede9276c-710b-4378-937b-bdc2eba6c543" providerId="ADAL" clId="{E3EDA246-60EA-465A-9C7B-AD452C69BB9D}" dt="2023-01-11T08:48:45.481" v="1696"/>
          <ac:spMkLst>
            <pc:docMk/>
            <pc:sldMk cId="2455952374" sldId="1982"/>
            <ac:spMk id="10" creationId="{0D15891E-A584-447C-95A8-5A74FD9E1562}"/>
          </ac:spMkLst>
        </pc:spChg>
        <pc:spChg chg="add del mod modVis">
          <ac:chgData name="Sophie Bayer" userId="ede9276c-710b-4378-937b-bdc2eba6c543" providerId="ADAL" clId="{E3EDA246-60EA-465A-9C7B-AD452C69BB9D}" dt="2023-01-11T08:48:50.661" v="1762"/>
          <ac:spMkLst>
            <pc:docMk/>
            <pc:sldMk cId="2455952374" sldId="1982"/>
            <ac:spMk id="11" creationId="{4C24178C-D834-4FCA-9194-FFB022935BD3}"/>
          </ac:spMkLst>
        </pc:spChg>
        <pc:spChg chg="add del mod modVis">
          <ac:chgData name="Sophie Bayer" userId="ede9276c-710b-4378-937b-bdc2eba6c543" providerId="ADAL" clId="{E3EDA246-60EA-465A-9C7B-AD452C69BB9D}" dt="2023-01-11T08:48:51.859" v="1807"/>
          <ac:spMkLst>
            <pc:docMk/>
            <pc:sldMk cId="2455952374" sldId="1982"/>
            <ac:spMk id="12" creationId="{A44BE99F-0EFB-4653-ADEC-B3FD941C02D8}"/>
          </ac:spMkLst>
        </pc:spChg>
        <pc:spChg chg="add del mod modVis">
          <ac:chgData name="Sophie Bayer" userId="ede9276c-710b-4378-937b-bdc2eba6c543" providerId="ADAL" clId="{E3EDA246-60EA-465A-9C7B-AD452C69BB9D}" dt="2023-01-11T08:48:53.898" v="1861"/>
          <ac:spMkLst>
            <pc:docMk/>
            <pc:sldMk cId="2455952374" sldId="1982"/>
            <ac:spMk id="13" creationId="{82148235-75CE-4D3A-AF6D-59459D7BBCB3}"/>
          </ac:spMkLst>
        </pc:spChg>
        <pc:spChg chg="add del mod">
          <ac:chgData name="Sophie Bayer" userId="ede9276c-710b-4378-937b-bdc2eba6c543" providerId="ADAL" clId="{E3EDA246-60EA-465A-9C7B-AD452C69BB9D}" dt="2023-01-11T09:23:44.191" v="2339" actId="478"/>
          <ac:spMkLst>
            <pc:docMk/>
            <pc:sldMk cId="2455952374" sldId="1982"/>
            <ac:spMk id="14" creationId="{F09240E3-97A6-4DE8-9923-653B325EEF96}"/>
          </ac:spMkLst>
        </pc:spChg>
        <pc:spChg chg="add del mod">
          <ac:chgData name="Sophie Bayer" userId="ede9276c-710b-4378-937b-bdc2eba6c543" providerId="ADAL" clId="{E3EDA246-60EA-465A-9C7B-AD452C69BB9D}" dt="2023-01-11T11:49:31.477" v="9064" actId="478"/>
          <ac:spMkLst>
            <pc:docMk/>
            <pc:sldMk cId="2455952374" sldId="1982"/>
            <ac:spMk id="17" creationId="{4078B584-62E8-48A2-AF1A-0D8ABC7CC858}"/>
          </ac:spMkLst>
        </pc:spChg>
        <pc:spChg chg="add mod ord">
          <ac:chgData name="Sophie Bayer" userId="ede9276c-710b-4378-937b-bdc2eba6c543" providerId="ADAL" clId="{E3EDA246-60EA-465A-9C7B-AD452C69BB9D}" dt="2023-01-11T11:51:27.103" v="9405"/>
          <ac:spMkLst>
            <pc:docMk/>
            <pc:sldMk cId="2455952374" sldId="1982"/>
            <ac:spMk id="19" creationId="{B260FAD9-853C-44DB-9AE7-16AA27A9773C}"/>
          </ac:spMkLst>
        </pc:spChg>
        <pc:spChg chg="add mod ord">
          <ac:chgData name="Sophie Bayer" userId="ede9276c-710b-4378-937b-bdc2eba6c543" providerId="ADAL" clId="{E3EDA246-60EA-465A-9C7B-AD452C69BB9D}" dt="2023-01-11T11:51:27.104" v="9407"/>
          <ac:spMkLst>
            <pc:docMk/>
            <pc:sldMk cId="2455952374" sldId="1982"/>
            <ac:spMk id="20" creationId="{67EDFF3B-E6FA-4AA2-AEC5-3823EEC7E395}"/>
          </ac:spMkLst>
        </pc:spChg>
        <pc:spChg chg="add del">
          <ac:chgData name="Sophie Bayer" userId="ede9276c-710b-4378-937b-bdc2eba6c543" providerId="ADAL" clId="{E3EDA246-60EA-465A-9C7B-AD452C69BB9D}" dt="2023-01-11T11:50:55.499" v="9082" actId="22"/>
          <ac:spMkLst>
            <pc:docMk/>
            <pc:sldMk cId="2455952374" sldId="1982"/>
            <ac:spMk id="22" creationId="{8043EA6A-6E98-4C90-904B-FDF48ED38FB1}"/>
          </ac:spMkLst>
        </pc:spChg>
        <pc:spChg chg="add del mod modVis">
          <ac:chgData name="Sophie Bayer" userId="ede9276c-710b-4378-937b-bdc2eba6c543" providerId="ADAL" clId="{E3EDA246-60EA-465A-9C7B-AD452C69BB9D}" dt="2023-01-11T11:51:09.232" v="9124"/>
          <ac:spMkLst>
            <pc:docMk/>
            <pc:sldMk cId="2455952374" sldId="1982"/>
            <ac:spMk id="23" creationId="{4949A7DB-2901-458E-BA3B-08E7628F76EA}"/>
          </ac:spMkLst>
        </pc:spChg>
        <pc:spChg chg="add del mod modVis">
          <ac:chgData name="Sophie Bayer" userId="ede9276c-710b-4378-937b-bdc2eba6c543" providerId="ADAL" clId="{E3EDA246-60EA-465A-9C7B-AD452C69BB9D}" dt="2023-01-11T11:51:10.997" v="9171"/>
          <ac:spMkLst>
            <pc:docMk/>
            <pc:sldMk cId="2455952374" sldId="1982"/>
            <ac:spMk id="24" creationId="{02B49C1E-B8D4-4689-9640-E6F69D36824F}"/>
          </ac:spMkLst>
        </pc:spChg>
        <pc:spChg chg="add del mod modVis">
          <ac:chgData name="Sophie Bayer" userId="ede9276c-710b-4378-937b-bdc2eba6c543" providerId="ADAL" clId="{E3EDA246-60EA-465A-9C7B-AD452C69BB9D}" dt="2023-01-11T11:51:11.651" v="9215"/>
          <ac:spMkLst>
            <pc:docMk/>
            <pc:sldMk cId="2455952374" sldId="1982"/>
            <ac:spMk id="25" creationId="{2576A97F-FB6F-4AEF-AD9C-08C31E19BA51}"/>
          </ac:spMkLst>
        </pc:spChg>
        <pc:spChg chg="add del mod modVis">
          <ac:chgData name="Sophie Bayer" userId="ede9276c-710b-4378-937b-bdc2eba6c543" providerId="ADAL" clId="{E3EDA246-60EA-465A-9C7B-AD452C69BB9D}" dt="2023-01-11T11:51:12.960" v="9259"/>
          <ac:spMkLst>
            <pc:docMk/>
            <pc:sldMk cId="2455952374" sldId="1982"/>
            <ac:spMk id="26" creationId="{9B22C21D-3C65-4885-99A5-78D2BE79104F}"/>
          </ac:spMkLst>
        </pc:spChg>
        <pc:spChg chg="add del mod modVis">
          <ac:chgData name="Sophie Bayer" userId="ede9276c-710b-4378-937b-bdc2eba6c543" providerId="ADAL" clId="{E3EDA246-60EA-465A-9C7B-AD452C69BB9D}" dt="2023-01-11T11:51:14.643" v="9303"/>
          <ac:spMkLst>
            <pc:docMk/>
            <pc:sldMk cId="2455952374" sldId="1982"/>
            <ac:spMk id="27" creationId="{D5EC2733-3A55-418B-84D7-C7BA81EED766}"/>
          </ac:spMkLst>
        </pc:spChg>
        <pc:spChg chg="add del mod modVis">
          <ac:chgData name="Sophie Bayer" userId="ede9276c-710b-4378-937b-bdc2eba6c543" providerId="ADAL" clId="{E3EDA246-60EA-465A-9C7B-AD452C69BB9D}" dt="2023-01-11T11:51:15.850" v="9347"/>
          <ac:spMkLst>
            <pc:docMk/>
            <pc:sldMk cId="2455952374" sldId="1982"/>
            <ac:spMk id="28" creationId="{B60E400E-F199-4E62-B016-6C17AA7D0301}"/>
          </ac:spMkLst>
        </pc:spChg>
        <pc:spChg chg="add del mod modVis">
          <ac:chgData name="Sophie Bayer" userId="ede9276c-710b-4378-937b-bdc2eba6c543" providerId="ADAL" clId="{E3EDA246-60EA-465A-9C7B-AD452C69BB9D}" dt="2023-01-11T11:51:27.106" v="9412"/>
          <ac:spMkLst>
            <pc:docMk/>
            <pc:sldMk cId="2455952374" sldId="1982"/>
            <ac:spMk id="29" creationId="{1B314CBF-9C7C-472F-BC64-3197E9CFFEE2}"/>
          </ac:spMkLst>
        </pc:spChg>
        <pc:spChg chg="add del mod modVis">
          <ac:chgData name="Sophie Bayer" userId="ede9276c-710b-4378-937b-bdc2eba6c543" providerId="ADAL" clId="{E3EDA246-60EA-465A-9C7B-AD452C69BB9D}" dt="2023-01-11T11:51:32.793" v="9456"/>
          <ac:spMkLst>
            <pc:docMk/>
            <pc:sldMk cId="2455952374" sldId="1982"/>
            <ac:spMk id="30" creationId="{CAD0FD5D-13FF-4B05-ADD8-C3F1F43C7B75}"/>
          </ac:spMkLst>
        </pc:spChg>
        <pc:spChg chg="add del mod modVis">
          <ac:chgData name="Sophie Bayer" userId="ede9276c-710b-4378-937b-bdc2eba6c543" providerId="ADAL" clId="{E3EDA246-60EA-465A-9C7B-AD452C69BB9D}" dt="2023-01-11T11:51:40.285" v="9526"/>
          <ac:spMkLst>
            <pc:docMk/>
            <pc:sldMk cId="2455952374" sldId="1982"/>
            <ac:spMk id="31" creationId="{BC5FDA52-4CD5-4091-9922-B853F4A85F11}"/>
          </ac:spMkLst>
        </pc:spChg>
        <pc:spChg chg="add del mod modVis">
          <ac:chgData name="Sophie Bayer" userId="ede9276c-710b-4378-937b-bdc2eba6c543" providerId="ADAL" clId="{E3EDA246-60EA-465A-9C7B-AD452C69BB9D}" dt="2023-01-11T11:51:41.782" v="9573"/>
          <ac:spMkLst>
            <pc:docMk/>
            <pc:sldMk cId="2455952374" sldId="1982"/>
            <ac:spMk id="32" creationId="{535944C3-2857-4C12-B191-72C3DCABF72E}"/>
          </ac:spMkLst>
        </pc:spChg>
        <pc:spChg chg="add del mod modVis">
          <ac:chgData name="Sophie Bayer" userId="ede9276c-710b-4378-937b-bdc2eba6c543" providerId="ADAL" clId="{E3EDA246-60EA-465A-9C7B-AD452C69BB9D}" dt="2023-01-11T11:51:43.264" v="9620"/>
          <ac:spMkLst>
            <pc:docMk/>
            <pc:sldMk cId="2455952374" sldId="1982"/>
            <ac:spMk id="33" creationId="{2E83AA8D-A493-4B77-9F93-60CDB55E8DBA}"/>
          </ac:spMkLst>
        </pc:spChg>
        <pc:spChg chg="add del mod modVis">
          <ac:chgData name="Sophie Bayer" userId="ede9276c-710b-4378-937b-bdc2eba6c543" providerId="ADAL" clId="{E3EDA246-60EA-465A-9C7B-AD452C69BB9D}" dt="2023-01-11T11:51:49.384" v="9667"/>
          <ac:spMkLst>
            <pc:docMk/>
            <pc:sldMk cId="2455952374" sldId="1982"/>
            <ac:spMk id="34" creationId="{CA73AA1B-38CA-432E-8C7A-8AED4151202D}"/>
          </ac:spMkLst>
        </pc:spChg>
        <pc:spChg chg="add del mod modVis">
          <ac:chgData name="Sophie Bayer" userId="ede9276c-710b-4378-937b-bdc2eba6c543" providerId="ADAL" clId="{E3EDA246-60EA-465A-9C7B-AD452C69BB9D}" dt="2023-01-11T11:51:51.331" v="9721"/>
          <ac:spMkLst>
            <pc:docMk/>
            <pc:sldMk cId="2455952374" sldId="1982"/>
            <ac:spMk id="35" creationId="{EA538005-31E4-4F76-B5DD-34E65DD9DEE9}"/>
          </ac:spMkLst>
        </pc:spChg>
        <pc:spChg chg="add del mod modVis">
          <ac:chgData name="Sophie Bayer" userId="ede9276c-710b-4378-937b-bdc2eba6c543" providerId="ADAL" clId="{E3EDA246-60EA-465A-9C7B-AD452C69BB9D}" dt="2023-01-11T11:51:59.315" v="9765"/>
          <ac:spMkLst>
            <pc:docMk/>
            <pc:sldMk cId="2455952374" sldId="1982"/>
            <ac:spMk id="36" creationId="{DF9C6655-F7A4-4D84-BB9E-F29F67ECB76C}"/>
          </ac:spMkLst>
        </pc:spChg>
        <pc:spChg chg="add del mod modVis">
          <ac:chgData name="Sophie Bayer" userId="ede9276c-710b-4378-937b-bdc2eba6c543" providerId="ADAL" clId="{E3EDA246-60EA-465A-9C7B-AD452C69BB9D}" dt="2023-01-11T11:52:01.303" v="9809"/>
          <ac:spMkLst>
            <pc:docMk/>
            <pc:sldMk cId="2455952374" sldId="1982"/>
            <ac:spMk id="37" creationId="{5805B404-4E6F-4159-96CD-3F48D605C798}"/>
          </ac:spMkLst>
        </pc:spChg>
        <pc:spChg chg="add del mod modVis">
          <ac:chgData name="Sophie Bayer" userId="ede9276c-710b-4378-937b-bdc2eba6c543" providerId="ADAL" clId="{E3EDA246-60EA-465A-9C7B-AD452C69BB9D}" dt="2023-01-11T11:52:02.378" v="9853"/>
          <ac:spMkLst>
            <pc:docMk/>
            <pc:sldMk cId="2455952374" sldId="1982"/>
            <ac:spMk id="38" creationId="{DE6FDFFA-EDF1-406B-9196-24C86DC7AAC2}"/>
          </ac:spMkLst>
        </pc:spChg>
        <pc:spChg chg="add del mod modVis">
          <ac:chgData name="Sophie Bayer" userId="ede9276c-710b-4378-937b-bdc2eba6c543" providerId="ADAL" clId="{E3EDA246-60EA-465A-9C7B-AD452C69BB9D}" dt="2023-01-11T11:52:02.469" v="9897"/>
          <ac:spMkLst>
            <pc:docMk/>
            <pc:sldMk cId="2455952374" sldId="1982"/>
            <ac:spMk id="39" creationId="{E4386ED6-155F-4540-B0F1-DB387CAC1660}"/>
          </ac:spMkLst>
        </pc:spChg>
        <pc:spChg chg="add del mod modVis">
          <ac:chgData name="Sophie Bayer" userId="ede9276c-710b-4378-937b-bdc2eba6c543" providerId="ADAL" clId="{E3EDA246-60EA-465A-9C7B-AD452C69BB9D}" dt="2023-01-11T11:52:04.818" v="9950"/>
          <ac:spMkLst>
            <pc:docMk/>
            <pc:sldMk cId="2455952374" sldId="1982"/>
            <ac:spMk id="40" creationId="{4D00E423-8EA8-46B4-AF9C-33FA7346EA9D}"/>
          </ac:spMkLst>
        </pc:spChg>
        <pc:spChg chg="add del mod modVis">
          <ac:chgData name="Sophie Bayer" userId="ede9276c-710b-4378-937b-bdc2eba6c543" providerId="ADAL" clId="{E3EDA246-60EA-465A-9C7B-AD452C69BB9D}" dt="2023-01-11T11:52:07.936" v="10010"/>
          <ac:spMkLst>
            <pc:docMk/>
            <pc:sldMk cId="2455952374" sldId="1982"/>
            <ac:spMk id="41" creationId="{F53AE919-EE40-4CC4-B126-AA86B0FAF2AF}"/>
          </ac:spMkLst>
        </pc:spChg>
        <pc:spChg chg="add del mod modVis">
          <ac:chgData name="Sophie Bayer" userId="ede9276c-710b-4378-937b-bdc2eba6c543" providerId="ADAL" clId="{E3EDA246-60EA-465A-9C7B-AD452C69BB9D}" dt="2023-01-11T11:52:18.416" v="10054"/>
          <ac:spMkLst>
            <pc:docMk/>
            <pc:sldMk cId="2455952374" sldId="1982"/>
            <ac:spMk id="42" creationId="{47DCD0E0-EC2E-4E15-AA9F-769F0E23FC2F}"/>
          </ac:spMkLst>
        </pc:spChg>
        <pc:spChg chg="add del mod modVis">
          <ac:chgData name="Sophie Bayer" userId="ede9276c-710b-4378-937b-bdc2eba6c543" providerId="ADAL" clId="{E3EDA246-60EA-465A-9C7B-AD452C69BB9D}" dt="2023-01-11T11:52:22.147" v="10098"/>
          <ac:spMkLst>
            <pc:docMk/>
            <pc:sldMk cId="2455952374" sldId="1982"/>
            <ac:spMk id="43" creationId="{C715E0BA-1752-475E-800A-444411DFBDBB}"/>
          </ac:spMkLst>
        </pc:spChg>
        <pc:spChg chg="add del mod modVis">
          <ac:chgData name="Sophie Bayer" userId="ede9276c-710b-4378-937b-bdc2eba6c543" providerId="ADAL" clId="{E3EDA246-60EA-465A-9C7B-AD452C69BB9D}" dt="2023-01-11T11:52:24.798" v="10142"/>
          <ac:spMkLst>
            <pc:docMk/>
            <pc:sldMk cId="2455952374" sldId="1982"/>
            <ac:spMk id="44" creationId="{E9DE3746-20BB-4A9E-84BC-EF7609228347}"/>
          </ac:spMkLst>
        </pc:spChg>
        <pc:spChg chg="add mod">
          <ac:chgData name="Sophie Bayer" userId="ede9276c-710b-4378-937b-bdc2eba6c543" providerId="ADAL" clId="{E3EDA246-60EA-465A-9C7B-AD452C69BB9D}" dt="2023-01-13T15:31:19.756" v="15420" actId="1076"/>
          <ac:spMkLst>
            <pc:docMk/>
            <pc:sldMk cId="2455952374" sldId="1982"/>
            <ac:spMk id="45" creationId="{6887C4A8-B97B-47EA-86DD-46ED4B712A13}"/>
          </ac:spMkLst>
        </pc:spChg>
        <pc:spChg chg="add del mod">
          <ac:chgData name="Sophie Bayer" userId="ede9276c-710b-4378-937b-bdc2eba6c543" providerId="ADAL" clId="{E3EDA246-60EA-465A-9C7B-AD452C69BB9D}" dt="2023-01-11T12:03:22.483" v="10299" actId="478"/>
          <ac:spMkLst>
            <pc:docMk/>
            <pc:sldMk cId="2455952374" sldId="1982"/>
            <ac:spMk id="46" creationId="{5ADF3903-5008-444C-A3AC-DE4C7831C0BC}"/>
          </ac:spMkLst>
        </pc:spChg>
        <pc:spChg chg="add del mod">
          <ac:chgData name="Sophie Bayer" userId="ede9276c-710b-4378-937b-bdc2eba6c543" providerId="ADAL" clId="{E3EDA246-60EA-465A-9C7B-AD452C69BB9D}" dt="2023-01-11T12:03:25.581" v="10300" actId="478"/>
          <ac:spMkLst>
            <pc:docMk/>
            <pc:sldMk cId="2455952374" sldId="1982"/>
            <ac:spMk id="47" creationId="{D8D0D8CC-D95E-4366-A0FF-10DB9B0F42E4}"/>
          </ac:spMkLst>
        </pc:spChg>
        <pc:spChg chg="add mod">
          <ac:chgData name="Sophie Bayer" userId="ede9276c-710b-4378-937b-bdc2eba6c543" providerId="ADAL" clId="{E3EDA246-60EA-465A-9C7B-AD452C69BB9D}" dt="2023-01-13T15:34:23.824" v="15574" actId="13926"/>
          <ac:spMkLst>
            <pc:docMk/>
            <pc:sldMk cId="2455952374" sldId="1982"/>
            <ac:spMk id="50" creationId="{01F87743-07CE-42D4-BBA8-2A302CC08C66}"/>
          </ac:spMkLst>
        </pc:spChg>
        <pc:spChg chg="add del mod">
          <ac:chgData name="Sophie Bayer" userId="ede9276c-710b-4378-937b-bdc2eba6c543" providerId="ADAL" clId="{E3EDA246-60EA-465A-9C7B-AD452C69BB9D}" dt="2023-01-11T11:59:21.583" v="10242"/>
          <ac:spMkLst>
            <pc:docMk/>
            <pc:sldMk cId="2455952374" sldId="1982"/>
            <ac:spMk id="50" creationId="{E1BF3721-F53C-449D-ABB1-41FD4B280532}"/>
          </ac:spMkLst>
        </pc:spChg>
        <pc:spChg chg="add mod">
          <ac:chgData name="Sophie Bayer" userId="ede9276c-710b-4378-937b-bdc2eba6c543" providerId="ADAL" clId="{E3EDA246-60EA-465A-9C7B-AD452C69BB9D}" dt="2023-01-13T15:32:35.112" v="15447" actId="1076"/>
          <ac:spMkLst>
            <pc:docMk/>
            <pc:sldMk cId="2455952374" sldId="1982"/>
            <ac:spMk id="51" creationId="{4B28BB84-85F0-4759-9F38-3299802DD9AD}"/>
          </ac:spMkLst>
        </pc:spChg>
        <pc:spChg chg="add del mod">
          <ac:chgData name="Sophie Bayer" userId="ede9276c-710b-4378-937b-bdc2eba6c543" providerId="ADAL" clId="{E3EDA246-60EA-465A-9C7B-AD452C69BB9D}" dt="2023-01-11T12:03:28.197" v="10301" actId="478"/>
          <ac:spMkLst>
            <pc:docMk/>
            <pc:sldMk cId="2455952374" sldId="1982"/>
            <ac:spMk id="51" creationId="{E99B4720-A818-4D68-B09A-4065685E98BE}"/>
          </ac:spMkLst>
        </pc:spChg>
        <pc:spChg chg="add del mod">
          <ac:chgData name="Sophie Bayer" userId="ede9276c-710b-4378-937b-bdc2eba6c543" providerId="ADAL" clId="{E3EDA246-60EA-465A-9C7B-AD452C69BB9D}" dt="2023-01-13T15:28:45.974" v="15333" actId="478"/>
          <ac:spMkLst>
            <pc:docMk/>
            <pc:sldMk cId="2455952374" sldId="1982"/>
            <ac:spMk id="52" creationId="{6C318FA2-742A-45EE-AB1D-79E57BF98502}"/>
          </ac:spMkLst>
        </pc:spChg>
        <pc:spChg chg="add del mod">
          <ac:chgData name="Sophie Bayer" userId="ede9276c-710b-4378-937b-bdc2eba6c543" providerId="ADAL" clId="{E3EDA246-60EA-465A-9C7B-AD452C69BB9D}" dt="2023-01-13T15:31:09.187" v="15418" actId="478"/>
          <ac:spMkLst>
            <pc:docMk/>
            <pc:sldMk cId="2455952374" sldId="1982"/>
            <ac:spMk id="53" creationId="{AA368B39-9BD2-406E-9658-F72E780B1B51}"/>
          </ac:spMkLst>
        </pc:spChg>
        <pc:spChg chg="add del mod">
          <ac:chgData name="Sophie Bayer" userId="ede9276c-710b-4378-937b-bdc2eba6c543" providerId="ADAL" clId="{E3EDA246-60EA-465A-9C7B-AD452C69BB9D}" dt="2023-01-13T15:31:10.431" v="15419" actId="478"/>
          <ac:spMkLst>
            <pc:docMk/>
            <pc:sldMk cId="2455952374" sldId="1982"/>
            <ac:spMk id="54" creationId="{25E29BD4-4957-44CF-8777-CE245B424797}"/>
          </ac:spMkLst>
        </pc:spChg>
        <pc:spChg chg="add mod">
          <ac:chgData name="Sophie Bayer" userId="ede9276c-710b-4378-937b-bdc2eba6c543" providerId="ADAL" clId="{E3EDA246-60EA-465A-9C7B-AD452C69BB9D}" dt="2023-01-13T15:33:12.877" v="15458" actId="1076"/>
          <ac:spMkLst>
            <pc:docMk/>
            <pc:sldMk cId="2455952374" sldId="1982"/>
            <ac:spMk id="55" creationId="{419717BE-CB32-4E3F-8CFD-4B1CD1CB9EEE}"/>
          </ac:spMkLst>
        </pc:spChg>
        <pc:spChg chg="add del mod">
          <ac:chgData name="Sophie Bayer" userId="ede9276c-710b-4378-937b-bdc2eba6c543" providerId="ADAL" clId="{E3EDA246-60EA-465A-9C7B-AD452C69BB9D}" dt="2023-01-11T12:01:13.719" v="10273"/>
          <ac:spMkLst>
            <pc:docMk/>
            <pc:sldMk cId="2455952374" sldId="1982"/>
            <ac:spMk id="55" creationId="{CBB9906D-6DDC-4E2C-8C95-965DA2FC4E9B}"/>
          </ac:spMkLst>
        </pc:spChg>
        <pc:spChg chg="add mod">
          <ac:chgData name="Sophie Bayer" userId="ede9276c-710b-4378-937b-bdc2eba6c543" providerId="ADAL" clId="{E3EDA246-60EA-465A-9C7B-AD452C69BB9D}" dt="2023-01-13T15:31:19.756" v="15420" actId="1076"/>
          <ac:spMkLst>
            <pc:docMk/>
            <pc:sldMk cId="2455952374" sldId="1982"/>
            <ac:spMk id="56" creationId="{B730520B-02EE-4526-AACF-783EC6EB42DE}"/>
          </ac:spMkLst>
        </pc:spChg>
        <pc:spChg chg="add mod">
          <ac:chgData name="Sophie Bayer" userId="ede9276c-710b-4378-937b-bdc2eba6c543" providerId="ADAL" clId="{E3EDA246-60EA-465A-9C7B-AD452C69BB9D}" dt="2023-01-13T15:31:19.756" v="15420" actId="1076"/>
          <ac:spMkLst>
            <pc:docMk/>
            <pc:sldMk cId="2455952374" sldId="1982"/>
            <ac:spMk id="57" creationId="{1B199786-69D0-4AB2-8127-A2165BFB321F}"/>
          </ac:spMkLst>
        </pc:spChg>
        <pc:spChg chg="add mod">
          <ac:chgData name="Sophie Bayer" userId="ede9276c-710b-4378-937b-bdc2eba6c543" providerId="ADAL" clId="{E3EDA246-60EA-465A-9C7B-AD452C69BB9D}" dt="2023-01-13T15:35:28.633" v="15613" actId="14100"/>
          <ac:spMkLst>
            <pc:docMk/>
            <pc:sldMk cId="2455952374" sldId="1982"/>
            <ac:spMk id="58" creationId="{CF8077A2-04E5-4E36-8440-4E1D9CE71015}"/>
          </ac:spMkLst>
        </pc:spChg>
        <pc:spChg chg="add mod">
          <ac:chgData name="Sophie Bayer" userId="ede9276c-710b-4378-937b-bdc2eba6c543" providerId="ADAL" clId="{E3EDA246-60EA-465A-9C7B-AD452C69BB9D}" dt="2023-01-13T15:35:07.582" v="15600" actId="13926"/>
          <ac:spMkLst>
            <pc:docMk/>
            <pc:sldMk cId="2455952374" sldId="1982"/>
            <ac:spMk id="59" creationId="{31AA4063-3F0E-44C3-8766-677CC0C5B946}"/>
          </ac:spMkLst>
        </pc:spChg>
        <pc:spChg chg="add del mod">
          <ac:chgData name="Sophie Bayer" userId="ede9276c-710b-4378-937b-bdc2eba6c543" providerId="ADAL" clId="{E3EDA246-60EA-465A-9C7B-AD452C69BB9D}" dt="2023-01-11T12:07:42.794" v="10331" actId="478"/>
          <ac:spMkLst>
            <pc:docMk/>
            <pc:sldMk cId="2455952374" sldId="1982"/>
            <ac:spMk id="59" creationId="{E0DDC251-2702-44FA-A9DC-27566958B2D7}"/>
          </ac:spMkLst>
        </pc:spChg>
        <pc:spChg chg="add mod">
          <ac:chgData name="Sophie Bayer" userId="ede9276c-710b-4378-937b-bdc2eba6c543" providerId="ADAL" clId="{E3EDA246-60EA-465A-9C7B-AD452C69BB9D}" dt="2023-01-13T15:34:52.627" v="15596" actId="20577"/>
          <ac:spMkLst>
            <pc:docMk/>
            <pc:sldMk cId="2455952374" sldId="1982"/>
            <ac:spMk id="60" creationId="{C79D72ED-4BA7-4992-9D55-48BAA45B72AF}"/>
          </ac:spMkLst>
        </pc:spChg>
        <pc:spChg chg="add mod">
          <ac:chgData name="Sophie Bayer" userId="ede9276c-710b-4378-937b-bdc2eba6c543" providerId="ADAL" clId="{E3EDA246-60EA-465A-9C7B-AD452C69BB9D}" dt="2023-01-13T15:35:05.153" v="15599" actId="13926"/>
          <ac:spMkLst>
            <pc:docMk/>
            <pc:sldMk cId="2455952374" sldId="1982"/>
            <ac:spMk id="61" creationId="{470A0146-5740-4DF3-801F-E0FEDDC558DF}"/>
          </ac:spMkLst>
        </pc:spChg>
        <pc:spChg chg="mod">
          <ac:chgData name="Sophie Bayer" userId="ede9276c-710b-4378-937b-bdc2eba6c543" providerId="ADAL" clId="{E3EDA246-60EA-465A-9C7B-AD452C69BB9D}" dt="2023-01-11T12:06:49.836" v="10306" actId="207"/>
          <ac:spMkLst>
            <pc:docMk/>
            <pc:sldMk cId="2455952374" sldId="1982"/>
            <ac:spMk id="61" creationId="{BC3B2A44-825A-4819-9426-302674D78DE7}"/>
          </ac:spMkLst>
        </pc:spChg>
        <pc:spChg chg="add mod">
          <ac:chgData name="Sophie Bayer" userId="ede9276c-710b-4378-937b-bdc2eba6c543" providerId="ADAL" clId="{E3EDA246-60EA-465A-9C7B-AD452C69BB9D}" dt="2023-01-13T15:50:36.609" v="15644" actId="20577"/>
          <ac:spMkLst>
            <pc:docMk/>
            <pc:sldMk cId="2455952374" sldId="1982"/>
            <ac:spMk id="62" creationId="{5F10E090-4B9F-4C91-A81C-E9FA77FAA9BE}"/>
          </ac:spMkLst>
        </pc:spChg>
        <pc:spChg chg="mod">
          <ac:chgData name="Sophie Bayer" userId="ede9276c-710b-4378-937b-bdc2eba6c543" providerId="ADAL" clId="{E3EDA246-60EA-465A-9C7B-AD452C69BB9D}" dt="2023-01-11T12:06:49.836" v="10306" actId="207"/>
          <ac:spMkLst>
            <pc:docMk/>
            <pc:sldMk cId="2455952374" sldId="1982"/>
            <ac:spMk id="62" creationId="{EB2C12DF-EE0C-4748-B730-0B55C996BB5F}"/>
          </ac:spMkLst>
        </pc:spChg>
        <pc:spChg chg="add mod">
          <ac:chgData name="Sophie Bayer" userId="ede9276c-710b-4378-937b-bdc2eba6c543" providerId="ADAL" clId="{E3EDA246-60EA-465A-9C7B-AD452C69BB9D}" dt="2023-01-13T15:36:12.206" v="15626" actId="1076"/>
          <ac:spMkLst>
            <pc:docMk/>
            <pc:sldMk cId="2455952374" sldId="1982"/>
            <ac:spMk id="63" creationId="{1A3657CF-36BF-45B6-89B6-D8F7A5071DFD}"/>
          </ac:spMkLst>
        </pc:spChg>
        <pc:spChg chg="mod">
          <ac:chgData name="Sophie Bayer" userId="ede9276c-710b-4378-937b-bdc2eba6c543" providerId="ADAL" clId="{E3EDA246-60EA-465A-9C7B-AD452C69BB9D}" dt="2023-01-11T12:06:49.836" v="10306" actId="207"/>
          <ac:spMkLst>
            <pc:docMk/>
            <pc:sldMk cId="2455952374" sldId="1982"/>
            <ac:spMk id="63" creationId="{A830A0D8-59C4-4C04-9F30-9B06E89D1F46}"/>
          </ac:spMkLst>
        </pc:spChg>
        <pc:spChg chg="add mod">
          <ac:chgData name="Sophie Bayer" userId="ede9276c-710b-4378-937b-bdc2eba6c543" providerId="ADAL" clId="{E3EDA246-60EA-465A-9C7B-AD452C69BB9D}" dt="2023-01-13T15:36:12.206" v="15626" actId="1076"/>
          <ac:spMkLst>
            <pc:docMk/>
            <pc:sldMk cId="2455952374" sldId="1982"/>
            <ac:spMk id="64" creationId="{8C7FD7EA-5081-46A8-B085-2DD3EBA6430B}"/>
          </ac:spMkLst>
        </pc:spChg>
        <pc:spChg chg="mod">
          <ac:chgData name="Sophie Bayer" userId="ede9276c-710b-4378-937b-bdc2eba6c543" providerId="ADAL" clId="{E3EDA246-60EA-465A-9C7B-AD452C69BB9D}" dt="2023-01-11T12:06:49.836" v="10306" actId="207"/>
          <ac:spMkLst>
            <pc:docMk/>
            <pc:sldMk cId="2455952374" sldId="1982"/>
            <ac:spMk id="65" creationId="{1A5759C1-B23E-4E45-9BF9-29280A0B6222}"/>
          </ac:spMkLst>
        </pc:spChg>
        <pc:spChg chg="add mod">
          <ac:chgData name="Sophie Bayer" userId="ede9276c-710b-4378-937b-bdc2eba6c543" providerId="ADAL" clId="{E3EDA246-60EA-465A-9C7B-AD452C69BB9D}" dt="2023-01-13T15:36:12.206" v="15626" actId="1076"/>
          <ac:spMkLst>
            <pc:docMk/>
            <pc:sldMk cId="2455952374" sldId="1982"/>
            <ac:spMk id="65" creationId="{96524ADD-8F03-4F4C-B982-B317EA00770F}"/>
          </ac:spMkLst>
        </pc:spChg>
        <pc:spChg chg="mod">
          <ac:chgData name="Sophie Bayer" userId="ede9276c-710b-4378-937b-bdc2eba6c543" providerId="ADAL" clId="{E3EDA246-60EA-465A-9C7B-AD452C69BB9D}" dt="2023-01-11T12:06:49.836" v="10306" actId="207"/>
          <ac:spMkLst>
            <pc:docMk/>
            <pc:sldMk cId="2455952374" sldId="1982"/>
            <ac:spMk id="66" creationId="{159D8B22-5645-402A-99C9-48A9B2380865}"/>
          </ac:spMkLst>
        </pc:spChg>
        <pc:spChg chg="mod">
          <ac:chgData name="Sophie Bayer" userId="ede9276c-710b-4378-937b-bdc2eba6c543" providerId="ADAL" clId="{E3EDA246-60EA-465A-9C7B-AD452C69BB9D}" dt="2023-01-11T12:06:49.836" v="10306" actId="207"/>
          <ac:spMkLst>
            <pc:docMk/>
            <pc:sldMk cId="2455952374" sldId="1982"/>
            <ac:spMk id="68" creationId="{2347FC3B-7B75-4B0D-B606-FA47246F2DBB}"/>
          </ac:spMkLst>
        </pc:spChg>
        <pc:spChg chg="mod">
          <ac:chgData name="Sophie Bayer" userId="ede9276c-710b-4378-937b-bdc2eba6c543" providerId="ADAL" clId="{E3EDA246-60EA-465A-9C7B-AD452C69BB9D}" dt="2023-01-11T12:06:49.836" v="10306" actId="207"/>
          <ac:spMkLst>
            <pc:docMk/>
            <pc:sldMk cId="2455952374" sldId="1982"/>
            <ac:spMk id="69" creationId="{1A29C68F-1373-44EF-9399-7078E16C5D2D}"/>
          </ac:spMkLst>
        </pc:spChg>
        <pc:spChg chg="mod">
          <ac:chgData name="Sophie Bayer" userId="ede9276c-710b-4378-937b-bdc2eba6c543" providerId="ADAL" clId="{E3EDA246-60EA-465A-9C7B-AD452C69BB9D}" dt="2023-01-11T12:06:49.836" v="10306" actId="207"/>
          <ac:spMkLst>
            <pc:docMk/>
            <pc:sldMk cId="2455952374" sldId="1982"/>
            <ac:spMk id="71" creationId="{5C70ED02-5611-4015-8704-250059D236A6}"/>
          </ac:spMkLst>
        </pc:spChg>
        <pc:spChg chg="mod">
          <ac:chgData name="Sophie Bayer" userId="ede9276c-710b-4378-937b-bdc2eba6c543" providerId="ADAL" clId="{E3EDA246-60EA-465A-9C7B-AD452C69BB9D}" dt="2023-01-11T12:06:49.836" v="10306" actId="207"/>
          <ac:spMkLst>
            <pc:docMk/>
            <pc:sldMk cId="2455952374" sldId="1982"/>
            <ac:spMk id="72" creationId="{C4CD37EC-B4F5-4833-BFE1-DD47A1803063}"/>
          </ac:spMkLst>
        </pc:spChg>
        <pc:spChg chg="mod">
          <ac:chgData name="Sophie Bayer" userId="ede9276c-710b-4378-937b-bdc2eba6c543" providerId="ADAL" clId="{E3EDA246-60EA-465A-9C7B-AD452C69BB9D}" dt="2023-01-11T12:06:49.836" v="10306" actId="207"/>
          <ac:spMkLst>
            <pc:docMk/>
            <pc:sldMk cId="2455952374" sldId="1982"/>
            <ac:spMk id="74" creationId="{7DC28764-CCD6-40D6-B660-FF9F6DB0993A}"/>
          </ac:spMkLst>
        </pc:spChg>
        <pc:spChg chg="mod">
          <ac:chgData name="Sophie Bayer" userId="ede9276c-710b-4378-937b-bdc2eba6c543" providerId="ADAL" clId="{E3EDA246-60EA-465A-9C7B-AD452C69BB9D}" dt="2023-01-11T12:06:49.836" v="10306" actId="207"/>
          <ac:spMkLst>
            <pc:docMk/>
            <pc:sldMk cId="2455952374" sldId="1982"/>
            <ac:spMk id="75" creationId="{A49E4EC2-43ED-4187-B9DB-1F45B52717D7}"/>
          </ac:spMkLst>
        </pc:spChg>
        <pc:spChg chg="add del mod">
          <ac:chgData name="Sophie Bayer" userId="ede9276c-710b-4378-937b-bdc2eba6c543" providerId="ADAL" clId="{E3EDA246-60EA-465A-9C7B-AD452C69BB9D}" dt="2023-01-11T12:07:42.794" v="10331" actId="478"/>
          <ac:spMkLst>
            <pc:docMk/>
            <pc:sldMk cId="2455952374" sldId="1982"/>
            <ac:spMk id="76" creationId="{2899E858-3E74-47EE-A898-FB763A31CC7F}"/>
          </ac:spMkLst>
        </pc:spChg>
        <pc:spChg chg="add del mod">
          <ac:chgData name="Sophie Bayer" userId="ede9276c-710b-4378-937b-bdc2eba6c543" providerId="ADAL" clId="{E3EDA246-60EA-465A-9C7B-AD452C69BB9D}" dt="2023-01-11T12:07:42.794" v="10331" actId="478"/>
          <ac:spMkLst>
            <pc:docMk/>
            <pc:sldMk cId="2455952374" sldId="1982"/>
            <ac:spMk id="77" creationId="{EA9169BA-C1B8-41A1-B948-15D366D5AD49}"/>
          </ac:spMkLst>
        </pc:spChg>
        <pc:spChg chg="add del mod">
          <ac:chgData name="Sophie Bayer" userId="ede9276c-710b-4378-937b-bdc2eba6c543" providerId="ADAL" clId="{E3EDA246-60EA-465A-9C7B-AD452C69BB9D}" dt="2023-01-11T12:07:42.794" v="10331" actId="478"/>
          <ac:spMkLst>
            <pc:docMk/>
            <pc:sldMk cId="2455952374" sldId="1982"/>
            <ac:spMk id="78" creationId="{6A137723-71D9-423F-B5A2-5F6341B87A06}"/>
          </ac:spMkLst>
        </pc:spChg>
        <pc:spChg chg="mod">
          <ac:chgData name="Sophie Bayer" userId="ede9276c-710b-4378-937b-bdc2eba6c543" providerId="ADAL" clId="{E3EDA246-60EA-465A-9C7B-AD452C69BB9D}" dt="2023-01-11T12:06:49.836" v="10306" actId="207"/>
          <ac:spMkLst>
            <pc:docMk/>
            <pc:sldMk cId="2455952374" sldId="1982"/>
            <ac:spMk id="80" creationId="{0AB030FB-B0B0-4EED-8B55-AB26F0EC9D81}"/>
          </ac:spMkLst>
        </pc:spChg>
        <pc:spChg chg="mod">
          <ac:chgData name="Sophie Bayer" userId="ede9276c-710b-4378-937b-bdc2eba6c543" providerId="ADAL" clId="{E3EDA246-60EA-465A-9C7B-AD452C69BB9D}" dt="2023-01-11T12:06:49.836" v="10306" actId="207"/>
          <ac:spMkLst>
            <pc:docMk/>
            <pc:sldMk cId="2455952374" sldId="1982"/>
            <ac:spMk id="81" creationId="{69B5FFC0-69AE-4C95-935B-505594A3BD11}"/>
          </ac:spMkLst>
        </pc:spChg>
        <pc:spChg chg="mod">
          <ac:chgData name="Sophie Bayer" userId="ede9276c-710b-4378-937b-bdc2eba6c543" providerId="ADAL" clId="{E3EDA246-60EA-465A-9C7B-AD452C69BB9D}" dt="2023-01-11T12:06:49.836" v="10306" actId="207"/>
          <ac:spMkLst>
            <pc:docMk/>
            <pc:sldMk cId="2455952374" sldId="1982"/>
            <ac:spMk id="83" creationId="{3F94425B-BF35-4691-BB8A-A08080271F68}"/>
          </ac:spMkLst>
        </pc:spChg>
        <pc:spChg chg="mod">
          <ac:chgData name="Sophie Bayer" userId="ede9276c-710b-4378-937b-bdc2eba6c543" providerId="ADAL" clId="{E3EDA246-60EA-465A-9C7B-AD452C69BB9D}" dt="2023-01-11T12:06:49.836" v="10306" actId="207"/>
          <ac:spMkLst>
            <pc:docMk/>
            <pc:sldMk cId="2455952374" sldId="1982"/>
            <ac:spMk id="84" creationId="{E90166B6-2DA6-4B51-A539-C37028FFC86A}"/>
          </ac:spMkLst>
        </pc:spChg>
        <pc:spChg chg="add del mod">
          <ac:chgData name="Sophie Bayer" userId="ede9276c-710b-4378-937b-bdc2eba6c543" providerId="ADAL" clId="{E3EDA246-60EA-465A-9C7B-AD452C69BB9D}" dt="2023-01-11T12:07:42.794" v="10331" actId="478"/>
          <ac:spMkLst>
            <pc:docMk/>
            <pc:sldMk cId="2455952374" sldId="1982"/>
            <ac:spMk id="85" creationId="{AD6EA63E-C130-4AE7-8451-6A8B74CE96E9}"/>
          </ac:spMkLst>
        </pc:spChg>
        <pc:spChg chg="add del mod">
          <ac:chgData name="Sophie Bayer" userId="ede9276c-710b-4378-937b-bdc2eba6c543" providerId="ADAL" clId="{E3EDA246-60EA-465A-9C7B-AD452C69BB9D}" dt="2023-01-11T12:07:42.794" v="10331" actId="478"/>
          <ac:spMkLst>
            <pc:docMk/>
            <pc:sldMk cId="2455952374" sldId="1982"/>
            <ac:spMk id="86" creationId="{5C748052-CDCB-4C70-8D58-79E45D7D09C7}"/>
          </ac:spMkLst>
        </pc:spChg>
        <pc:spChg chg="add del mod">
          <ac:chgData name="Sophie Bayer" userId="ede9276c-710b-4378-937b-bdc2eba6c543" providerId="ADAL" clId="{E3EDA246-60EA-465A-9C7B-AD452C69BB9D}" dt="2023-01-11T12:07:42.794" v="10331" actId="478"/>
          <ac:spMkLst>
            <pc:docMk/>
            <pc:sldMk cId="2455952374" sldId="1982"/>
            <ac:spMk id="87" creationId="{D3FD8507-C1F6-46E6-88F8-98915A8A43F4}"/>
          </ac:spMkLst>
        </pc:spChg>
        <pc:spChg chg="add del mod">
          <ac:chgData name="Sophie Bayer" userId="ede9276c-710b-4378-937b-bdc2eba6c543" providerId="ADAL" clId="{E3EDA246-60EA-465A-9C7B-AD452C69BB9D}" dt="2023-01-11T12:07:42.794" v="10331" actId="478"/>
          <ac:spMkLst>
            <pc:docMk/>
            <pc:sldMk cId="2455952374" sldId="1982"/>
            <ac:spMk id="88" creationId="{A5D4F056-A34C-4FD3-9C10-ECB3E0F494EA}"/>
          </ac:spMkLst>
        </pc:spChg>
        <pc:spChg chg="add del mod">
          <ac:chgData name="Sophie Bayer" userId="ede9276c-710b-4378-937b-bdc2eba6c543" providerId="ADAL" clId="{E3EDA246-60EA-465A-9C7B-AD452C69BB9D}" dt="2023-01-11T12:07:42.794" v="10331" actId="478"/>
          <ac:spMkLst>
            <pc:docMk/>
            <pc:sldMk cId="2455952374" sldId="1982"/>
            <ac:spMk id="89" creationId="{5417EA44-CB9B-46A3-B846-B9C684548D40}"/>
          </ac:spMkLst>
        </pc:spChg>
        <pc:spChg chg="mod">
          <ac:chgData name="Sophie Bayer" userId="ede9276c-710b-4378-937b-bdc2eba6c543" providerId="ADAL" clId="{E3EDA246-60EA-465A-9C7B-AD452C69BB9D}" dt="2023-01-11T12:06:49.836" v="10306" actId="207"/>
          <ac:spMkLst>
            <pc:docMk/>
            <pc:sldMk cId="2455952374" sldId="1982"/>
            <ac:spMk id="91" creationId="{9D1247F0-58FD-4E94-B0FB-2724F2A711ED}"/>
          </ac:spMkLst>
        </pc:spChg>
        <pc:spChg chg="mod">
          <ac:chgData name="Sophie Bayer" userId="ede9276c-710b-4378-937b-bdc2eba6c543" providerId="ADAL" clId="{E3EDA246-60EA-465A-9C7B-AD452C69BB9D}" dt="2023-01-11T12:06:49.836" v="10306" actId="207"/>
          <ac:spMkLst>
            <pc:docMk/>
            <pc:sldMk cId="2455952374" sldId="1982"/>
            <ac:spMk id="92" creationId="{601A58B0-420F-4951-B717-B507B816004C}"/>
          </ac:spMkLst>
        </pc:spChg>
        <pc:spChg chg="mod">
          <ac:chgData name="Sophie Bayer" userId="ede9276c-710b-4378-937b-bdc2eba6c543" providerId="ADAL" clId="{E3EDA246-60EA-465A-9C7B-AD452C69BB9D}" dt="2023-01-11T12:06:49.836" v="10306" actId="207"/>
          <ac:spMkLst>
            <pc:docMk/>
            <pc:sldMk cId="2455952374" sldId="1982"/>
            <ac:spMk id="94" creationId="{B46E4A89-502C-4496-B51A-0F5E9F3C165C}"/>
          </ac:spMkLst>
        </pc:spChg>
        <pc:spChg chg="mod">
          <ac:chgData name="Sophie Bayer" userId="ede9276c-710b-4378-937b-bdc2eba6c543" providerId="ADAL" clId="{E3EDA246-60EA-465A-9C7B-AD452C69BB9D}" dt="2023-01-11T12:06:49.836" v="10306" actId="207"/>
          <ac:spMkLst>
            <pc:docMk/>
            <pc:sldMk cId="2455952374" sldId="1982"/>
            <ac:spMk id="95" creationId="{277F201C-67EB-42D6-A85A-97690B5805E4}"/>
          </ac:spMkLst>
        </pc:spChg>
        <pc:spChg chg="add del mod">
          <ac:chgData name="Sophie Bayer" userId="ede9276c-710b-4378-937b-bdc2eba6c543" providerId="ADAL" clId="{E3EDA246-60EA-465A-9C7B-AD452C69BB9D}" dt="2023-01-11T12:07:53.221" v="10333"/>
          <ac:spMkLst>
            <pc:docMk/>
            <pc:sldMk cId="2455952374" sldId="1982"/>
            <ac:spMk id="96" creationId="{6D560BA6-A5E2-4A37-9CBF-566BF146FD9F}"/>
          </ac:spMkLst>
        </pc:spChg>
        <pc:spChg chg="mod">
          <ac:chgData name="Sophie Bayer" userId="ede9276c-710b-4378-937b-bdc2eba6c543" providerId="ADAL" clId="{E3EDA246-60EA-465A-9C7B-AD452C69BB9D}" dt="2023-01-11T12:07:48.137" v="10332"/>
          <ac:spMkLst>
            <pc:docMk/>
            <pc:sldMk cId="2455952374" sldId="1982"/>
            <ac:spMk id="98" creationId="{F11B97A7-18FF-464C-A9EF-E58FA4D5ADBC}"/>
          </ac:spMkLst>
        </pc:spChg>
        <pc:spChg chg="mod">
          <ac:chgData name="Sophie Bayer" userId="ede9276c-710b-4378-937b-bdc2eba6c543" providerId="ADAL" clId="{E3EDA246-60EA-465A-9C7B-AD452C69BB9D}" dt="2023-01-11T12:07:48.137" v="10332"/>
          <ac:spMkLst>
            <pc:docMk/>
            <pc:sldMk cId="2455952374" sldId="1982"/>
            <ac:spMk id="99" creationId="{B591F53C-D413-40A5-B459-827C99D89F20}"/>
          </ac:spMkLst>
        </pc:spChg>
        <pc:spChg chg="mod">
          <ac:chgData name="Sophie Bayer" userId="ede9276c-710b-4378-937b-bdc2eba6c543" providerId="ADAL" clId="{E3EDA246-60EA-465A-9C7B-AD452C69BB9D}" dt="2023-01-11T12:07:48.137" v="10332"/>
          <ac:spMkLst>
            <pc:docMk/>
            <pc:sldMk cId="2455952374" sldId="1982"/>
            <ac:spMk id="100" creationId="{2FFC5CB6-C8D6-465C-A3B4-3C3A65A02D46}"/>
          </ac:spMkLst>
        </pc:spChg>
        <pc:spChg chg="mod">
          <ac:chgData name="Sophie Bayer" userId="ede9276c-710b-4378-937b-bdc2eba6c543" providerId="ADAL" clId="{E3EDA246-60EA-465A-9C7B-AD452C69BB9D}" dt="2023-01-11T12:07:48.137" v="10332"/>
          <ac:spMkLst>
            <pc:docMk/>
            <pc:sldMk cId="2455952374" sldId="1982"/>
            <ac:spMk id="102" creationId="{E35C71D7-E9C5-4A0B-84C6-154536EC243E}"/>
          </ac:spMkLst>
        </pc:spChg>
        <pc:spChg chg="mod">
          <ac:chgData name="Sophie Bayer" userId="ede9276c-710b-4378-937b-bdc2eba6c543" providerId="ADAL" clId="{E3EDA246-60EA-465A-9C7B-AD452C69BB9D}" dt="2023-01-11T12:07:48.137" v="10332"/>
          <ac:spMkLst>
            <pc:docMk/>
            <pc:sldMk cId="2455952374" sldId="1982"/>
            <ac:spMk id="103" creationId="{69288F4A-8637-4F8E-9695-5B856C22281F}"/>
          </ac:spMkLst>
        </pc:spChg>
        <pc:spChg chg="mod">
          <ac:chgData name="Sophie Bayer" userId="ede9276c-710b-4378-937b-bdc2eba6c543" providerId="ADAL" clId="{E3EDA246-60EA-465A-9C7B-AD452C69BB9D}" dt="2023-01-11T12:07:48.137" v="10332"/>
          <ac:spMkLst>
            <pc:docMk/>
            <pc:sldMk cId="2455952374" sldId="1982"/>
            <ac:spMk id="105" creationId="{38CBB4F1-E073-450A-8747-8DD9CEF9FB2A}"/>
          </ac:spMkLst>
        </pc:spChg>
        <pc:spChg chg="mod">
          <ac:chgData name="Sophie Bayer" userId="ede9276c-710b-4378-937b-bdc2eba6c543" providerId="ADAL" clId="{E3EDA246-60EA-465A-9C7B-AD452C69BB9D}" dt="2023-01-11T12:07:48.137" v="10332"/>
          <ac:spMkLst>
            <pc:docMk/>
            <pc:sldMk cId="2455952374" sldId="1982"/>
            <ac:spMk id="106" creationId="{EF71342C-D67B-4158-A186-40822E6BF224}"/>
          </ac:spMkLst>
        </pc:spChg>
        <pc:spChg chg="mod">
          <ac:chgData name="Sophie Bayer" userId="ede9276c-710b-4378-937b-bdc2eba6c543" providerId="ADAL" clId="{E3EDA246-60EA-465A-9C7B-AD452C69BB9D}" dt="2023-01-11T12:07:48.137" v="10332"/>
          <ac:spMkLst>
            <pc:docMk/>
            <pc:sldMk cId="2455952374" sldId="1982"/>
            <ac:spMk id="108" creationId="{BCA5552D-8DB4-43BF-BD08-C51A0FE4393F}"/>
          </ac:spMkLst>
        </pc:spChg>
        <pc:spChg chg="mod">
          <ac:chgData name="Sophie Bayer" userId="ede9276c-710b-4378-937b-bdc2eba6c543" providerId="ADAL" clId="{E3EDA246-60EA-465A-9C7B-AD452C69BB9D}" dt="2023-01-11T12:07:48.137" v="10332"/>
          <ac:spMkLst>
            <pc:docMk/>
            <pc:sldMk cId="2455952374" sldId="1982"/>
            <ac:spMk id="109" creationId="{1AE2B672-6D01-4A91-8F74-7D7E23659E45}"/>
          </ac:spMkLst>
        </pc:spChg>
        <pc:spChg chg="mod">
          <ac:chgData name="Sophie Bayer" userId="ede9276c-710b-4378-937b-bdc2eba6c543" providerId="ADAL" clId="{E3EDA246-60EA-465A-9C7B-AD452C69BB9D}" dt="2023-01-11T12:07:48.137" v="10332"/>
          <ac:spMkLst>
            <pc:docMk/>
            <pc:sldMk cId="2455952374" sldId="1982"/>
            <ac:spMk id="111" creationId="{2E3E3C80-8840-45F4-BBF7-0E28E7F39715}"/>
          </ac:spMkLst>
        </pc:spChg>
        <pc:spChg chg="mod">
          <ac:chgData name="Sophie Bayer" userId="ede9276c-710b-4378-937b-bdc2eba6c543" providerId="ADAL" clId="{E3EDA246-60EA-465A-9C7B-AD452C69BB9D}" dt="2023-01-11T12:07:48.137" v="10332"/>
          <ac:spMkLst>
            <pc:docMk/>
            <pc:sldMk cId="2455952374" sldId="1982"/>
            <ac:spMk id="112" creationId="{5817D70F-DB42-4803-8E61-43E9EF76E2BD}"/>
          </ac:spMkLst>
        </pc:spChg>
        <pc:spChg chg="add del mod">
          <ac:chgData name="Sophie Bayer" userId="ede9276c-710b-4378-937b-bdc2eba6c543" providerId="ADAL" clId="{E3EDA246-60EA-465A-9C7B-AD452C69BB9D}" dt="2023-01-11T12:07:53.221" v="10333"/>
          <ac:spMkLst>
            <pc:docMk/>
            <pc:sldMk cId="2455952374" sldId="1982"/>
            <ac:spMk id="113" creationId="{4F689FBB-3577-481A-B088-F334A7263E30}"/>
          </ac:spMkLst>
        </pc:spChg>
        <pc:spChg chg="add del mod">
          <ac:chgData name="Sophie Bayer" userId="ede9276c-710b-4378-937b-bdc2eba6c543" providerId="ADAL" clId="{E3EDA246-60EA-465A-9C7B-AD452C69BB9D}" dt="2023-01-11T12:07:53.221" v="10333"/>
          <ac:spMkLst>
            <pc:docMk/>
            <pc:sldMk cId="2455952374" sldId="1982"/>
            <ac:spMk id="114" creationId="{E9B456ED-BF14-4853-9331-6A9CAD06E1DF}"/>
          </ac:spMkLst>
        </pc:spChg>
        <pc:spChg chg="add del mod">
          <ac:chgData name="Sophie Bayer" userId="ede9276c-710b-4378-937b-bdc2eba6c543" providerId="ADAL" clId="{E3EDA246-60EA-465A-9C7B-AD452C69BB9D}" dt="2023-01-11T12:07:53.221" v="10333"/>
          <ac:spMkLst>
            <pc:docMk/>
            <pc:sldMk cId="2455952374" sldId="1982"/>
            <ac:spMk id="115" creationId="{A9625E13-E350-4910-8036-35C053CA5B56}"/>
          </ac:spMkLst>
        </pc:spChg>
        <pc:spChg chg="mod">
          <ac:chgData name="Sophie Bayer" userId="ede9276c-710b-4378-937b-bdc2eba6c543" providerId="ADAL" clId="{E3EDA246-60EA-465A-9C7B-AD452C69BB9D}" dt="2023-01-11T12:07:48.137" v="10332"/>
          <ac:spMkLst>
            <pc:docMk/>
            <pc:sldMk cId="2455952374" sldId="1982"/>
            <ac:spMk id="117" creationId="{1F897C8D-68D8-45DF-9E09-3C3725FB4A34}"/>
          </ac:spMkLst>
        </pc:spChg>
        <pc:spChg chg="mod">
          <ac:chgData name="Sophie Bayer" userId="ede9276c-710b-4378-937b-bdc2eba6c543" providerId="ADAL" clId="{E3EDA246-60EA-465A-9C7B-AD452C69BB9D}" dt="2023-01-11T12:07:48.137" v="10332"/>
          <ac:spMkLst>
            <pc:docMk/>
            <pc:sldMk cId="2455952374" sldId="1982"/>
            <ac:spMk id="118" creationId="{0EC489CE-863F-4CCE-AAB1-2328F35B4815}"/>
          </ac:spMkLst>
        </pc:spChg>
        <pc:spChg chg="mod">
          <ac:chgData name="Sophie Bayer" userId="ede9276c-710b-4378-937b-bdc2eba6c543" providerId="ADAL" clId="{E3EDA246-60EA-465A-9C7B-AD452C69BB9D}" dt="2023-01-11T12:07:48.137" v="10332"/>
          <ac:spMkLst>
            <pc:docMk/>
            <pc:sldMk cId="2455952374" sldId="1982"/>
            <ac:spMk id="120" creationId="{01D7A2CC-DC80-4064-8756-81EF85318B4E}"/>
          </ac:spMkLst>
        </pc:spChg>
        <pc:spChg chg="mod">
          <ac:chgData name="Sophie Bayer" userId="ede9276c-710b-4378-937b-bdc2eba6c543" providerId="ADAL" clId="{E3EDA246-60EA-465A-9C7B-AD452C69BB9D}" dt="2023-01-11T12:07:48.137" v="10332"/>
          <ac:spMkLst>
            <pc:docMk/>
            <pc:sldMk cId="2455952374" sldId="1982"/>
            <ac:spMk id="121" creationId="{5B86B155-1A12-4983-9C30-D5A0D222474E}"/>
          </ac:spMkLst>
        </pc:spChg>
        <pc:spChg chg="add del mod">
          <ac:chgData name="Sophie Bayer" userId="ede9276c-710b-4378-937b-bdc2eba6c543" providerId="ADAL" clId="{E3EDA246-60EA-465A-9C7B-AD452C69BB9D}" dt="2023-01-11T12:07:53.221" v="10333"/>
          <ac:spMkLst>
            <pc:docMk/>
            <pc:sldMk cId="2455952374" sldId="1982"/>
            <ac:spMk id="122" creationId="{1AFDDF8E-2D04-4C0A-BD77-2D884E0AF34D}"/>
          </ac:spMkLst>
        </pc:spChg>
        <pc:spChg chg="add del mod">
          <ac:chgData name="Sophie Bayer" userId="ede9276c-710b-4378-937b-bdc2eba6c543" providerId="ADAL" clId="{E3EDA246-60EA-465A-9C7B-AD452C69BB9D}" dt="2023-01-11T12:07:53.221" v="10333"/>
          <ac:spMkLst>
            <pc:docMk/>
            <pc:sldMk cId="2455952374" sldId="1982"/>
            <ac:spMk id="123" creationId="{01939DF4-509C-432B-B9A4-781F7C1C06A6}"/>
          </ac:spMkLst>
        </pc:spChg>
        <pc:spChg chg="add del mod">
          <ac:chgData name="Sophie Bayer" userId="ede9276c-710b-4378-937b-bdc2eba6c543" providerId="ADAL" clId="{E3EDA246-60EA-465A-9C7B-AD452C69BB9D}" dt="2023-01-11T12:07:53.221" v="10333"/>
          <ac:spMkLst>
            <pc:docMk/>
            <pc:sldMk cId="2455952374" sldId="1982"/>
            <ac:spMk id="124" creationId="{86218B05-01AB-4A03-958E-C84C6D249079}"/>
          </ac:spMkLst>
        </pc:spChg>
        <pc:spChg chg="add del mod">
          <ac:chgData name="Sophie Bayer" userId="ede9276c-710b-4378-937b-bdc2eba6c543" providerId="ADAL" clId="{E3EDA246-60EA-465A-9C7B-AD452C69BB9D}" dt="2023-01-11T12:07:53.221" v="10333"/>
          <ac:spMkLst>
            <pc:docMk/>
            <pc:sldMk cId="2455952374" sldId="1982"/>
            <ac:spMk id="125" creationId="{CB0939AD-9C52-4744-883F-965DF03F52A0}"/>
          </ac:spMkLst>
        </pc:spChg>
        <pc:spChg chg="add del mod">
          <ac:chgData name="Sophie Bayer" userId="ede9276c-710b-4378-937b-bdc2eba6c543" providerId="ADAL" clId="{E3EDA246-60EA-465A-9C7B-AD452C69BB9D}" dt="2023-01-11T12:07:53.221" v="10333"/>
          <ac:spMkLst>
            <pc:docMk/>
            <pc:sldMk cId="2455952374" sldId="1982"/>
            <ac:spMk id="126" creationId="{AA01B981-03F7-4ADB-B744-9F307371B110}"/>
          </ac:spMkLst>
        </pc:spChg>
        <pc:spChg chg="mod">
          <ac:chgData name="Sophie Bayer" userId="ede9276c-710b-4378-937b-bdc2eba6c543" providerId="ADAL" clId="{E3EDA246-60EA-465A-9C7B-AD452C69BB9D}" dt="2023-01-11T12:07:48.137" v="10332"/>
          <ac:spMkLst>
            <pc:docMk/>
            <pc:sldMk cId="2455952374" sldId="1982"/>
            <ac:spMk id="128" creationId="{E5BF9DCF-DFAD-4F99-B556-4418429D01B0}"/>
          </ac:spMkLst>
        </pc:spChg>
        <pc:spChg chg="mod">
          <ac:chgData name="Sophie Bayer" userId="ede9276c-710b-4378-937b-bdc2eba6c543" providerId="ADAL" clId="{E3EDA246-60EA-465A-9C7B-AD452C69BB9D}" dt="2023-01-11T12:07:48.137" v="10332"/>
          <ac:spMkLst>
            <pc:docMk/>
            <pc:sldMk cId="2455952374" sldId="1982"/>
            <ac:spMk id="129" creationId="{E0BB4D37-1418-4D6C-9BD9-14F1962A93C0}"/>
          </ac:spMkLst>
        </pc:spChg>
        <pc:spChg chg="mod">
          <ac:chgData name="Sophie Bayer" userId="ede9276c-710b-4378-937b-bdc2eba6c543" providerId="ADAL" clId="{E3EDA246-60EA-465A-9C7B-AD452C69BB9D}" dt="2023-01-11T12:07:48.137" v="10332"/>
          <ac:spMkLst>
            <pc:docMk/>
            <pc:sldMk cId="2455952374" sldId="1982"/>
            <ac:spMk id="131" creationId="{0D266912-6530-4B29-B846-8E9CB246B4E6}"/>
          </ac:spMkLst>
        </pc:spChg>
        <pc:spChg chg="mod">
          <ac:chgData name="Sophie Bayer" userId="ede9276c-710b-4378-937b-bdc2eba6c543" providerId="ADAL" clId="{E3EDA246-60EA-465A-9C7B-AD452C69BB9D}" dt="2023-01-11T12:07:48.137" v="10332"/>
          <ac:spMkLst>
            <pc:docMk/>
            <pc:sldMk cId="2455952374" sldId="1982"/>
            <ac:spMk id="132" creationId="{BB58DBE9-21AB-4CFA-9AD4-5FF2515CBCC8}"/>
          </ac:spMkLst>
        </pc:spChg>
        <pc:spChg chg="add del mod">
          <ac:chgData name="Sophie Bayer" userId="ede9276c-710b-4378-937b-bdc2eba6c543" providerId="ADAL" clId="{E3EDA246-60EA-465A-9C7B-AD452C69BB9D}" dt="2023-01-13T15:35:56.928" v="15624" actId="478"/>
          <ac:spMkLst>
            <pc:docMk/>
            <pc:sldMk cId="2455952374" sldId="1982"/>
            <ac:spMk id="133" creationId="{F3A2CE7C-E431-4A9D-927A-C609DC5E1AB9}"/>
          </ac:spMkLst>
        </pc:spChg>
        <pc:spChg chg="mod">
          <ac:chgData name="Sophie Bayer" userId="ede9276c-710b-4378-937b-bdc2eba6c543" providerId="ADAL" clId="{E3EDA246-60EA-465A-9C7B-AD452C69BB9D}" dt="2023-01-11T12:10:25.283" v="10376" actId="208"/>
          <ac:spMkLst>
            <pc:docMk/>
            <pc:sldMk cId="2455952374" sldId="1982"/>
            <ac:spMk id="135" creationId="{19C017BD-E5AE-4775-9217-A810017CD19D}"/>
          </ac:spMkLst>
        </pc:spChg>
        <pc:spChg chg="mod">
          <ac:chgData name="Sophie Bayer" userId="ede9276c-710b-4378-937b-bdc2eba6c543" providerId="ADAL" clId="{E3EDA246-60EA-465A-9C7B-AD452C69BB9D}" dt="2023-01-11T12:07:53.238" v="10334"/>
          <ac:spMkLst>
            <pc:docMk/>
            <pc:sldMk cId="2455952374" sldId="1982"/>
            <ac:spMk id="136" creationId="{75AB2ECC-3555-414D-A1F1-2D89295DEFDA}"/>
          </ac:spMkLst>
        </pc:spChg>
        <pc:spChg chg="mod">
          <ac:chgData name="Sophie Bayer" userId="ede9276c-710b-4378-937b-bdc2eba6c543" providerId="ADAL" clId="{E3EDA246-60EA-465A-9C7B-AD452C69BB9D}" dt="2023-01-11T12:07:53.238" v="10334"/>
          <ac:spMkLst>
            <pc:docMk/>
            <pc:sldMk cId="2455952374" sldId="1982"/>
            <ac:spMk id="137" creationId="{EC3B71B7-8AAD-4CA9-A180-1AC2545CA047}"/>
          </ac:spMkLst>
        </pc:spChg>
        <pc:spChg chg="del mod topLvl">
          <ac:chgData name="Sophie Bayer" userId="ede9276c-710b-4378-937b-bdc2eba6c543" providerId="ADAL" clId="{E3EDA246-60EA-465A-9C7B-AD452C69BB9D}" dt="2023-01-11T12:14:15.797" v="10498" actId="478"/>
          <ac:spMkLst>
            <pc:docMk/>
            <pc:sldMk cId="2455952374" sldId="1982"/>
            <ac:spMk id="139" creationId="{2F18429B-D9A8-43C6-BDDA-24FF1DE2E67F}"/>
          </ac:spMkLst>
        </pc:spChg>
        <pc:spChg chg="del mod topLvl">
          <ac:chgData name="Sophie Bayer" userId="ede9276c-710b-4378-937b-bdc2eba6c543" providerId="ADAL" clId="{E3EDA246-60EA-465A-9C7B-AD452C69BB9D}" dt="2023-01-11T12:09:46.493" v="10366" actId="478"/>
          <ac:spMkLst>
            <pc:docMk/>
            <pc:sldMk cId="2455952374" sldId="1982"/>
            <ac:spMk id="140" creationId="{37F64915-8B9B-49B3-AFFF-629E6441EB61}"/>
          </ac:spMkLst>
        </pc:spChg>
        <pc:spChg chg="del mod topLvl">
          <ac:chgData name="Sophie Bayer" userId="ede9276c-710b-4378-937b-bdc2eba6c543" providerId="ADAL" clId="{E3EDA246-60EA-465A-9C7B-AD452C69BB9D}" dt="2023-01-13T15:35:56.928" v="15624" actId="478"/>
          <ac:spMkLst>
            <pc:docMk/>
            <pc:sldMk cId="2455952374" sldId="1982"/>
            <ac:spMk id="142" creationId="{427AAB4E-10BB-4525-922E-077C42E2CA40}"/>
          </ac:spMkLst>
        </pc:spChg>
        <pc:spChg chg="del mod topLvl">
          <ac:chgData name="Sophie Bayer" userId="ede9276c-710b-4378-937b-bdc2eba6c543" providerId="ADAL" clId="{E3EDA246-60EA-465A-9C7B-AD452C69BB9D}" dt="2023-01-11T12:09:57.438" v="10370" actId="478"/>
          <ac:spMkLst>
            <pc:docMk/>
            <pc:sldMk cId="2455952374" sldId="1982"/>
            <ac:spMk id="143" creationId="{1944C250-C83F-41B2-88A3-22550FFB4B8F}"/>
          </ac:spMkLst>
        </pc:spChg>
        <pc:spChg chg="del mod topLvl">
          <ac:chgData name="Sophie Bayer" userId="ede9276c-710b-4378-937b-bdc2eba6c543" providerId="ADAL" clId="{E3EDA246-60EA-465A-9C7B-AD452C69BB9D}" dt="2023-01-11T12:19:52.213" v="10681" actId="478"/>
          <ac:spMkLst>
            <pc:docMk/>
            <pc:sldMk cId="2455952374" sldId="1982"/>
            <ac:spMk id="145" creationId="{BEE92837-A058-43AA-B71B-C71A5DF0F640}"/>
          </ac:spMkLst>
        </pc:spChg>
        <pc:spChg chg="del mod topLvl">
          <ac:chgData name="Sophie Bayer" userId="ede9276c-710b-4378-937b-bdc2eba6c543" providerId="ADAL" clId="{E3EDA246-60EA-465A-9C7B-AD452C69BB9D}" dt="2023-01-11T12:09:28.882" v="10357" actId="478"/>
          <ac:spMkLst>
            <pc:docMk/>
            <pc:sldMk cId="2455952374" sldId="1982"/>
            <ac:spMk id="146" creationId="{C7D9BF60-5D12-48AD-AA72-6F5E9FE7D7CB}"/>
          </ac:spMkLst>
        </pc:spChg>
        <pc:spChg chg="del mod topLvl">
          <ac:chgData name="Sophie Bayer" userId="ede9276c-710b-4378-937b-bdc2eba6c543" providerId="ADAL" clId="{E3EDA246-60EA-465A-9C7B-AD452C69BB9D}" dt="2023-01-11T12:18:43.809" v="10649" actId="478"/>
          <ac:spMkLst>
            <pc:docMk/>
            <pc:sldMk cId="2455952374" sldId="1982"/>
            <ac:spMk id="148" creationId="{0DE7FF84-5C99-40A7-86D1-2D3A3CB88A2A}"/>
          </ac:spMkLst>
        </pc:spChg>
        <pc:spChg chg="del mod topLvl">
          <ac:chgData name="Sophie Bayer" userId="ede9276c-710b-4378-937b-bdc2eba6c543" providerId="ADAL" clId="{E3EDA246-60EA-465A-9C7B-AD452C69BB9D}" dt="2023-01-11T12:09:39.045" v="10363" actId="478"/>
          <ac:spMkLst>
            <pc:docMk/>
            <pc:sldMk cId="2455952374" sldId="1982"/>
            <ac:spMk id="149" creationId="{69B923D7-55CF-4F57-8179-28C199AC1738}"/>
          </ac:spMkLst>
        </pc:spChg>
        <pc:spChg chg="add del mod">
          <ac:chgData name="Sophie Bayer" userId="ede9276c-710b-4378-937b-bdc2eba6c543" providerId="ADAL" clId="{E3EDA246-60EA-465A-9C7B-AD452C69BB9D}" dt="2023-01-11T12:09:32.601" v="10359" actId="478"/>
          <ac:spMkLst>
            <pc:docMk/>
            <pc:sldMk cId="2455952374" sldId="1982"/>
            <ac:spMk id="150" creationId="{3E8BF91C-C6B8-48C1-9531-096BCA52933D}"/>
          </ac:spMkLst>
        </pc:spChg>
        <pc:spChg chg="add del mod">
          <ac:chgData name="Sophie Bayer" userId="ede9276c-710b-4378-937b-bdc2eba6c543" providerId="ADAL" clId="{E3EDA246-60EA-465A-9C7B-AD452C69BB9D}" dt="2023-01-11T12:09:37.513" v="10362" actId="478"/>
          <ac:spMkLst>
            <pc:docMk/>
            <pc:sldMk cId="2455952374" sldId="1982"/>
            <ac:spMk id="151" creationId="{6E0ED80D-681D-4FF8-8B00-319A7F98B49B}"/>
          </ac:spMkLst>
        </pc:spChg>
        <pc:spChg chg="add del mod">
          <ac:chgData name="Sophie Bayer" userId="ede9276c-710b-4378-937b-bdc2eba6c543" providerId="ADAL" clId="{E3EDA246-60EA-465A-9C7B-AD452C69BB9D}" dt="2023-01-11T12:10:43.370" v="10379" actId="478"/>
          <ac:spMkLst>
            <pc:docMk/>
            <pc:sldMk cId="2455952374" sldId="1982"/>
            <ac:spMk id="152" creationId="{7489B92D-4EEF-4D13-9B93-1EC3C4A05090}"/>
          </ac:spMkLst>
        </pc:spChg>
        <pc:spChg chg="del mod topLvl">
          <ac:chgData name="Sophie Bayer" userId="ede9276c-710b-4378-937b-bdc2eba6c543" providerId="ADAL" clId="{E3EDA246-60EA-465A-9C7B-AD452C69BB9D}" dt="2023-01-13T15:35:56.928" v="15624" actId="478"/>
          <ac:spMkLst>
            <pc:docMk/>
            <pc:sldMk cId="2455952374" sldId="1982"/>
            <ac:spMk id="154" creationId="{CB6B5C26-45FF-4D2B-9F27-52CC1D02C060}"/>
          </ac:spMkLst>
        </pc:spChg>
        <pc:spChg chg="del mod topLvl">
          <ac:chgData name="Sophie Bayer" userId="ede9276c-710b-4378-937b-bdc2eba6c543" providerId="ADAL" clId="{E3EDA246-60EA-465A-9C7B-AD452C69BB9D}" dt="2023-01-11T12:09:48.370" v="10367" actId="478"/>
          <ac:spMkLst>
            <pc:docMk/>
            <pc:sldMk cId="2455952374" sldId="1982"/>
            <ac:spMk id="155" creationId="{47745BE5-C60A-4BE1-B69D-325EF253CF26}"/>
          </ac:spMkLst>
        </pc:spChg>
        <pc:spChg chg="add del mod topLvl">
          <ac:chgData name="Sophie Bayer" userId="ede9276c-710b-4378-937b-bdc2eba6c543" providerId="ADAL" clId="{E3EDA246-60EA-465A-9C7B-AD452C69BB9D}" dt="2023-01-13T15:35:56.928" v="15624" actId="478"/>
          <ac:spMkLst>
            <pc:docMk/>
            <pc:sldMk cId="2455952374" sldId="1982"/>
            <ac:spMk id="157" creationId="{260C7ED5-CF3A-4358-9466-F7DBC90A0166}"/>
          </ac:spMkLst>
        </pc:spChg>
        <pc:spChg chg="del mod topLvl">
          <ac:chgData name="Sophie Bayer" userId="ede9276c-710b-4378-937b-bdc2eba6c543" providerId="ADAL" clId="{E3EDA246-60EA-465A-9C7B-AD452C69BB9D}" dt="2023-01-11T12:09:26.085" v="10356" actId="478"/>
          <ac:spMkLst>
            <pc:docMk/>
            <pc:sldMk cId="2455952374" sldId="1982"/>
            <ac:spMk id="158" creationId="{58AB34B5-6DEB-4B3A-BEA7-007DFD25CC1C}"/>
          </ac:spMkLst>
        </pc:spChg>
        <pc:spChg chg="add del mod">
          <ac:chgData name="Sophie Bayer" userId="ede9276c-710b-4378-937b-bdc2eba6c543" providerId="ADAL" clId="{E3EDA246-60EA-465A-9C7B-AD452C69BB9D}" dt="2023-01-11T12:09:59.235" v="10371" actId="478"/>
          <ac:spMkLst>
            <pc:docMk/>
            <pc:sldMk cId="2455952374" sldId="1982"/>
            <ac:spMk id="159" creationId="{56BBFF88-1BD7-41D4-8235-83D12D81CF44}"/>
          </ac:spMkLst>
        </pc:spChg>
        <pc:spChg chg="add del mod">
          <ac:chgData name="Sophie Bayer" userId="ede9276c-710b-4378-937b-bdc2eba6c543" providerId="ADAL" clId="{E3EDA246-60EA-465A-9C7B-AD452C69BB9D}" dt="2023-01-11T12:09:33.872" v="10360" actId="478"/>
          <ac:spMkLst>
            <pc:docMk/>
            <pc:sldMk cId="2455952374" sldId="1982"/>
            <ac:spMk id="160" creationId="{980FAECD-300C-4089-9FF0-C76BA3785352}"/>
          </ac:spMkLst>
        </pc:spChg>
        <pc:spChg chg="add del mod">
          <ac:chgData name="Sophie Bayer" userId="ede9276c-710b-4378-937b-bdc2eba6c543" providerId="ADAL" clId="{E3EDA246-60EA-465A-9C7B-AD452C69BB9D}" dt="2023-01-11T12:10:02.621" v="10373" actId="478"/>
          <ac:spMkLst>
            <pc:docMk/>
            <pc:sldMk cId="2455952374" sldId="1982"/>
            <ac:spMk id="161" creationId="{55C1079F-3833-4DED-8709-ECA39AD294C1}"/>
          </ac:spMkLst>
        </pc:spChg>
        <pc:spChg chg="add del mod">
          <ac:chgData name="Sophie Bayer" userId="ede9276c-710b-4378-937b-bdc2eba6c543" providerId="ADAL" clId="{E3EDA246-60EA-465A-9C7B-AD452C69BB9D}" dt="2023-01-11T12:09:35.294" v="10361" actId="478"/>
          <ac:spMkLst>
            <pc:docMk/>
            <pc:sldMk cId="2455952374" sldId="1982"/>
            <ac:spMk id="162" creationId="{DB02E60C-4EB6-402F-ACD2-8003957C7FC9}"/>
          </ac:spMkLst>
        </pc:spChg>
        <pc:spChg chg="add del mod">
          <ac:chgData name="Sophie Bayer" userId="ede9276c-710b-4378-937b-bdc2eba6c543" providerId="ADAL" clId="{E3EDA246-60EA-465A-9C7B-AD452C69BB9D}" dt="2023-01-11T12:10:00.933" v="10372" actId="478"/>
          <ac:spMkLst>
            <pc:docMk/>
            <pc:sldMk cId="2455952374" sldId="1982"/>
            <ac:spMk id="163" creationId="{F67D999D-3F2E-4013-B54E-0B9F43123C13}"/>
          </ac:spMkLst>
        </pc:spChg>
        <pc:spChg chg="del mod topLvl">
          <ac:chgData name="Sophie Bayer" userId="ede9276c-710b-4378-937b-bdc2eba6c543" providerId="ADAL" clId="{E3EDA246-60EA-465A-9C7B-AD452C69BB9D}" dt="2023-01-11T12:19:10.713" v="10671" actId="478"/>
          <ac:spMkLst>
            <pc:docMk/>
            <pc:sldMk cId="2455952374" sldId="1982"/>
            <ac:spMk id="165" creationId="{88C8E909-AB0B-4030-8E32-D228E1A42E25}"/>
          </ac:spMkLst>
        </pc:spChg>
        <pc:spChg chg="del mod topLvl">
          <ac:chgData name="Sophie Bayer" userId="ede9276c-710b-4378-937b-bdc2eba6c543" providerId="ADAL" clId="{E3EDA246-60EA-465A-9C7B-AD452C69BB9D}" dt="2023-01-11T12:09:30.837" v="10358" actId="478"/>
          <ac:spMkLst>
            <pc:docMk/>
            <pc:sldMk cId="2455952374" sldId="1982"/>
            <ac:spMk id="166" creationId="{CEF90B50-7F26-4810-A996-66E31C07E0A5}"/>
          </ac:spMkLst>
        </pc:spChg>
        <pc:spChg chg="del mod topLvl">
          <ac:chgData name="Sophie Bayer" userId="ede9276c-710b-4378-937b-bdc2eba6c543" providerId="ADAL" clId="{E3EDA246-60EA-465A-9C7B-AD452C69BB9D}" dt="2023-01-11T12:23:12.535" v="10779" actId="478"/>
          <ac:spMkLst>
            <pc:docMk/>
            <pc:sldMk cId="2455952374" sldId="1982"/>
            <ac:spMk id="168" creationId="{984FBFE5-9AAD-4646-A556-CE58C31409ED}"/>
          </ac:spMkLst>
        </pc:spChg>
        <pc:spChg chg="del mod topLvl">
          <ac:chgData name="Sophie Bayer" userId="ede9276c-710b-4378-937b-bdc2eba6c543" providerId="ADAL" clId="{E3EDA246-60EA-465A-9C7B-AD452C69BB9D}" dt="2023-01-11T12:09:22.366" v="10354" actId="478"/>
          <ac:spMkLst>
            <pc:docMk/>
            <pc:sldMk cId="2455952374" sldId="1982"/>
            <ac:spMk id="169" creationId="{F82F60DC-1204-4492-8A47-0BAB8776ABA1}"/>
          </ac:spMkLst>
        </pc:spChg>
        <pc:spChg chg="add mod">
          <ac:chgData name="Sophie Bayer" userId="ede9276c-710b-4378-937b-bdc2eba6c543" providerId="ADAL" clId="{E3EDA246-60EA-465A-9C7B-AD452C69BB9D}" dt="2023-01-13T15:32:11.351" v="15444" actId="1076"/>
          <ac:spMkLst>
            <pc:docMk/>
            <pc:sldMk cId="2455952374" sldId="1982"/>
            <ac:spMk id="173" creationId="{75436E45-FC46-422A-9D69-8963386AF554}"/>
          </ac:spMkLst>
        </pc:spChg>
        <pc:spChg chg="add mod">
          <ac:chgData name="Sophie Bayer" userId="ede9276c-710b-4378-937b-bdc2eba6c543" providerId="ADAL" clId="{E3EDA246-60EA-465A-9C7B-AD452C69BB9D}" dt="2023-01-13T15:32:20.345" v="15445" actId="1076"/>
          <ac:spMkLst>
            <pc:docMk/>
            <pc:sldMk cId="2455952374" sldId="1982"/>
            <ac:spMk id="174" creationId="{147C1725-64F3-4376-8C3A-2AA709F791B5}"/>
          </ac:spMkLst>
        </pc:spChg>
        <pc:spChg chg="add del mod">
          <ac:chgData name="Sophie Bayer" userId="ede9276c-710b-4378-937b-bdc2eba6c543" providerId="ADAL" clId="{E3EDA246-60EA-465A-9C7B-AD452C69BB9D}" dt="2023-01-13T15:32:41.275" v="15450" actId="478"/>
          <ac:spMkLst>
            <pc:docMk/>
            <pc:sldMk cId="2455952374" sldId="1982"/>
            <ac:spMk id="175" creationId="{104B5F6A-FAF1-4592-9956-CA18F548E13F}"/>
          </ac:spMkLst>
        </pc:spChg>
        <pc:spChg chg="add del mod">
          <ac:chgData name="Sophie Bayer" userId="ede9276c-710b-4378-937b-bdc2eba6c543" providerId="ADAL" clId="{E3EDA246-60EA-465A-9C7B-AD452C69BB9D}" dt="2023-01-13T15:35:56.928" v="15624" actId="478"/>
          <ac:spMkLst>
            <pc:docMk/>
            <pc:sldMk cId="2455952374" sldId="1982"/>
            <ac:spMk id="176" creationId="{6BB648F7-3265-45EC-BCCF-76A4151E5284}"/>
          </ac:spMkLst>
        </pc:spChg>
        <pc:spChg chg="add del mod">
          <ac:chgData name="Sophie Bayer" userId="ede9276c-710b-4378-937b-bdc2eba6c543" providerId="ADAL" clId="{E3EDA246-60EA-465A-9C7B-AD452C69BB9D}" dt="2023-01-13T15:35:56.928" v="15624" actId="478"/>
          <ac:spMkLst>
            <pc:docMk/>
            <pc:sldMk cId="2455952374" sldId="1982"/>
            <ac:spMk id="177" creationId="{9A4F4CB2-E8B9-4885-8D9B-5DDEFEF27055}"/>
          </ac:spMkLst>
        </pc:spChg>
        <pc:spChg chg="add del mod">
          <ac:chgData name="Sophie Bayer" userId="ede9276c-710b-4378-937b-bdc2eba6c543" providerId="ADAL" clId="{E3EDA246-60EA-465A-9C7B-AD452C69BB9D}" dt="2023-01-13T15:35:56.928" v="15624" actId="478"/>
          <ac:spMkLst>
            <pc:docMk/>
            <pc:sldMk cId="2455952374" sldId="1982"/>
            <ac:spMk id="178" creationId="{7A0CA456-0953-49A4-AC1D-2789B3187419}"/>
          </ac:spMkLst>
        </pc:spChg>
        <pc:spChg chg="add del mod">
          <ac:chgData name="Sophie Bayer" userId="ede9276c-710b-4378-937b-bdc2eba6c543" providerId="ADAL" clId="{E3EDA246-60EA-465A-9C7B-AD452C69BB9D}" dt="2023-01-13T15:36:16.389" v="15628" actId="478"/>
          <ac:spMkLst>
            <pc:docMk/>
            <pc:sldMk cId="2455952374" sldId="1982"/>
            <ac:spMk id="182" creationId="{609B6912-8180-4BB2-8E71-BB83285EE27E}"/>
          </ac:spMkLst>
        </pc:spChg>
        <pc:spChg chg="add del mod">
          <ac:chgData name="Sophie Bayer" userId="ede9276c-710b-4378-937b-bdc2eba6c543" providerId="ADAL" clId="{E3EDA246-60EA-465A-9C7B-AD452C69BB9D}" dt="2023-01-13T15:35:56.928" v="15624" actId="478"/>
          <ac:spMkLst>
            <pc:docMk/>
            <pc:sldMk cId="2455952374" sldId="1982"/>
            <ac:spMk id="183" creationId="{4546331D-A252-4C43-8EC8-7DD493A38E72}"/>
          </ac:spMkLst>
        </pc:spChg>
        <pc:spChg chg="add del mod">
          <ac:chgData name="Sophie Bayer" userId="ede9276c-710b-4378-937b-bdc2eba6c543" providerId="ADAL" clId="{E3EDA246-60EA-465A-9C7B-AD452C69BB9D}" dt="2023-01-13T15:35:56.928" v="15624" actId="478"/>
          <ac:spMkLst>
            <pc:docMk/>
            <pc:sldMk cId="2455952374" sldId="1982"/>
            <ac:spMk id="184" creationId="{170DB38B-21CC-474D-8D8B-E86163FCEFA4}"/>
          </ac:spMkLst>
        </pc:spChg>
        <pc:spChg chg="add del mod">
          <ac:chgData name="Sophie Bayer" userId="ede9276c-710b-4378-937b-bdc2eba6c543" providerId="ADAL" clId="{E3EDA246-60EA-465A-9C7B-AD452C69BB9D}" dt="2023-01-13T15:35:56.928" v="15624" actId="478"/>
          <ac:spMkLst>
            <pc:docMk/>
            <pc:sldMk cId="2455952374" sldId="1982"/>
            <ac:spMk id="185" creationId="{AC6CE505-BA2A-4C33-A9D1-672F7423520B}"/>
          </ac:spMkLst>
        </pc:spChg>
        <pc:spChg chg="add del mod">
          <ac:chgData name="Sophie Bayer" userId="ede9276c-710b-4378-937b-bdc2eba6c543" providerId="ADAL" clId="{E3EDA246-60EA-465A-9C7B-AD452C69BB9D}" dt="2023-01-13T15:36:17.603" v="15629" actId="478"/>
          <ac:spMkLst>
            <pc:docMk/>
            <pc:sldMk cId="2455952374" sldId="1982"/>
            <ac:spMk id="186" creationId="{6D582674-29F3-4100-A406-548F06094D23}"/>
          </ac:spMkLst>
        </pc:spChg>
        <pc:spChg chg="add del mod">
          <ac:chgData name="Sophie Bayer" userId="ede9276c-710b-4378-937b-bdc2eba6c543" providerId="ADAL" clId="{E3EDA246-60EA-465A-9C7B-AD452C69BB9D}" dt="2023-01-13T15:35:56.928" v="15624" actId="478"/>
          <ac:spMkLst>
            <pc:docMk/>
            <pc:sldMk cId="2455952374" sldId="1982"/>
            <ac:spMk id="187" creationId="{7E8DC17E-6911-4077-BA0C-233F4ECD261E}"/>
          </ac:spMkLst>
        </pc:spChg>
        <pc:spChg chg="add del mod">
          <ac:chgData name="Sophie Bayer" userId="ede9276c-710b-4378-937b-bdc2eba6c543" providerId="ADAL" clId="{E3EDA246-60EA-465A-9C7B-AD452C69BB9D}" dt="2023-01-13T15:35:56.928" v="15624" actId="478"/>
          <ac:spMkLst>
            <pc:docMk/>
            <pc:sldMk cId="2455952374" sldId="1982"/>
            <ac:spMk id="188" creationId="{7AB75F5E-7ED7-4399-BA77-A929287A1F5D}"/>
          </ac:spMkLst>
        </pc:spChg>
        <pc:spChg chg="add del mod">
          <ac:chgData name="Sophie Bayer" userId="ede9276c-710b-4378-937b-bdc2eba6c543" providerId="ADAL" clId="{E3EDA246-60EA-465A-9C7B-AD452C69BB9D}" dt="2023-01-13T15:36:20.143" v="15630" actId="478"/>
          <ac:spMkLst>
            <pc:docMk/>
            <pc:sldMk cId="2455952374" sldId="1982"/>
            <ac:spMk id="189" creationId="{B2D628CE-8C0D-4ABD-9C02-BD2B19A89610}"/>
          </ac:spMkLst>
        </pc:spChg>
        <pc:spChg chg="add del mod">
          <ac:chgData name="Sophie Bayer" userId="ede9276c-710b-4378-937b-bdc2eba6c543" providerId="ADAL" clId="{E3EDA246-60EA-465A-9C7B-AD452C69BB9D}" dt="2023-01-13T15:35:56.928" v="15624" actId="478"/>
          <ac:spMkLst>
            <pc:docMk/>
            <pc:sldMk cId="2455952374" sldId="1982"/>
            <ac:spMk id="190" creationId="{A0D7FB85-36B3-4C85-AEEF-9085E2936884}"/>
          </ac:spMkLst>
        </pc:spChg>
        <pc:spChg chg="add del mod">
          <ac:chgData name="Sophie Bayer" userId="ede9276c-710b-4378-937b-bdc2eba6c543" providerId="ADAL" clId="{E3EDA246-60EA-465A-9C7B-AD452C69BB9D}" dt="2023-01-13T15:27:43.595" v="15323" actId="478"/>
          <ac:spMkLst>
            <pc:docMk/>
            <pc:sldMk cId="2455952374" sldId="1982"/>
            <ac:spMk id="191" creationId="{7962593B-6909-47F6-A86A-13ABDA60A236}"/>
          </ac:spMkLst>
        </pc:spChg>
        <pc:spChg chg="add del mod">
          <ac:chgData name="Sophie Bayer" userId="ede9276c-710b-4378-937b-bdc2eba6c543" providerId="ADAL" clId="{E3EDA246-60EA-465A-9C7B-AD452C69BB9D}" dt="2023-01-13T15:35:56.928" v="15624" actId="478"/>
          <ac:spMkLst>
            <pc:docMk/>
            <pc:sldMk cId="2455952374" sldId="1982"/>
            <ac:spMk id="193" creationId="{8785F98D-6BA8-43D1-8BFE-225B56338C52}"/>
          </ac:spMkLst>
        </pc:spChg>
        <pc:spChg chg="add del mod">
          <ac:chgData name="Sophie Bayer" userId="ede9276c-710b-4378-937b-bdc2eba6c543" providerId="ADAL" clId="{E3EDA246-60EA-465A-9C7B-AD452C69BB9D}" dt="2023-01-13T15:35:56.928" v="15624" actId="478"/>
          <ac:spMkLst>
            <pc:docMk/>
            <pc:sldMk cId="2455952374" sldId="1982"/>
            <ac:spMk id="194" creationId="{77C2318C-25E6-4010-B861-C3898001D7A1}"/>
          </ac:spMkLst>
        </pc:spChg>
        <pc:spChg chg="add del mod">
          <ac:chgData name="Sophie Bayer" userId="ede9276c-710b-4378-937b-bdc2eba6c543" providerId="ADAL" clId="{E3EDA246-60EA-465A-9C7B-AD452C69BB9D}" dt="2023-01-13T15:35:56.928" v="15624" actId="478"/>
          <ac:spMkLst>
            <pc:docMk/>
            <pc:sldMk cId="2455952374" sldId="1982"/>
            <ac:spMk id="195" creationId="{EC9F3D8C-72F6-4753-9AD5-C1ED7C1C514F}"/>
          </ac:spMkLst>
        </pc:spChg>
        <pc:spChg chg="add del mod">
          <ac:chgData name="Sophie Bayer" userId="ede9276c-710b-4378-937b-bdc2eba6c543" providerId="ADAL" clId="{E3EDA246-60EA-465A-9C7B-AD452C69BB9D}" dt="2023-01-13T15:35:56.928" v="15624" actId="478"/>
          <ac:spMkLst>
            <pc:docMk/>
            <pc:sldMk cId="2455952374" sldId="1982"/>
            <ac:spMk id="196" creationId="{05892A3F-DE65-4106-A31C-A67604D83501}"/>
          </ac:spMkLst>
        </pc:spChg>
        <pc:spChg chg="add del mod">
          <ac:chgData name="Sophie Bayer" userId="ede9276c-710b-4378-937b-bdc2eba6c543" providerId="ADAL" clId="{E3EDA246-60EA-465A-9C7B-AD452C69BB9D}" dt="2023-01-11T12:25:50.283" v="10809" actId="478"/>
          <ac:spMkLst>
            <pc:docMk/>
            <pc:sldMk cId="2455952374" sldId="1982"/>
            <ac:spMk id="197" creationId="{3442036F-4B63-4B64-8DDD-65163B2B1C89}"/>
          </ac:spMkLst>
        </pc:spChg>
        <pc:grpChg chg="add del mod">
          <ac:chgData name="Sophie Bayer" userId="ede9276c-710b-4378-937b-bdc2eba6c543" providerId="ADAL" clId="{E3EDA246-60EA-465A-9C7B-AD452C69BB9D}" dt="2023-01-11T12:07:42.794" v="10331" actId="478"/>
          <ac:grpSpMkLst>
            <pc:docMk/>
            <pc:sldMk cId="2455952374" sldId="1982"/>
            <ac:grpSpMk id="60" creationId="{554CEE16-D6E2-474A-9873-DF964845AF27}"/>
          </ac:grpSpMkLst>
        </pc:grpChg>
        <pc:grpChg chg="add del mod">
          <ac:chgData name="Sophie Bayer" userId="ede9276c-710b-4378-937b-bdc2eba6c543" providerId="ADAL" clId="{E3EDA246-60EA-465A-9C7B-AD452C69BB9D}" dt="2023-01-11T12:07:42.794" v="10331" actId="478"/>
          <ac:grpSpMkLst>
            <pc:docMk/>
            <pc:sldMk cId="2455952374" sldId="1982"/>
            <ac:grpSpMk id="64" creationId="{9C7EF71D-AAA5-4087-AE9C-51F54267A54F}"/>
          </ac:grpSpMkLst>
        </pc:grpChg>
        <pc:grpChg chg="add del mod">
          <ac:chgData name="Sophie Bayer" userId="ede9276c-710b-4378-937b-bdc2eba6c543" providerId="ADAL" clId="{E3EDA246-60EA-465A-9C7B-AD452C69BB9D}" dt="2023-01-11T12:07:42.794" v="10331" actId="478"/>
          <ac:grpSpMkLst>
            <pc:docMk/>
            <pc:sldMk cId="2455952374" sldId="1982"/>
            <ac:grpSpMk id="67" creationId="{BEE9B49C-C39A-4FF7-B8C7-16653F900CCF}"/>
          </ac:grpSpMkLst>
        </pc:grpChg>
        <pc:grpChg chg="add del mod">
          <ac:chgData name="Sophie Bayer" userId="ede9276c-710b-4378-937b-bdc2eba6c543" providerId="ADAL" clId="{E3EDA246-60EA-465A-9C7B-AD452C69BB9D}" dt="2023-01-11T12:07:42.794" v="10331" actId="478"/>
          <ac:grpSpMkLst>
            <pc:docMk/>
            <pc:sldMk cId="2455952374" sldId="1982"/>
            <ac:grpSpMk id="70" creationId="{3AFAD6FF-CBF0-4450-89FA-E683ECF43B95}"/>
          </ac:grpSpMkLst>
        </pc:grpChg>
        <pc:grpChg chg="add del mod">
          <ac:chgData name="Sophie Bayer" userId="ede9276c-710b-4378-937b-bdc2eba6c543" providerId="ADAL" clId="{E3EDA246-60EA-465A-9C7B-AD452C69BB9D}" dt="2023-01-11T12:07:42.794" v="10331" actId="478"/>
          <ac:grpSpMkLst>
            <pc:docMk/>
            <pc:sldMk cId="2455952374" sldId="1982"/>
            <ac:grpSpMk id="73" creationId="{C39CE122-B2D3-4DD0-96C9-75CCD22F8D68}"/>
          </ac:grpSpMkLst>
        </pc:grpChg>
        <pc:grpChg chg="add del mod">
          <ac:chgData name="Sophie Bayer" userId="ede9276c-710b-4378-937b-bdc2eba6c543" providerId="ADAL" clId="{E3EDA246-60EA-465A-9C7B-AD452C69BB9D}" dt="2023-01-11T12:07:42.794" v="10331" actId="478"/>
          <ac:grpSpMkLst>
            <pc:docMk/>
            <pc:sldMk cId="2455952374" sldId="1982"/>
            <ac:grpSpMk id="79" creationId="{195BBDBE-8F84-4EE5-9A7A-8BE75556533C}"/>
          </ac:grpSpMkLst>
        </pc:grpChg>
        <pc:grpChg chg="add del mod">
          <ac:chgData name="Sophie Bayer" userId="ede9276c-710b-4378-937b-bdc2eba6c543" providerId="ADAL" clId="{E3EDA246-60EA-465A-9C7B-AD452C69BB9D}" dt="2023-01-11T12:07:42.794" v="10331" actId="478"/>
          <ac:grpSpMkLst>
            <pc:docMk/>
            <pc:sldMk cId="2455952374" sldId="1982"/>
            <ac:grpSpMk id="82" creationId="{D4139B1C-6FF6-4252-AD9F-97619FA9780C}"/>
          </ac:grpSpMkLst>
        </pc:grpChg>
        <pc:grpChg chg="add del mod">
          <ac:chgData name="Sophie Bayer" userId="ede9276c-710b-4378-937b-bdc2eba6c543" providerId="ADAL" clId="{E3EDA246-60EA-465A-9C7B-AD452C69BB9D}" dt="2023-01-11T12:07:42.794" v="10331" actId="478"/>
          <ac:grpSpMkLst>
            <pc:docMk/>
            <pc:sldMk cId="2455952374" sldId="1982"/>
            <ac:grpSpMk id="90" creationId="{CE8DD12B-DC8E-4C57-8FA1-D70A76724F61}"/>
          </ac:grpSpMkLst>
        </pc:grpChg>
        <pc:grpChg chg="add del mod">
          <ac:chgData name="Sophie Bayer" userId="ede9276c-710b-4378-937b-bdc2eba6c543" providerId="ADAL" clId="{E3EDA246-60EA-465A-9C7B-AD452C69BB9D}" dt="2023-01-11T12:07:42.794" v="10331" actId="478"/>
          <ac:grpSpMkLst>
            <pc:docMk/>
            <pc:sldMk cId="2455952374" sldId="1982"/>
            <ac:grpSpMk id="93" creationId="{F6970294-765C-49D8-ABE5-790C28122773}"/>
          </ac:grpSpMkLst>
        </pc:grpChg>
        <pc:grpChg chg="add del mod">
          <ac:chgData name="Sophie Bayer" userId="ede9276c-710b-4378-937b-bdc2eba6c543" providerId="ADAL" clId="{E3EDA246-60EA-465A-9C7B-AD452C69BB9D}" dt="2023-01-11T12:07:53.221" v="10333"/>
          <ac:grpSpMkLst>
            <pc:docMk/>
            <pc:sldMk cId="2455952374" sldId="1982"/>
            <ac:grpSpMk id="97" creationId="{4CDA1A09-F713-4833-B8B7-830C1402D60E}"/>
          </ac:grpSpMkLst>
        </pc:grpChg>
        <pc:grpChg chg="add del mod">
          <ac:chgData name="Sophie Bayer" userId="ede9276c-710b-4378-937b-bdc2eba6c543" providerId="ADAL" clId="{E3EDA246-60EA-465A-9C7B-AD452C69BB9D}" dt="2023-01-11T12:07:53.221" v="10333"/>
          <ac:grpSpMkLst>
            <pc:docMk/>
            <pc:sldMk cId="2455952374" sldId="1982"/>
            <ac:grpSpMk id="101" creationId="{5B8CCACA-C687-49AA-B040-BA6AB5BC2EDF}"/>
          </ac:grpSpMkLst>
        </pc:grpChg>
        <pc:grpChg chg="add del mod">
          <ac:chgData name="Sophie Bayer" userId="ede9276c-710b-4378-937b-bdc2eba6c543" providerId="ADAL" clId="{E3EDA246-60EA-465A-9C7B-AD452C69BB9D}" dt="2023-01-11T12:07:53.221" v="10333"/>
          <ac:grpSpMkLst>
            <pc:docMk/>
            <pc:sldMk cId="2455952374" sldId="1982"/>
            <ac:grpSpMk id="104" creationId="{58D4C48D-6A94-426F-8580-9834F7D5789F}"/>
          </ac:grpSpMkLst>
        </pc:grpChg>
        <pc:grpChg chg="add del mod">
          <ac:chgData name="Sophie Bayer" userId="ede9276c-710b-4378-937b-bdc2eba6c543" providerId="ADAL" clId="{E3EDA246-60EA-465A-9C7B-AD452C69BB9D}" dt="2023-01-11T12:07:53.221" v="10333"/>
          <ac:grpSpMkLst>
            <pc:docMk/>
            <pc:sldMk cId="2455952374" sldId="1982"/>
            <ac:grpSpMk id="107" creationId="{CD0BEBC2-9D97-4EAB-AE42-187066173506}"/>
          </ac:grpSpMkLst>
        </pc:grpChg>
        <pc:grpChg chg="add del mod">
          <ac:chgData name="Sophie Bayer" userId="ede9276c-710b-4378-937b-bdc2eba6c543" providerId="ADAL" clId="{E3EDA246-60EA-465A-9C7B-AD452C69BB9D}" dt="2023-01-11T12:07:53.221" v="10333"/>
          <ac:grpSpMkLst>
            <pc:docMk/>
            <pc:sldMk cId="2455952374" sldId="1982"/>
            <ac:grpSpMk id="110" creationId="{A761172C-6A71-48A2-8F3A-CEFB84E5A997}"/>
          </ac:grpSpMkLst>
        </pc:grpChg>
        <pc:grpChg chg="add del mod">
          <ac:chgData name="Sophie Bayer" userId="ede9276c-710b-4378-937b-bdc2eba6c543" providerId="ADAL" clId="{E3EDA246-60EA-465A-9C7B-AD452C69BB9D}" dt="2023-01-11T12:07:53.221" v="10333"/>
          <ac:grpSpMkLst>
            <pc:docMk/>
            <pc:sldMk cId="2455952374" sldId="1982"/>
            <ac:grpSpMk id="116" creationId="{7B492CF2-AEF4-45DA-93E8-99E87EA484CE}"/>
          </ac:grpSpMkLst>
        </pc:grpChg>
        <pc:grpChg chg="add del mod">
          <ac:chgData name="Sophie Bayer" userId="ede9276c-710b-4378-937b-bdc2eba6c543" providerId="ADAL" clId="{E3EDA246-60EA-465A-9C7B-AD452C69BB9D}" dt="2023-01-11T12:07:53.221" v="10333"/>
          <ac:grpSpMkLst>
            <pc:docMk/>
            <pc:sldMk cId="2455952374" sldId="1982"/>
            <ac:grpSpMk id="119" creationId="{A74FE812-B919-478D-9AAA-543C8E3D5B8E}"/>
          </ac:grpSpMkLst>
        </pc:grpChg>
        <pc:grpChg chg="add del mod">
          <ac:chgData name="Sophie Bayer" userId="ede9276c-710b-4378-937b-bdc2eba6c543" providerId="ADAL" clId="{E3EDA246-60EA-465A-9C7B-AD452C69BB9D}" dt="2023-01-11T12:07:53.221" v="10333"/>
          <ac:grpSpMkLst>
            <pc:docMk/>
            <pc:sldMk cId="2455952374" sldId="1982"/>
            <ac:grpSpMk id="127" creationId="{7AAFD35B-648D-4BDC-8B0E-C3AE42279445}"/>
          </ac:grpSpMkLst>
        </pc:grpChg>
        <pc:grpChg chg="add del mod">
          <ac:chgData name="Sophie Bayer" userId="ede9276c-710b-4378-937b-bdc2eba6c543" providerId="ADAL" clId="{E3EDA246-60EA-465A-9C7B-AD452C69BB9D}" dt="2023-01-11T12:07:53.221" v="10333"/>
          <ac:grpSpMkLst>
            <pc:docMk/>
            <pc:sldMk cId="2455952374" sldId="1982"/>
            <ac:grpSpMk id="130" creationId="{21937EAA-A78B-432F-B7A5-89AE2C3947E4}"/>
          </ac:grpSpMkLst>
        </pc:grpChg>
        <pc:grpChg chg="add del mod">
          <ac:chgData name="Sophie Bayer" userId="ede9276c-710b-4378-937b-bdc2eba6c543" providerId="ADAL" clId="{E3EDA246-60EA-465A-9C7B-AD452C69BB9D}" dt="2023-01-13T15:36:14.459" v="15627" actId="478"/>
          <ac:grpSpMkLst>
            <pc:docMk/>
            <pc:sldMk cId="2455952374" sldId="1982"/>
            <ac:grpSpMk id="134" creationId="{F41424EC-BEAC-4D6D-94F5-C60F8F197863}"/>
          </ac:grpSpMkLst>
        </pc:grpChg>
        <pc:grpChg chg="add del mod">
          <ac:chgData name="Sophie Bayer" userId="ede9276c-710b-4378-937b-bdc2eba6c543" providerId="ADAL" clId="{E3EDA246-60EA-465A-9C7B-AD452C69BB9D}" dt="2023-01-11T12:09:46.493" v="10366" actId="478"/>
          <ac:grpSpMkLst>
            <pc:docMk/>
            <pc:sldMk cId="2455952374" sldId="1982"/>
            <ac:grpSpMk id="138" creationId="{236E1ACF-A6AE-409D-A661-F208FAB9ECD6}"/>
          </ac:grpSpMkLst>
        </pc:grpChg>
        <pc:grpChg chg="add del mod">
          <ac:chgData name="Sophie Bayer" userId="ede9276c-710b-4378-937b-bdc2eba6c543" providerId="ADAL" clId="{E3EDA246-60EA-465A-9C7B-AD452C69BB9D}" dt="2023-01-11T12:09:57.438" v="10370" actId="478"/>
          <ac:grpSpMkLst>
            <pc:docMk/>
            <pc:sldMk cId="2455952374" sldId="1982"/>
            <ac:grpSpMk id="141" creationId="{6CEC258E-79C6-4042-A15C-0E4DA53FD92D}"/>
          </ac:grpSpMkLst>
        </pc:grpChg>
        <pc:grpChg chg="add del mod">
          <ac:chgData name="Sophie Bayer" userId="ede9276c-710b-4378-937b-bdc2eba6c543" providerId="ADAL" clId="{E3EDA246-60EA-465A-9C7B-AD452C69BB9D}" dt="2023-01-11T12:09:28.882" v="10357" actId="478"/>
          <ac:grpSpMkLst>
            <pc:docMk/>
            <pc:sldMk cId="2455952374" sldId="1982"/>
            <ac:grpSpMk id="144" creationId="{FD96B846-453A-4285-A2E2-45D2820A2CEB}"/>
          </ac:grpSpMkLst>
        </pc:grpChg>
        <pc:grpChg chg="add del mod">
          <ac:chgData name="Sophie Bayer" userId="ede9276c-710b-4378-937b-bdc2eba6c543" providerId="ADAL" clId="{E3EDA246-60EA-465A-9C7B-AD452C69BB9D}" dt="2023-01-11T12:09:39.045" v="10363" actId="478"/>
          <ac:grpSpMkLst>
            <pc:docMk/>
            <pc:sldMk cId="2455952374" sldId="1982"/>
            <ac:grpSpMk id="147" creationId="{57EAFF93-546F-4C69-8342-BF5F6161830F}"/>
          </ac:grpSpMkLst>
        </pc:grpChg>
        <pc:grpChg chg="add del mod">
          <ac:chgData name="Sophie Bayer" userId="ede9276c-710b-4378-937b-bdc2eba6c543" providerId="ADAL" clId="{E3EDA246-60EA-465A-9C7B-AD452C69BB9D}" dt="2023-01-11T12:09:48.370" v="10367" actId="478"/>
          <ac:grpSpMkLst>
            <pc:docMk/>
            <pc:sldMk cId="2455952374" sldId="1982"/>
            <ac:grpSpMk id="153" creationId="{88D52A50-8E45-4ADE-85E8-2F621E5E272A}"/>
          </ac:grpSpMkLst>
        </pc:grpChg>
        <pc:grpChg chg="add del mod">
          <ac:chgData name="Sophie Bayer" userId="ede9276c-710b-4378-937b-bdc2eba6c543" providerId="ADAL" clId="{E3EDA246-60EA-465A-9C7B-AD452C69BB9D}" dt="2023-01-11T12:09:26.085" v="10356" actId="478"/>
          <ac:grpSpMkLst>
            <pc:docMk/>
            <pc:sldMk cId="2455952374" sldId="1982"/>
            <ac:grpSpMk id="156" creationId="{30449ED9-B2AA-4791-A454-A993C209459F}"/>
          </ac:grpSpMkLst>
        </pc:grpChg>
        <pc:grpChg chg="add del mod">
          <ac:chgData name="Sophie Bayer" userId="ede9276c-710b-4378-937b-bdc2eba6c543" providerId="ADAL" clId="{E3EDA246-60EA-465A-9C7B-AD452C69BB9D}" dt="2023-01-11T12:09:30.837" v="10358" actId="478"/>
          <ac:grpSpMkLst>
            <pc:docMk/>
            <pc:sldMk cId="2455952374" sldId="1982"/>
            <ac:grpSpMk id="164" creationId="{C4434D7F-C1A5-4D57-93C0-B42C86ED1600}"/>
          </ac:grpSpMkLst>
        </pc:grpChg>
        <pc:grpChg chg="add del mod">
          <ac:chgData name="Sophie Bayer" userId="ede9276c-710b-4378-937b-bdc2eba6c543" providerId="ADAL" clId="{E3EDA246-60EA-465A-9C7B-AD452C69BB9D}" dt="2023-01-11T12:09:22.366" v="10354" actId="478"/>
          <ac:grpSpMkLst>
            <pc:docMk/>
            <pc:sldMk cId="2455952374" sldId="1982"/>
            <ac:grpSpMk id="167" creationId="{799257D7-4055-4716-97A4-9822E137A983}"/>
          </ac:grpSpMkLst>
        </pc:grpChg>
        <pc:graphicFrameChg chg="add mod ord modVis replST">
          <ac:chgData name="Sophie Bayer" userId="ede9276c-710b-4378-937b-bdc2eba6c543" providerId="ADAL" clId="{E3EDA246-60EA-465A-9C7B-AD452C69BB9D}" dt="2023-01-11T11:52:24.800" v="10144"/>
          <ac:graphicFrameMkLst>
            <pc:docMk/>
            <pc:sldMk cId="2455952374" sldId="1982"/>
            <ac:graphicFrameMk id="5" creationId="{89209629-4037-4725-B7FD-E1ED27DECE23}"/>
          </ac:graphicFrameMkLst>
        </pc:graphicFrameChg>
        <pc:picChg chg="add mod">
          <ac:chgData name="Sophie Bayer" userId="ede9276c-710b-4378-937b-bdc2eba6c543" providerId="ADAL" clId="{E3EDA246-60EA-465A-9C7B-AD452C69BB9D}" dt="2023-01-13T15:31:19.756" v="15420" actId="1076"/>
          <ac:picMkLst>
            <pc:docMk/>
            <pc:sldMk cId="2455952374" sldId="1982"/>
            <ac:picMk id="4" creationId="{31CCCF25-7D36-48BD-BBFC-4362D8980826}"/>
          </ac:picMkLst>
        </pc:picChg>
        <pc:picChg chg="add del mod ord">
          <ac:chgData name="Sophie Bayer" userId="ede9276c-710b-4378-937b-bdc2eba6c543" providerId="ADAL" clId="{E3EDA246-60EA-465A-9C7B-AD452C69BB9D}" dt="2023-01-11T12:21:40.377" v="10696" actId="478"/>
          <ac:picMkLst>
            <pc:docMk/>
            <pc:sldMk cId="2455952374" sldId="1982"/>
            <ac:picMk id="8" creationId="{050961CC-1AB5-45C9-8413-27F088BBC588}"/>
          </ac:picMkLst>
        </pc:picChg>
        <pc:picChg chg="add del mod">
          <ac:chgData name="Sophie Bayer" userId="ede9276c-710b-4378-937b-bdc2eba6c543" providerId="ADAL" clId="{E3EDA246-60EA-465A-9C7B-AD452C69BB9D}" dt="2023-01-11T09:30:31.511" v="2845" actId="478"/>
          <ac:picMkLst>
            <pc:docMk/>
            <pc:sldMk cId="2455952374" sldId="1982"/>
            <ac:picMk id="15" creationId="{4AC30235-9F4C-49BA-8A52-6FF2A60429E1}"/>
          </ac:picMkLst>
        </pc:picChg>
        <pc:picChg chg="add mod ord">
          <ac:chgData name="Sophie Bayer" userId="ede9276c-710b-4378-937b-bdc2eba6c543" providerId="ADAL" clId="{E3EDA246-60EA-465A-9C7B-AD452C69BB9D}" dt="2023-01-13T15:31:19.756" v="15420" actId="1076"/>
          <ac:picMkLst>
            <pc:docMk/>
            <pc:sldMk cId="2455952374" sldId="1982"/>
            <ac:picMk id="18" creationId="{AC193279-C673-425D-BF01-1E49FA20B59D}"/>
          </ac:picMkLst>
        </pc:picChg>
        <pc:picChg chg="add del mod">
          <ac:chgData name="Sophie Bayer" userId="ede9276c-710b-4378-937b-bdc2eba6c543" providerId="ADAL" clId="{E3EDA246-60EA-465A-9C7B-AD452C69BB9D}" dt="2023-01-13T15:30:57.335" v="15416" actId="478"/>
          <ac:picMkLst>
            <pc:docMk/>
            <pc:sldMk cId="2455952374" sldId="1982"/>
            <ac:picMk id="47" creationId="{C4016991-A3D9-4FE1-99BE-FFB695E7CB4B}"/>
          </ac:picMkLst>
        </pc:picChg>
        <pc:picChg chg="add mod">
          <ac:chgData name="Sophie Bayer" userId="ede9276c-710b-4378-937b-bdc2eba6c543" providerId="ADAL" clId="{E3EDA246-60EA-465A-9C7B-AD452C69BB9D}" dt="2023-01-13T15:31:19.756" v="15420" actId="1076"/>
          <ac:picMkLst>
            <pc:docMk/>
            <pc:sldMk cId="2455952374" sldId="1982"/>
            <ac:picMk id="48" creationId="{CB500B05-3CA9-4E33-AACD-FD9BF1F6F076}"/>
          </ac:picMkLst>
        </pc:picChg>
        <pc:picChg chg="add mod">
          <ac:chgData name="Sophie Bayer" userId="ede9276c-710b-4378-937b-bdc2eba6c543" providerId="ADAL" clId="{E3EDA246-60EA-465A-9C7B-AD452C69BB9D}" dt="2023-01-13T15:31:19.756" v="15420" actId="1076"/>
          <ac:picMkLst>
            <pc:docMk/>
            <pc:sldMk cId="2455952374" sldId="1982"/>
            <ac:picMk id="49" creationId="{F661F3B2-DD4B-4B84-A31C-5F7E664F119C}"/>
          </ac:picMkLst>
        </pc:picChg>
        <pc:cxnChg chg="add mod">
          <ac:chgData name="Sophie Bayer" userId="ede9276c-710b-4378-937b-bdc2eba6c543" providerId="ADAL" clId="{E3EDA246-60EA-465A-9C7B-AD452C69BB9D}" dt="2023-01-13T15:50:30.830" v="15642" actId="14100"/>
          <ac:cxnSpMkLst>
            <pc:docMk/>
            <pc:sldMk cId="2455952374" sldId="1982"/>
            <ac:cxnSpMk id="46" creationId="{44576D5D-9C7D-4D9B-99AE-2C7AD7E0D69D}"/>
          </ac:cxnSpMkLst>
        </pc:cxnChg>
        <pc:cxnChg chg="add mod">
          <ac:chgData name="Sophie Bayer" userId="ede9276c-710b-4378-937b-bdc2eba6c543" providerId="ADAL" clId="{E3EDA246-60EA-465A-9C7B-AD452C69BB9D}" dt="2023-01-13T15:50:33.544" v="15643" actId="14100"/>
          <ac:cxnSpMkLst>
            <pc:docMk/>
            <pc:sldMk cId="2455952374" sldId="1982"/>
            <ac:cxnSpMk id="171" creationId="{66EEAD2C-87A2-4211-9A9A-7C9CC6D012BF}"/>
          </ac:cxnSpMkLst>
        </pc:cxnChg>
        <pc:cxnChg chg="add del mod">
          <ac:chgData name="Sophie Bayer" userId="ede9276c-710b-4378-937b-bdc2eba6c543" providerId="ADAL" clId="{E3EDA246-60EA-465A-9C7B-AD452C69BB9D}" dt="2023-01-13T15:35:56.928" v="15624" actId="478"/>
          <ac:cxnSpMkLst>
            <pc:docMk/>
            <pc:sldMk cId="2455952374" sldId="1982"/>
            <ac:cxnSpMk id="180" creationId="{FE9FD181-26D7-4FBD-99B8-3B8B8760D1E5}"/>
          </ac:cxnSpMkLst>
        </pc:cxnChg>
      </pc:sldChg>
      <pc:sldChg chg="addSp delSp modSp new add mod delCm">
        <pc:chgData name="Sophie Bayer" userId="ede9276c-710b-4378-937b-bdc2eba6c543" providerId="ADAL" clId="{E3EDA246-60EA-465A-9C7B-AD452C69BB9D}" dt="2023-01-13T14:47:32.221" v="13009" actId="1076"/>
        <pc:sldMkLst>
          <pc:docMk/>
          <pc:sldMk cId="3446406459" sldId="1983"/>
        </pc:sldMkLst>
        <pc:spChg chg="del mod">
          <ac:chgData name="Sophie Bayer" userId="ede9276c-710b-4378-937b-bdc2eba6c543" providerId="ADAL" clId="{E3EDA246-60EA-465A-9C7B-AD452C69BB9D}" dt="2023-01-11T10:09:53.975" v="5093" actId="478"/>
          <ac:spMkLst>
            <pc:docMk/>
            <pc:sldMk cId="3446406459" sldId="1983"/>
            <ac:spMk id="2" creationId="{BD3D4AD4-EDF6-4D50-ABC0-715095FBB340}"/>
          </ac:spMkLst>
        </pc:spChg>
        <pc:spChg chg="del mod">
          <ac:chgData name="Sophie Bayer" userId="ede9276c-710b-4378-937b-bdc2eba6c543" providerId="ADAL" clId="{E3EDA246-60EA-465A-9C7B-AD452C69BB9D}" dt="2023-01-11T10:02:57.021" v="5042" actId="478"/>
          <ac:spMkLst>
            <pc:docMk/>
            <pc:sldMk cId="3446406459" sldId="1983"/>
            <ac:spMk id="3" creationId="{343039C4-E53A-417C-870E-BF1CD834B848}"/>
          </ac:spMkLst>
        </pc:spChg>
        <pc:spChg chg="add del mod modVis">
          <ac:chgData name="Sophie Bayer" userId="ede9276c-710b-4378-937b-bdc2eba6c543" providerId="ADAL" clId="{E3EDA246-60EA-465A-9C7B-AD452C69BB9D}" dt="2023-01-11T08:44:50.882" v="959"/>
          <ac:spMkLst>
            <pc:docMk/>
            <pc:sldMk cId="3446406459" sldId="1983"/>
            <ac:spMk id="4" creationId="{4EB8B018-9992-49C9-A53C-E4D80BBE641F}"/>
          </ac:spMkLst>
        </pc:spChg>
        <pc:spChg chg="add del mod modVis">
          <ac:chgData name="Sophie Bayer" userId="ede9276c-710b-4378-937b-bdc2eba6c543" providerId="ADAL" clId="{E3EDA246-60EA-465A-9C7B-AD452C69BB9D}" dt="2023-01-11T08:44:52.557" v="1025"/>
          <ac:spMkLst>
            <pc:docMk/>
            <pc:sldMk cId="3446406459" sldId="1983"/>
            <ac:spMk id="6" creationId="{704D5EE1-4010-41FB-9E1D-B22DE3930740}"/>
          </ac:spMkLst>
        </pc:spChg>
        <pc:spChg chg="add del mod">
          <ac:chgData name="Sophie Bayer" userId="ede9276c-710b-4378-937b-bdc2eba6c543" providerId="ADAL" clId="{E3EDA246-60EA-465A-9C7B-AD452C69BB9D}" dt="2023-01-11T10:04:24.481" v="5083" actId="478"/>
          <ac:spMkLst>
            <pc:docMk/>
            <pc:sldMk cId="3446406459" sldId="1983"/>
            <ac:spMk id="7" creationId="{4F51FC94-F189-433F-AD25-5F78E224BFEB}"/>
          </ac:spMkLst>
        </pc:spChg>
        <pc:spChg chg="add mod">
          <ac:chgData name="Sophie Bayer" userId="ede9276c-710b-4378-937b-bdc2eba6c543" providerId="ADAL" clId="{E3EDA246-60EA-465A-9C7B-AD452C69BB9D}" dt="2023-01-11T10:03:51.416" v="5075" actId="1076"/>
          <ac:spMkLst>
            <pc:docMk/>
            <pc:sldMk cId="3446406459" sldId="1983"/>
            <ac:spMk id="8" creationId="{90AEFAD8-26C2-4357-8200-C7836A31699B}"/>
          </ac:spMkLst>
        </pc:spChg>
        <pc:spChg chg="add mod">
          <ac:chgData name="Sophie Bayer" userId="ede9276c-710b-4378-937b-bdc2eba6c543" providerId="ADAL" clId="{E3EDA246-60EA-465A-9C7B-AD452C69BB9D}" dt="2023-01-11T10:04:28.562" v="5084" actId="14100"/>
          <ac:spMkLst>
            <pc:docMk/>
            <pc:sldMk cId="3446406459" sldId="1983"/>
            <ac:spMk id="9" creationId="{D8F211BF-30A9-4208-9440-7305E183DD2D}"/>
          </ac:spMkLst>
        </pc:spChg>
        <pc:spChg chg="add del mod">
          <ac:chgData name="Sophie Bayer" userId="ede9276c-710b-4378-937b-bdc2eba6c543" providerId="ADAL" clId="{E3EDA246-60EA-465A-9C7B-AD452C69BB9D}" dt="2023-01-11T10:03:41.891" v="5073" actId="478"/>
          <ac:spMkLst>
            <pc:docMk/>
            <pc:sldMk cId="3446406459" sldId="1983"/>
            <ac:spMk id="10" creationId="{89B9CA5F-477E-41CB-903E-A9EF522D4ED3}"/>
          </ac:spMkLst>
        </pc:spChg>
        <pc:spChg chg="add mod">
          <ac:chgData name="Sophie Bayer" userId="ede9276c-710b-4378-937b-bdc2eba6c543" providerId="ADAL" clId="{E3EDA246-60EA-465A-9C7B-AD452C69BB9D}" dt="2023-01-13T14:47:29.476" v="13008" actId="1076"/>
          <ac:spMkLst>
            <pc:docMk/>
            <pc:sldMk cId="3446406459" sldId="1983"/>
            <ac:spMk id="11" creationId="{10A44325-23D7-46CD-BA06-0FCA7A3B6297}"/>
          </ac:spMkLst>
        </pc:spChg>
        <pc:spChg chg="add del mod modVis">
          <ac:chgData name="Sophie Bayer" userId="ede9276c-710b-4378-937b-bdc2eba6c543" providerId="ADAL" clId="{E3EDA246-60EA-465A-9C7B-AD452C69BB9D}" dt="2023-01-11T10:02:53.629" v="5039"/>
          <ac:spMkLst>
            <pc:docMk/>
            <pc:sldMk cId="3446406459" sldId="1983"/>
            <ac:spMk id="13" creationId="{C7295BAD-F77B-45FA-B5C3-B896DE08D3F6}"/>
          </ac:spMkLst>
        </pc:spChg>
        <pc:spChg chg="add mod">
          <ac:chgData name="Sophie Bayer" userId="ede9276c-710b-4378-937b-bdc2eba6c543" providerId="ADAL" clId="{E3EDA246-60EA-465A-9C7B-AD452C69BB9D}" dt="2023-01-11T10:04:19.167" v="5082" actId="1076"/>
          <ac:spMkLst>
            <pc:docMk/>
            <pc:sldMk cId="3446406459" sldId="1983"/>
            <ac:spMk id="14" creationId="{335D332F-DF4D-40EF-9F89-8D085A289F99}"/>
          </ac:spMkLst>
        </pc:spChg>
        <pc:spChg chg="add mod">
          <ac:chgData name="Sophie Bayer" userId="ede9276c-710b-4378-937b-bdc2eba6c543" providerId="ADAL" clId="{E3EDA246-60EA-465A-9C7B-AD452C69BB9D}" dt="2023-01-11T10:04:03.466" v="5078" actId="207"/>
          <ac:spMkLst>
            <pc:docMk/>
            <pc:sldMk cId="3446406459" sldId="1983"/>
            <ac:spMk id="15" creationId="{352D8E8C-91A1-4D3F-B8A4-B963D3B7833D}"/>
          </ac:spMkLst>
        </pc:spChg>
        <pc:spChg chg="add mod">
          <ac:chgData name="Sophie Bayer" userId="ede9276c-710b-4378-937b-bdc2eba6c543" providerId="ADAL" clId="{E3EDA246-60EA-465A-9C7B-AD452C69BB9D}" dt="2023-01-11T10:10:02.661" v="5102" actId="208"/>
          <ac:spMkLst>
            <pc:docMk/>
            <pc:sldMk cId="3446406459" sldId="1983"/>
            <ac:spMk id="18" creationId="{CE39AA97-4D19-424A-B2C7-FF4C20C02189}"/>
          </ac:spMkLst>
        </pc:spChg>
        <pc:spChg chg="add mod">
          <ac:chgData name="Sophie Bayer" userId="ede9276c-710b-4378-937b-bdc2eba6c543" providerId="ADAL" clId="{E3EDA246-60EA-465A-9C7B-AD452C69BB9D}" dt="2023-01-11T10:10:04.736" v="5103" actId="208"/>
          <ac:spMkLst>
            <pc:docMk/>
            <pc:sldMk cId="3446406459" sldId="1983"/>
            <ac:spMk id="19" creationId="{810ACAF7-694B-47CA-AE1A-F1D1D2FEA95A}"/>
          </ac:spMkLst>
        </pc:spChg>
        <pc:spChg chg="add mod">
          <ac:chgData name="Sophie Bayer" userId="ede9276c-710b-4378-937b-bdc2eba6c543" providerId="ADAL" clId="{E3EDA246-60EA-465A-9C7B-AD452C69BB9D}" dt="2023-01-11T10:12:04.738" v="5313" actId="20577"/>
          <ac:spMkLst>
            <pc:docMk/>
            <pc:sldMk cId="3446406459" sldId="1983"/>
            <ac:spMk id="20" creationId="{1923FD27-E9DC-40D5-A4B1-EE2E259978AF}"/>
          </ac:spMkLst>
        </pc:spChg>
        <pc:spChg chg="add mod">
          <ac:chgData name="Sophie Bayer" userId="ede9276c-710b-4378-937b-bdc2eba6c543" providerId="ADAL" clId="{E3EDA246-60EA-465A-9C7B-AD452C69BB9D}" dt="2023-01-13T14:47:21.677" v="13006" actId="20577"/>
          <ac:spMkLst>
            <pc:docMk/>
            <pc:sldMk cId="3446406459" sldId="1983"/>
            <ac:spMk id="21" creationId="{E7E73127-719C-481B-B67B-CCA16425E42B}"/>
          </ac:spMkLst>
        </pc:spChg>
        <pc:spChg chg="add del mod">
          <ac:chgData name="Sophie Bayer" userId="ede9276c-710b-4378-937b-bdc2eba6c543" providerId="ADAL" clId="{E3EDA246-60EA-465A-9C7B-AD452C69BB9D}" dt="2023-01-11T10:09:56.280" v="5097" actId="478"/>
          <ac:spMkLst>
            <pc:docMk/>
            <pc:sldMk cId="3446406459" sldId="1983"/>
            <ac:spMk id="23" creationId="{BEEFD603-DB61-4618-BCC0-3919F1A626C7}"/>
          </ac:spMkLst>
        </pc:spChg>
        <pc:spChg chg="add del mod">
          <ac:chgData name="Sophie Bayer" userId="ede9276c-710b-4378-937b-bdc2eba6c543" providerId="ADAL" clId="{E3EDA246-60EA-465A-9C7B-AD452C69BB9D}" dt="2023-01-11T10:15:13.341" v="5495" actId="478"/>
          <ac:spMkLst>
            <pc:docMk/>
            <pc:sldMk cId="3446406459" sldId="1983"/>
            <ac:spMk id="24" creationId="{F28046AB-58C6-4281-94D1-4945068A9CA7}"/>
          </ac:spMkLst>
        </pc:spChg>
        <pc:spChg chg="add del mod">
          <ac:chgData name="Sophie Bayer" userId="ede9276c-710b-4378-937b-bdc2eba6c543" providerId="ADAL" clId="{E3EDA246-60EA-465A-9C7B-AD452C69BB9D}" dt="2023-01-11T10:15:12.606" v="5494" actId="478"/>
          <ac:spMkLst>
            <pc:docMk/>
            <pc:sldMk cId="3446406459" sldId="1983"/>
            <ac:spMk id="25" creationId="{015C2CD7-44B2-4E8C-9AA4-6F6F91AFF4E1}"/>
          </ac:spMkLst>
        </pc:spChg>
        <pc:spChg chg="add del mod">
          <ac:chgData name="Sophie Bayer" userId="ede9276c-710b-4378-937b-bdc2eba6c543" providerId="ADAL" clId="{E3EDA246-60EA-465A-9C7B-AD452C69BB9D}" dt="2023-01-11T10:22:11.788" v="5902" actId="478"/>
          <ac:spMkLst>
            <pc:docMk/>
            <pc:sldMk cId="3446406459" sldId="1983"/>
            <ac:spMk id="27" creationId="{D9B5AB3A-3B72-4538-A603-79E705722653}"/>
          </ac:spMkLst>
        </pc:spChg>
        <pc:graphicFrameChg chg="add mod ord modVis replST">
          <ac:chgData name="Sophie Bayer" userId="ede9276c-710b-4378-937b-bdc2eba6c543" providerId="ADAL" clId="{E3EDA246-60EA-465A-9C7B-AD452C69BB9D}" dt="2023-01-11T10:09:56.819" v="5100"/>
          <ac:graphicFrameMkLst>
            <pc:docMk/>
            <pc:sldMk cId="3446406459" sldId="1983"/>
            <ac:graphicFrameMk id="5" creationId="{ABBF6E3B-7DD0-4692-9F53-350096E175E4}"/>
          </ac:graphicFrameMkLst>
        </pc:graphicFrameChg>
        <pc:picChg chg="add del mod">
          <ac:chgData name="Sophie Bayer" userId="ede9276c-710b-4378-937b-bdc2eba6c543" providerId="ADAL" clId="{E3EDA246-60EA-465A-9C7B-AD452C69BB9D}" dt="2023-01-11T10:08:41.743" v="5088" actId="478"/>
          <ac:picMkLst>
            <pc:docMk/>
            <pc:sldMk cId="3446406459" sldId="1983"/>
            <ac:picMk id="12" creationId="{E40FB25E-D037-4B44-8489-4353E0DDB42E}"/>
          </ac:picMkLst>
        </pc:picChg>
        <pc:picChg chg="add mod">
          <ac:chgData name="Sophie Bayer" userId="ede9276c-710b-4378-937b-bdc2eba6c543" providerId="ADAL" clId="{E3EDA246-60EA-465A-9C7B-AD452C69BB9D}" dt="2023-01-13T14:47:32.221" v="13009" actId="1076"/>
          <ac:picMkLst>
            <pc:docMk/>
            <pc:sldMk cId="3446406459" sldId="1983"/>
            <ac:picMk id="17" creationId="{104E16DC-DE10-474A-951D-EBF804D4C218}"/>
          </ac:picMkLst>
        </pc:picChg>
      </pc:sldChg>
      <pc:sldChg chg="addSp delSp modSp new add mod">
        <pc:chgData name="Sophie Bayer" userId="ede9276c-710b-4378-937b-bdc2eba6c543" providerId="ADAL" clId="{E3EDA246-60EA-465A-9C7B-AD452C69BB9D}" dt="2023-01-11T12:41:07.181" v="12194" actId="1076"/>
        <pc:sldMkLst>
          <pc:docMk/>
          <pc:sldMk cId="3441729892" sldId="1984"/>
        </pc:sldMkLst>
        <pc:spChg chg="del mod">
          <ac:chgData name="Sophie Bayer" userId="ede9276c-710b-4378-937b-bdc2eba6c543" providerId="ADAL" clId="{E3EDA246-60EA-465A-9C7B-AD452C69BB9D}" dt="2023-01-11T12:33:21.302" v="11345" actId="478"/>
          <ac:spMkLst>
            <pc:docMk/>
            <pc:sldMk cId="3441729892" sldId="1984"/>
            <ac:spMk id="2" creationId="{89609013-4B9D-4DE3-8252-31669581589D}"/>
          </ac:spMkLst>
        </pc:spChg>
        <pc:spChg chg="del">
          <ac:chgData name="Sophie Bayer" userId="ede9276c-710b-4378-937b-bdc2eba6c543" providerId="ADAL" clId="{E3EDA246-60EA-465A-9C7B-AD452C69BB9D}" dt="2023-01-11T12:27:17.665" v="10861" actId="478"/>
          <ac:spMkLst>
            <pc:docMk/>
            <pc:sldMk cId="3441729892" sldId="1984"/>
            <ac:spMk id="3" creationId="{DF791BB2-995F-45A1-A46B-5948B1A734E6}"/>
          </ac:spMkLst>
        </pc:spChg>
        <pc:spChg chg="add del mod modVis">
          <ac:chgData name="Sophie Bayer" userId="ede9276c-710b-4378-937b-bdc2eba6c543" providerId="ADAL" clId="{E3EDA246-60EA-465A-9C7B-AD452C69BB9D}" dt="2023-01-11T08:46:06.273" v="1284"/>
          <ac:spMkLst>
            <pc:docMk/>
            <pc:sldMk cId="3441729892" sldId="1984"/>
            <ac:spMk id="5" creationId="{7C12651C-312D-4245-BAFB-666A7B9F73B8}"/>
          </ac:spMkLst>
        </pc:spChg>
        <pc:spChg chg="add del mod modVis">
          <ac:chgData name="Sophie Bayer" userId="ede9276c-710b-4378-937b-bdc2eba6c543" providerId="ADAL" clId="{E3EDA246-60EA-465A-9C7B-AD452C69BB9D}" dt="2023-01-11T08:46:15.255" v="1328"/>
          <ac:spMkLst>
            <pc:docMk/>
            <pc:sldMk cId="3441729892" sldId="1984"/>
            <ac:spMk id="6" creationId="{EB71DB43-B10F-47A2-A813-35944B8A02D4}"/>
          </ac:spMkLst>
        </pc:spChg>
        <pc:spChg chg="add del mod">
          <ac:chgData name="Sophie Bayer" userId="ede9276c-710b-4378-937b-bdc2eba6c543" providerId="ADAL" clId="{E3EDA246-60EA-465A-9C7B-AD452C69BB9D}" dt="2023-01-11T12:39:10.582" v="12075" actId="478"/>
          <ac:spMkLst>
            <pc:docMk/>
            <pc:sldMk cId="3441729892" sldId="1984"/>
            <ac:spMk id="7" creationId="{1F72ABD5-C6F7-4D6B-B88B-3BA471235F19}"/>
          </ac:spMkLst>
        </pc:spChg>
        <pc:spChg chg="add del mod modVis">
          <ac:chgData name="Sophie Bayer" userId="ede9276c-710b-4378-937b-bdc2eba6c543" providerId="ADAL" clId="{E3EDA246-60EA-465A-9C7B-AD452C69BB9D}" dt="2023-01-11T12:27:17.023" v="10858"/>
          <ac:spMkLst>
            <pc:docMk/>
            <pc:sldMk cId="3441729892" sldId="1984"/>
            <ac:spMk id="8" creationId="{D2A961CD-24D4-418D-938C-B5E6CC68DF34}"/>
          </ac:spMkLst>
        </pc:spChg>
        <pc:spChg chg="add mod">
          <ac:chgData name="Sophie Bayer" userId="ede9276c-710b-4378-937b-bdc2eba6c543" providerId="ADAL" clId="{E3EDA246-60EA-465A-9C7B-AD452C69BB9D}" dt="2023-01-11T12:31:57.773" v="11273" actId="14100"/>
          <ac:spMkLst>
            <pc:docMk/>
            <pc:sldMk cId="3441729892" sldId="1984"/>
            <ac:spMk id="9" creationId="{0925DE32-781D-4EBA-80CF-DAC45B0811BF}"/>
          </ac:spMkLst>
        </pc:spChg>
        <pc:spChg chg="add mod">
          <ac:chgData name="Sophie Bayer" userId="ede9276c-710b-4378-937b-bdc2eba6c543" providerId="ADAL" clId="{E3EDA246-60EA-465A-9C7B-AD452C69BB9D}" dt="2023-01-11T12:32:03.523" v="11274" actId="207"/>
          <ac:spMkLst>
            <pc:docMk/>
            <pc:sldMk cId="3441729892" sldId="1984"/>
            <ac:spMk id="10" creationId="{E4303472-D4C8-453D-8ED7-7F327BB3014C}"/>
          </ac:spMkLst>
        </pc:spChg>
        <pc:spChg chg="add mod">
          <ac:chgData name="Sophie Bayer" userId="ede9276c-710b-4378-937b-bdc2eba6c543" providerId="ADAL" clId="{E3EDA246-60EA-465A-9C7B-AD452C69BB9D}" dt="2023-01-11T12:31:57.773" v="11273" actId="14100"/>
          <ac:spMkLst>
            <pc:docMk/>
            <pc:sldMk cId="3441729892" sldId="1984"/>
            <ac:spMk id="11" creationId="{04DE7178-295E-4CF7-B6E8-11E8E8FC43B0}"/>
          </ac:spMkLst>
        </pc:spChg>
        <pc:spChg chg="add mod">
          <ac:chgData name="Sophie Bayer" userId="ede9276c-710b-4378-937b-bdc2eba6c543" providerId="ADAL" clId="{E3EDA246-60EA-465A-9C7B-AD452C69BB9D}" dt="2023-01-11T12:39:20.836" v="12077" actId="1076"/>
          <ac:spMkLst>
            <pc:docMk/>
            <pc:sldMk cId="3441729892" sldId="1984"/>
            <ac:spMk id="12" creationId="{95D71F0E-3B40-4B0C-B6BA-9BA692EB3253}"/>
          </ac:spMkLst>
        </pc:spChg>
        <pc:spChg chg="add mod">
          <ac:chgData name="Sophie Bayer" userId="ede9276c-710b-4378-937b-bdc2eba6c543" providerId="ADAL" clId="{E3EDA246-60EA-465A-9C7B-AD452C69BB9D}" dt="2023-01-11T12:41:07.181" v="12194" actId="1076"/>
          <ac:spMkLst>
            <pc:docMk/>
            <pc:sldMk cId="3441729892" sldId="1984"/>
            <ac:spMk id="13" creationId="{6D457B4F-2914-4833-84A1-5A5D2F84CA7D}"/>
          </ac:spMkLst>
        </pc:spChg>
        <pc:spChg chg="add mod">
          <ac:chgData name="Sophie Bayer" userId="ede9276c-710b-4378-937b-bdc2eba6c543" providerId="ADAL" clId="{E3EDA246-60EA-465A-9C7B-AD452C69BB9D}" dt="2023-01-11T12:39:20.836" v="12077" actId="1076"/>
          <ac:spMkLst>
            <pc:docMk/>
            <pc:sldMk cId="3441729892" sldId="1984"/>
            <ac:spMk id="14" creationId="{8A84B69B-B9F9-4F80-8651-F050BAF5CFBC}"/>
          </ac:spMkLst>
        </pc:spChg>
        <pc:spChg chg="add mod">
          <ac:chgData name="Sophie Bayer" userId="ede9276c-710b-4378-937b-bdc2eba6c543" providerId="ADAL" clId="{E3EDA246-60EA-465A-9C7B-AD452C69BB9D}" dt="2023-01-11T12:41:03.344" v="12193" actId="20577"/>
          <ac:spMkLst>
            <pc:docMk/>
            <pc:sldMk cId="3441729892" sldId="1984"/>
            <ac:spMk id="15" creationId="{95BED6D4-B599-483B-817D-87AD7138B9D8}"/>
          </ac:spMkLst>
        </pc:spChg>
        <pc:spChg chg="add del mod">
          <ac:chgData name="Sophie Bayer" userId="ede9276c-710b-4378-937b-bdc2eba6c543" providerId="ADAL" clId="{E3EDA246-60EA-465A-9C7B-AD452C69BB9D}" dt="2023-01-11T12:33:30.895" v="11349" actId="478"/>
          <ac:spMkLst>
            <pc:docMk/>
            <pc:sldMk cId="3441729892" sldId="1984"/>
            <ac:spMk id="17" creationId="{0D67BEFA-EB3F-481A-AB21-E5072719C5B0}"/>
          </ac:spMkLst>
        </pc:spChg>
        <pc:spChg chg="add del mod">
          <ac:chgData name="Sophie Bayer" userId="ede9276c-710b-4378-937b-bdc2eba6c543" providerId="ADAL" clId="{E3EDA246-60EA-465A-9C7B-AD452C69BB9D}" dt="2023-01-11T12:40:31.774" v="12182" actId="478"/>
          <ac:spMkLst>
            <pc:docMk/>
            <pc:sldMk cId="3441729892" sldId="1984"/>
            <ac:spMk id="19" creationId="{2F077139-9B55-4C44-B9F3-4A777FF60E6E}"/>
          </ac:spMkLst>
        </pc:spChg>
        <pc:graphicFrameChg chg="add mod ord modVis replST">
          <ac:chgData name="Sophie Bayer" userId="ede9276c-710b-4378-937b-bdc2eba6c543" providerId="ADAL" clId="{E3EDA246-60EA-465A-9C7B-AD452C69BB9D}" dt="2023-01-11T12:33:31.436" v="11352"/>
          <ac:graphicFrameMkLst>
            <pc:docMk/>
            <pc:sldMk cId="3441729892" sldId="1984"/>
            <ac:graphicFrameMk id="4" creationId="{CF65C6D3-94F2-4669-8F51-7C2E00FE10C2}"/>
          </ac:graphicFrameMkLst>
        </pc:graphicFrameChg>
      </pc:sldChg>
      <pc:sldChg chg="addSp delSp modSp new add del mod">
        <pc:chgData name="Sophie Bayer" userId="ede9276c-710b-4378-937b-bdc2eba6c543" providerId="ADAL" clId="{E3EDA246-60EA-465A-9C7B-AD452C69BB9D}" dt="2023-01-11T10:01:11.563" v="4896" actId="2696"/>
        <pc:sldMkLst>
          <pc:docMk/>
          <pc:sldMk cId="1597296429" sldId="1985"/>
        </pc:sldMkLst>
        <pc:spChg chg="mod">
          <ac:chgData name="Sophie Bayer" userId="ede9276c-710b-4378-937b-bdc2eba6c543" providerId="ADAL" clId="{E3EDA246-60EA-465A-9C7B-AD452C69BB9D}" dt="2023-01-11T08:45:07.751" v="1055" actId="948"/>
          <ac:spMkLst>
            <pc:docMk/>
            <pc:sldMk cId="1597296429" sldId="1985"/>
            <ac:spMk id="2" creationId="{070F497F-D321-4122-8C39-08CC3E7279C2}"/>
          </ac:spMkLst>
        </pc:spChg>
        <pc:spChg chg="add del mod modVis">
          <ac:chgData name="Sophie Bayer" userId="ede9276c-710b-4378-937b-bdc2eba6c543" providerId="ADAL" clId="{E3EDA246-60EA-465A-9C7B-AD452C69BB9D}" dt="2023-01-11T08:45:07.796" v="1095"/>
          <ac:spMkLst>
            <pc:docMk/>
            <pc:sldMk cId="1597296429" sldId="1985"/>
            <ac:spMk id="4" creationId="{16BC9850-F5BC-4557-8870-F1DD1396FEAD}"/>
          </ac:spMkLst>
        </pc:spChg>
        <pc:graphicFrameChg chg="add mod ord modVis replST">
          <ac:chgData name="Sophie Bayer" userId="ede9276c-710b-4378-937b-bdc2eba6c543" providerId="ADAL" clId="{E3EDA246-60EA-465A-9C7B-AD452C69BB9D}" dt="2023-01-11T08:45:07.837" v="1111"/>
          <ac:graphicFrameMkLst>
            <pc:docMk/>
            <pc:sldMk cId="1597296429" sldId="1985"/>
            <ac:graphicFrameMk id="5" creationId="{3CC2DD04-1265-450B-862B-493BA086762D}"/>
          </ac:graphicFrameMkLst>
        </pc:graphicFrameChg>
      </pc:sldChg>
      <pc:sldChg chg="add del">
        <pc:chgData name="Sophie Bayer" userId="ede9276c-710b-4378-937b-bdc2eba6c543" providerId="ADAL" clId="{E3EDA246-60EA-465A-9C7B-AD452C69BB9D}" dt="2023-01-11T10:01:20.441" v="4898"/>
        <pc:sldMkLst>
          <pc:docMk/>
          <pc:sldMk cId="3409322264" sldId="1985"/>
        </pc:sldMkLst>
      </pc:sldChg>
      <pc:sldChg chg="addSp delSp modSp new add del mod">
        <pc:chgData name="Sophie Bayer" userId="ede9276c-710b-4378-937b-bdc2eba6c543" providerId="ADAL" clId="{E3EDA246-60EA-465A-9C7B-AD452C69BB9D}" dt="2023-01-11T09:03:09.323" v="2009" actId="47"/>
        <pc:sldMkLst>
          <pc:docMk/>
          <pc:sldMk cId="63468557" sldId="1986"/>
        </pc:sldMkLst>
        <pc:spChg chg="mod">
          <ac:chgData name="Sophie Bayer" userId="ede9276c-710b-4378-937b-bdc2eba6c543" providerId="ADAL" clId="{E3EDA246-60EA-465A-9C7B-AD452C69BB9D}" dt="2023-01-11T08:46:35.265" v="1540" actId="948"/>
          <ac:spMkLst>
            <pc:docMk/>
            <pc:sldMk cId="63468557" sldId="1986"/>
            <ac:spMk id="2" creationId="{3ADE1BE2-B736-4A19-A940-CB3937F074CF}"/>
          </ac:spMkLst>
        </pc:spChg>
        <pc:spChg chg="add del mod modVis">
          <ac:chgData name="Sophie Bayer" userId="ede9276c-710b-4378-937b-bdc2eba6c543" providerId="ADAL" clId="{E3EDA246-60EA-465A-9C7B-AD452C69BB9D}" dt="2023-01-11T08:46:24.959" v="1407"/>
          <ac:spMkLst>
            <pc:docMk/>
            <pc:sldMk cId="63468557" sldId="1986"/>
            <ac:spMk id="5" creationId="{B80DF5F6-16A3-4CEA-B3FB-45FD0D5E4044}"/>
          </ac:spMkLst>
        </pc:spChg>
        <pc:spChg chg="add del mod modVis">
          <ac:chgData name="Sophie Bayer" userId="ede9276c-710b-4378-937b-bdc2eba6c543" providerId="ADAL" clId="{E3EDA246-60EA-465A-9C7B-AD452C69BB9D}" dt="2023-01-11T08:46:27.105" v="1457"/>
          <ac:spMkLst>
            <pc:docMk/>
            <pc:sldMk cId="63468557" sldId="1986"/>
            <ac:spMk id="6" creationId="{B0CEC25C-FBE0-49F6-BF36-DD6F42F6BF74}"/>
          </ac:spMkLst>
        </pc:spChg>
        <pc:spChg chg="add del mod modVis">
          <ac:chgData name="Sophie Bayer" userId="ede9276c-710b-4378-937b-bdc2eba6c543" providerId="ADAL" clId="{E3EDA246-60EA-465A-9C7B-AD452C69BB9D}" dt="2023-01-11T08:46:31.306" v="1522"/>
          <ac:spMkLst>
            <pc:docMk/>
            <pc:sldMk cId="63468557" sldId="1986"/>
            <ac:spMk id="7" creationId="{94EA68CE-4844-44EB-9FE8-9642027C259B}"/>
          </ac:spMkLst>
        </pc:spChg>
        <pc:spChg chg="add del mod modVis">
          <ac:chgData name="Sophie Bayer" userId="ede9276c-710b-4378-937b-bdc2eba6c543" providerId="ADAL" clId="{E3EDA246-60EA-465A-9C7B-AD452C69BB9D}" dt="2023-01-11T08:46:35.300" v="1580"/>
          <ac:spMkLst>
            <pc:docMk/>
            <pc:sldMk cId="63468557" sldId="1986"/>
            <ac:spMk id="8" creationId="{7D00F337-8919-45B9-BB3D-A54CB6881062}"/>
          </ac:spMkLst>
        </pc:spChg>
        <pc:graphicFrameChg chg="add mod ord modVis replST">
          <ac:chgData name="Sophie Bayer" userId="ede9276c-710b-4378-937b-bdc2eba6c543" providerId="ADAL" clId="{E3EDA246-60EA-465A-9C7B-AD452C69BB9D}" dt="2023-01-11T08:46:35.301" v="1582"/>
          <ac:graphicFrameMkLst>
            <pc:docMk/>
            <pc:sldMk cId="63468557" sldId="1986"/>
            <ac:graphicFrameMk id="4" creationId="{D0BC7C97-DF20-4166-B824-4174EE9460E4}"/>
          </ac:graphicFrameMkLst>
        </pc:graphicFrameChg>
      </pc:sldChg>
      <pc:sldChg chg="new add del">
        <pc:chgData name="Sophie Bayer" userId="ede9276c-710b-4378-937b-bdc2eba6c543" providerId="ADAL" clId="{E3EDA246-60EA-465A-9C7B-AD452C69BB9D}" dt="2023-01-11T08:46:55.366" v="1585" actId="680"/>
        <pc:sldMkLst>
          <pc:docMk/>
          <pc:sldMk cId="713258860" sldId="1987"/>
        </pc:sldMkLst>
      </pc:sldChg>
      <pc:sldChg chg="addSp delSp modSp new add mod">
        <pc:chgData name="Sophie Bayer" userId="ede9276c-710b-4378-937b-bdc2eba6c543" providerId="ADAL" clId="{E3EDA246-60EA-465A-9C7B-AD452C69BB9D}" dt="2023-01-11T08:47:17.004" v="1607"/>
        <pc:sldMkLst>
          <pc:docMk/>
          <pc:sldMk cId="3395906277" sldId="1987"/>
        </pc:sldMkLst>
        <pc:spChg chg="del">
          <ac:chgData name="Sophie Bayer" userId="ede9276c-710b-4378-937b-bdc2eba6c543" providerId="ADAL" clId="{E3EDA246-60EA-465A-9C7B-AD452C69BB9D}" dt="2023-01-11T08:47:06.766" v="1588" actId="478"/>
          <ac:spMkLst>
            <pc:docMk/>
            <pc:sldMk cId="3395906277" sldId="1987"/>
            <ac:spMk id="3" creationId="{2ABD1B2F-97AC-4524-9E49-0FEDD339F4A4}"/>
          </ac:spMkLst>
        </pc:spChg>
        <pc:spChg chg="del">
          <ac:chgData name="Sophie Bayer" userId="ede9276c-710b-4378-937b-bdc2eba6c543" providerId="ADAL" clId="{E3EDA246-60EA-465A-9C7B-AD452C69BB9D}" dt="2023-01-11T08:47:09.328" v="1606" actId="478"/>
          <ac:spMkLst>
            <pc:docMk/>
            <pc:sldMk cId="3395906277" sldId="1987"/>
            <ac:spMk id="4" creationId="{C25592F1-E517-46C0-9CF6-5947D766FDD6}"/>
          </ac:spMkLst>
        </pc:spChg>
        <pc:graphicFrameChg chg="add mod ord modVis replST">
          <ac:chgData name="Sophie Bayer" userId="ede9276c-710b-4378-937b-bdc2eba6c543" providerId="ADAL" clId="{E3EDA246-60EA-465A-9C7B-AD452C69BB9D}" dt="2023-01-11T08:47:07.327" v="1605"/>
          <ac:graphicFrameMkLst>
            <pc:docMk/>
            <pc:sldMk cId="3395906277" sldId="1987"/>
            <ac:graphicFrameMk id="5" creationId="{D0B07D94-19DC-458B-8D42-1D592927D95A}"/>
          </ac:graphicFrameMkLst>
        </pc:graphicFrameChg>
        <pc:picChg chg="add mod">
          <ac:chgData name="Sophie Bayer" userId="ede9276c-710b-4378-937b-bdc2eba6c543" providerId="ADAL" clId="{E3EDA246-60EA-465A-9C7B-AD452C69BB9D}" dt="2023-01-11T08:47:17.004" v="1607"/>
          <ac:picMkLst>
            <pc:docMk/>
            <pc:sldMk cId="3395906277" sldId="1987"/>
            <ac:picMk id="6" creationId="{76FAD47E-0F7F-47F2-8E3D-506EFD5D3B2C}"/>
          </ac:picMkLst>
        </pc:picChg>
      </pc:sldChg>
      <pc:sldChg chg="new add del">
        <pc:chgData name="Sophie Bayer" userId="ede9276c-710b-4378-937b-bdc2eba6c543" providerId="ADAL" clId="{E3EDA246-60EA-465A-9C7B-AD452C69BB9D}" dt="2023-01-11T08:59:57.350" v="2005" actId="680"/>
        <pc:sldMkLst>
          <pc:docMk/>
          <pc:sldMk cId="2139711197" sldId="1988"/>
        </pc:sldMkLst>
      </pc:sldChg>
      <pc:sldChg chg="addSp delSp modSp add mod addCm delCm">
        <pc:chgData name="Sophie Bayer" userId="ede9276c-710b-4378-937b-bdc2eba6c543" providerId="ADAL" clId="{E3EDA246-60EA-465A-9C7B-AD452C69BB9D}" dt="2023-01-13T14:46:32.077" v="12922"/>
        <pc:sldMkLst>
          <pc:docMk/>
          <pc:sldMk cId="2676015612" sldId="1988"/>
        </pc:sldMkLst>
        <pc:spChg chg="mod">
          <ac:chgData name="Sophie Bayer" userId="ede9276c-710b-4378-937b-bdc2eba6c543" providerId="ADAL" clId="{E3EDA246-60EA-465A-9C7B-AD452C69BB9D}" dt="2023-01-11T09:47:12.809" v="4247"/>
          <ac:spMkLst>
            <pc:docMk/>
            <pc:sldMk cId="2676015612" sldId="1988"/>
            <ac:spMk id="2" creationId="{086C204E-F617-4773-80B1-4992F18DE87E}"/>
          </ac:spMkLst>
        </pc:spChg>
        <pc:spChg chg="mod">
          <ac:chgData name="Sophie Bayer" userId="ede9276c-710b-4378-937b-bdc2eba6c543" providerId="ADAL" clId="{E3EDA246-60EA-465A-9C7B-AD452C69BB9D}" dt="2023-01-11T09:47:12.809" v="4247"/>
          <ac:spMkLst>
            <pc:docMk/>
            <pc:sldMk cId="2676015612" sldId="1988"/>
            <ac:spMk id="21" creationId="{87E2A4CF-53F1-4515-BE78-23D925C019ED}"/>
          </ac:spMkLst>
        </pc:spChg>
        <pc:spChg chg="mod">
          <ac:chgData name="Sophie Bayer" userId="ede9276c-710b-4378-937b-bdc2eba6c543" providerId="ADAL" clId="{E3EDA246-60EA-465A-9C7B-AD452C69BB9D}" dt="2023-01-11T09:47:12.809" v="4247"/>
          <ac:spMkLst>
            <pc:docMk/>
            <pc:sldMk cId="2676015612" sldId="1988"/>
            <ac:spMk id="22" creationId="{81732859-9F50-452E-9AFE-EDAF011B271C}"/>
          </ac:spMkLst>
        </pc:spChg>
        <pc:spChg chg="mod">
          <ac:chgData name="Sophie Bayer" userId="ede9276c-710b-4378-937b-bdc2eba6c543" providerId="ADAL" clId="{E3EDA246-60EA-465A-9C7B-AD452C69BB9D}" dt="2023-01-11T09:47:12.809" v="4247"/>
          <ac:spMkLst>
            <pc:docMk/>
            <pc:sldMk cId="2676015612" sldId="1988"/>
            <ac:spMk id="23" creationId="{488F2B86-D27F-43EA-A9E0-B40CE7A6FB50}"/>
          </ac:spMkLst>
        </pc:spChg>
        <pc:spChg chg="mod">
          <ac:chgData name="Sophie Bayer" userId="ede9276c-710b-4378-937b-bdc2eba6c543" providerId="ADAL" clId="{E3EDA246-60EA-465A-9C7B-AD452C69BB9D}" dt="2023-01-11T09:47:12.809" v="4247"/>
          <ac:spMkLst>
            <pc:docMk/>
            <pc:sldMk cId="2676015612" sldId="1988"/>
            <ac:spMk id="24" creationId="{F8828B6B-59CC-417B-9D3C-67A4ECCC3798}"/>
          </ac:spMkLst>
        </pc:spChg>
        <pc:spChg chg="add del mod">
          <ac:chgData name="Sophie Bayer" userId="ede9276c-710b-4378-937b-bdc2eba6c543" providerId="ADAL" clId="{E3EDA246-60EA-465A-9C7B-AD452C69BB9D}" dt="2023-01-11T10:00:06.653" v="4890" actId="1076"/>
          <ac:spMkLst>
            <pc:docMk/>
            <pc:sldMk cId="2676015612" sldId="1988"/>
            <ac:spMk id="32" creationId="{6FADC90D-C63E-4995-A315-394AAA3E1D8D}"/>
          </ac:spMkLst>
        </pc:spChg>
        <pc:spChg chg="mod">
          <ac:chgData name="Sophie Bayer" userId="ede9276c-710b-4378-937b-bdc2eba6c543" providerId="ADAL" clId="{E3EDA246-60EA-465A-9C7B-AD452C69BB9D}" dt="2023-01-13T14:46:26.679" v="12921" actId="14100"/>
          <ac:spMkLst>
            <pc:docMk/>
            <pc:sldMk cId="2676015612" sldId="1988"/>
            <ac:spMk id="33" creationId="{1797CD25-E47B-462D-9CDE-FDA73CBB813E}"/>
          </ac:spMkLst>
        </pc:spChg>
        <pc:spChg chg="mod">
          <ac:chgData name="Sophie Bayer" userId="ede9276c-710b-4378-937b-bdc2eba6c543" providerId="ADAL" clId="{E3EDA246-60EA-465A-9C7B-AD452C69BB9D}" dt="2023-01-13T14:46:22.371" v="12920" actId="20577"/>
          <ac:spMkLst>
            <pc:docMk/>
            <pc:sldMk cId="2676015612" sldId="1988"/>
            <ac:spMk id="34" creationId="{4DA16978-08B8-44DE-AE66-A99A848C6160}"/>
          </ac:spMkLst>
        </pc:spChg>
        <pc:spChg chg="del mod">
          <ac:chgData name="Sophie Bayer" userId="ede9276c-710b-4378-937b-bdc2eba6c543" providerId="ADAL" clId="{E3EDA246-60EA-465A-9C7B-AD452C69BB9D}" dt="2023-01-11T09:47:20.224" v="4250" actId="478"/>
          <ac:spMkLst>
            <pc:docMk/>
            <pc:sldMk cId="2676015612" sldId="1988"/>
            <ac:spMk id="35" creationId="{93122527-33C3-4B7B-8284-7B11953F1FA9}"/>
          </ac:spMkLst>
        </pc:spChg>
        <pc:grpChg chg="mod">
          <ac:chgData name="Sophie Bayer" userId="ede9276c-710b-4378-937b-bdc2eba6c543" providerId="ADAL" clId="{E3EDA246-60EA-465A-9C7B-AD452C69BB9D}" dt="2023-01-11T09:47:12.809" v="4247"/>
          <ac:grpSpMkLst>
            <pc:docMk/>
            <pc:sldMk cId="2676015612" sldId="1988"/>
            <ac:grpSpMk id="1" creationId="{00000000-0000-0000-0000-000000000000}"/>
          </ac:grpSpMkLst>
        </pc:grpChg>
        <pc:graphicFrameChg chg="mod">
          <ac:chgData name="Sophie Bayer" userId="ede9276c-710b-4378-937b-bdc2eba6c543" providerId="ADAL" clId="{E3EDA246-60EA-465A-9C7B-AD452C69BB9D}" dt="2023-01-11T09:47:12.809" v="4247"/>
          <ac:graphicFrameMkLst>
            <pc:docMk/>
            <pc:sldMk cId="2676015612" sldId="1988"/>
            <ac:graphicFrameMk id="5" creationId="{DE507A71-666E-43DC-B180-527351AC62FF}"/>
          </ac:graphicFrameMkLst>
        </pc:graphicFrameChg>
        <pc:picChg chg="mod">
          <ac:chgData name="Sophie Bayer" userId="ede9276c-710b-4378-937b-bdc2eba6c543" providerId="ADAL" clId="{E3EDA246-60EA-465A-9C7B-AD452C69BB9D}" dt="2023-01-11T09:47:12.809" v="4247"/>
          <ac:picMkLst>
            <pc:docMk/>
            <pc:sldMk cId="2676015612" sldId="1988"/>
            <ac:picMk id="18" creationId="{ED7215C1-3596-435E-BD0E-705EA32993A2}"/>
          </ac:picMkLst>
        </pc:picChg>
      </pc:sldChg>
      <pc:sldChg chg="addSp delSp modSp add mod">
        <pc:chgData name="Sophie Bayer" userId="ede9276c-710b-4378-937b-bdc2eba6c543" providerId="ADAL" clId="{E3EDA246-60EA-465A-9C7B-AD452C69BB9D}" dt="2023-01-13T14:47:48.917" v="13015"/>
        <pc:sldMkLst>
          <pc:docMk/>
          <pc:sldMk cId="4271052140" sldId="1989"/>
        </pc:sldMkLst>
        <pc:spChg chg="mod">
          <ac:chgData name="Sophie Bayer" userId="ede9276c-710b-4378-937b-bdc2eba6c543" providerId="ADAL" clId="{E3EDA246-60EA-465A-9C7B-AD452C69BB9D}" dt="2023-01-11T10:23:04.021" v="5905"/>
          <ac:spMkLst>
            <pc:docMk/>
            <pc:sldMk cId="4271052140" sldId="1989"/>
            <ac:spMk id="8" creationId="{90AEFAD8-26C2-4357-8200-C7836A31699B}"/>
          </ac:spMkLst>
        </pc:spChg>
        <pc:spChg chg="mod">
          <ac:chgData name="Sophie Bayer" userId="ede9276c-710b-4378-937b-bdc2eba6c543" providerId="ADAL" clId="{E3EDA246-60EA-465A-9C7B-AD452C69BB9D}" dt="2023-01-13T14:47:38.812" v="13011" actId="1076"/>
          <ac:spMkLst>
            <pc:docMk/>
            <pc:sldMk cId="4271052140" sldId="1989"/>
            <ac:spMk id="9" creationId="{D8F211BF-30A9-4208-9440-7305E183DD2D}"/>
          </ac:spMkLst>
        </pc:spChg>
        <pc:spChg chg="del mod">
          <ac:chgData name="Sophie Bayer" userId="ede9276c-710b-4378-937b-bdc2eba6c543" providerId="ADAL" clId="{E3EDA246-60EA-465A-9C7B-AD452C69BB9D}" dt="2023-01-13T14:47:44.163" v="13013" actId="478"/>
          <ac:spMkLst>
            <pc:docMk/>
            <pc:sldMk cId="4271052140" sldId="1989"/>
            <ac:spMk id="11" creationId="{10A44325-23D7-46CD-BA06-0FCA7A3B6297}"/>
          </ac:spMkLst>
        </pc:spChg>
        <pc:spChg chg="add mod">
          <ac:chgData name="Sophie Bayer" userId="ede9276c-710b-4378-937b-bdc2eba6c543" providerId="ADAL" clId="{E3EDA246-60EA-465A-9C7B-AD452C69BB9D}" dt="2023-01-11T11:27:59" v="7172" actId="1076"/>
          <ac:spMkLst>
            <pc:docMk/>
            <pc:sldMk cId="4271052140" sldId="1989"/>
            <ac:spMk id="13" creationId="{3350969E-2532-4C4A-A918-EB6B1BCEFFA6}"/>
          </ac:spMkLst>
        </pc:spChg>
        <pc:spChg chg="mod">
          <ac:chgData name="Sophie Bayer" userId="ede9276c-710b-4378-937b-bdc2eba6c543" providerId="ADAL" clId="{E3EDA246-60EA-465A-9C7B-AD452C69BB9D}" dt="2023-01-11T10:23:04.021" v="5905"/>
          <ac:spMkLst>
            <pc:docMk/>
            <pc:sldMk cId="4271052140" sldId="1989"/>
            <ac:spMk id="14" creationId="{335D332F-DF4D-40EF-9F89-8D085A289F99}"/>
          </ac:spMkLst>
        </pc:spChg>
        <pc:spChg chg="mod">
          <ac:chgData name="Sophie Bayer" userId="ede9276c-710b-4378-937b-bdc2eba6c543" providerId="ADAL" clId="{E3EDA246-60EA-465A-9C7B-AD452C69BB9D}" dt="2023-01-11T10:23:04.021" v="5905"/>
          <ac:spMkLst>
            <pc:docMk/>
            <pc:sldMk cId="4271052140" sldId="1989"/>
            <ac:spMk id="15" creationId="{352D8E8C-91A1-4D3F-B8A4-B963D3B7833D}"/>
          </ac:spMkLst>
        </pc:spChg>
        <pc:spChg chg="add mod">
          <ac:chgData name="Sophie Bayer" userId="ede9276c-710b-4378-937b-bdc2eba6c543" providerId="ADAL" clId="{E3EDA246-60EA-465A-9C7B-AD452C69BB9D}" dt="2023-01-11T11:27:59" v="7172" actId="1076"/>
          <ac:spMkLst>
            <pc:docMk/>
            <pc:sldMk cId="4271052140" sldId="1989"/>
            <ac:spMk id="16" creationId="{58150B2C-2439-4337-B069-8B321F50120E}"/>
          </ac:spMkLst>
        </pc:spChg>
        <pc:spChg chg="add del mod">
          <ac:chgData name="Sophie Bayer" userId="ede9276c-710b-4378-937b-bdc2eba6c543" providerId="ADAL" clId="{E3EDA246-60EA-465A-9C7B-AD452C69BB9D}" dt="2023-01-11T11:27:43.353" v="7168" actId="1076"/>
          <ac:spMkLst>
            <pc:docMk/>
            <pc:sldMk cId="4271052140" sldId="1989"/>
            <ac:spMk id="18" creationId="{CE39AA97-4D19-424A-B2C7-FF4C20C02189}"/>
          </ac:spMkLst>
        </pc:spChg>
        <pc:spChg chg="add del mod">
          <ac:chgData name="Sophie Bayer" userId="ede9276c-710b-4378-937b-bdc2eba6c543" providerId="ADAL" clId="{E3EDA246-60EA-465A-9C7B-AD452C69BB9D}" dt="2023-01-11T11:27:43.353" v="7168" actId="1076"/>
          <ac:spMkLst>
            <pc:docMk/>
            <pc:sldMk cId="4271052140" sldId="1989"/>
            <ac:spMk id="19" creationId="{810ACAF7-694B-47CA-AE1A-F1D1D2FEA95A}"/>
          </ac:spMkLst>
        </pc:spChg>
        <pc:spChg chg="mod">
          <ac:chgData name="Sophie Bayer" userId="ede9276c-710b-4378-937b-bdc2eba6c543" providerId="ADAL" clId="{E3EDA246-60EA-465A-9C7B-AD452C69BB9D}" dt="2023-01-11T11:27:43.353" v="7168" actId="1076"/>
          <ac:spMkLst>
            <pc:docMk/>
            <pc:sldMk cId="4271052140" sldId="1989"/>
            <ac:spMk id="20" creationId="{1923FD27-E9DC-40D5-A4B1-EE2E259978AF}"/>
          </ac:spMkLst>
        </pc:spChg>
        <pc:spChg chg="add mod">
          <ac:chgData name="Sophie Bayer" userId="ede9276c-710b-4378-937b-bdc2eba6c543" providerId="ADAL" clId="{E3EDA246-60EA-465A-9C7B-AD452C69BB9D}" dt="2023-01-13T14:47:48.917" v="13015"/>
          <ac:spMkLst>
            <pc:docMk/>
            <pc:sldMk cId="4271052140" sldId="1989"/>
            <ac:spMk id="21" creationId="{316F59B9-EEC4-46AE-960D-85836C2051B8}"/>
          </ac:spMkLst>
        </pc:spChg>
        <pc:spChg chg="del mod">
          <ac:chgData name="Sophie Bayer" userId="ede9276c-710b-4378-937b-bdc2eba6c543" providerId="ADAL" clId="{E3EDA246-60EA-465A-9C7B-AD452C69BB9D}" dt="2023-01-11T11:27:19.744" v="7137" actId="478"/>
          <ac:spMkLst>
            <pc:docMk/>
            <pc:sldMk cId="4271052140" sldId="1989"/>
            <ac:spMk id="21" creationId="{E7E73127-719C-481B-B67B-CCA16425E42B}"/>
          </ac:spMkLst>
        </pc:spChg>
        <pc:spChg chg="add mod">
          <ac:chgData name="Sophie Bayer" userId="ede9276c-710b-4378-937b-bdc2eba6c543" providerId="ADAL" clId="{E3EDA246-60EA-465A-9C7B-AD452C69BB9D}" dt="2023-01-11T11:27:59" v="7172" actId="1076"/>
          <ac:spMkLst>
            <pc:docMk/>
            <pc:sldMk cId="4271052140" sldId="1989"/>
            <ac:spMk id="22" creationId="{EF106EA0-5B80-4410-87D5-4B85EE6FCBD8}"/>
          </ac:spMkLst>
        </pc:spChg>
        <pc:spChg chg="add mod">
          <ac:chgData name="Sophie Bayer" userId="ede9276c-710b-4378-937b-bdc2eba6c543" providerId="ADAL" clId="{E3EDA246-60EA-465A-9C7B-AD452C69BB9D}" dt="2023-01-11T11:28:20.300" v="7175" actId="1076"/>
          <ac:spMkLst>
            <pc:docMk/>
            <pc:sldMk cId="4271052140" sldId="1989"/>
            <ac:spMk id="23" creationId="{92660346-9379-4E5E-A504-88A46E8336B1}"/>
          </ac:spMkLst>
        </pc:spChg>
        <pc:spChg chg="add mod">
          <ac:chgData name="Sophie Bayer" userId="ede9276c-710b-4378-937b-bdc2eba6c543" providerId="ADAL" clId="{E3EDA246-60EA-465A-9C7B-AD452C69BB9D}" dt="2023-01-11T11:28:20.300" v="7175" actId="1076"/>
          <ac:spMkLst>
            <pc:docMk/>
            <pc:sldMk cId="4271052140" sldId="1989"/>
            <ac:spMk id="24" creationId="{467FA636-B83B-4BCF-86A3-5944D6CA1E96}"/>
          </ac:spMkLst>
        </pc:spChg>
        <pc:spChg chg="add mod">
          <ac:chgData name="Sophie Bayer" userId="ede9276c-710b-4378-937b-bdc2eba6c543" providerId="ADAL" clId="{E3EDA246-60EA-465A-9C7B-AD452C69BB9D}" dt="2023-01-11T11:28:20.300" v="7175" actId="1076"/>
          <ac:spMkLst>
            <pc:docMk/>
            <pc:sldMk cId="4271052140" sldId="1989"/>
            <ac:spMk id="25" creationId="{0A5239A4-21D4-4585-86F0-5205BDA57DA2}"/>
          </ac:spMkLst>
        </pc:spChg>
        <pc:spChg chg="add mod">
          <ac:chgData name="Sophie Bayer" userId="ede9276c-710b-4378-937b-bdc2eba6c543" providerId="ADAL" clId="{E3EDA246-60EA-465A-9C7B-AD452C69BB9D}" dt="2023-01-11T11:29:01.479" v="7244" actId="6549"/>
          <ac:spMkLst>
            <pc:docMk/>
            <pc:sldMk cId="4271052140" sldId="1989"/>
            <ac:spMk id="26" creationId="{57013E32-E121-4F7A-B10F-4BCEF3AD9EAE}"/>
          </ac:spMkLst>
        </pc:spChg>
        <pc:grpChg chg="mod">
          <ac:chgData name="Sophie Bayer" userId="ede9276c-710b-4378-937b-bdc2eba6c543" providerId="ADAL" clId="{E3EDA246-60EA-465A-9C7B-AD452C69BB9D}" dt="2023-01-11T10:23:04.021" v="5905"/>
          <ac:grpSpMkLst>
            <pc:docMk/>
            <pc:sldMk cId="4271052140" sldId="1989"/>
            <ac:grpSpMk id="1" creationId="{00000000-0000-0000-0000-000000000000}"/>
          </ac:grpSpMkLst>
        </pc:grpChg>
        <pc:graphicFrameChg chg="mod">
          <ac:chgData name="Sophie Bayer" userId="ede9276c-710b-4378-937b-bdc2eba6c543" providerId="ADAL" clId="{E3EDA246-60EA-465A-9C7B-AD452C69BB9D}" dt="2023-01-11T10:23:04.021" v="5905"/>
          <ac:graphicFrameMkLst>
            <pc:docMk/>
            <pc:sldMk cId="4271052140" sldId="1989"/>
            <ac:graphicFrameMk id="5" creationId="{ABBF6E3B-7DD0-4692-9F53-350096E175E4}"/>
          </ac:graphicFrameMkLst>
        </pc:graphicFrameChg>
        <pc:picChg chg="del mod">
          <ac:chgData name="Sophie Bayer" userId="ede9276c-710b-4378-937b-bdc2eba6c543" providerId="ADAL" clId="{E3EDA246-60EA-465A-9C7B-AD452C69BB9D}" dt="2023-01-13T14:47:44.884" v="13014" actId="478"/>
          <ac:picMkLst>
            <pc:docMk/>
            <pc:sldMk cId="4271052140" sldId="1989"/>
            <ac:picMk id="17" creationId="{104E16DC-DE10-474A-951D-EBF804D4C218}"/>
          </ac:picMkLst>
        </pc:picChg>
        <pc:picChg chg="add mod">
          <ac:chgData name="Sophie Bayer" userId="ede9276c-710b-4378-937b-bdc2eba6c543" providerId="ADAL" clId="{E3EDA246-60EA-465A-9C7B-AD452C69BB9D}" dt="2023-01-13T14:47:48.917" v="13015"/>
          <ac:picMkLst>
            <pc:docMk/>
            <pc:sldMk cId="4271052140" sldId="1989"/>
            <ac:picMk id="27" creationId="{50248614-4BAD-48B6-BC18-DC094AF71002}"/>
          </ac:picMkLst>
        </pc:picChg>
      </pc:sldChg>
      <pc:sldChg chg="addSp delSp modSp add mod addCm delCm">
        <pc:chgData name="Sophie Bayer" userId="ede9276c-710b-4378-937b-bdc2eba6c543" providerId="ADAL" clId="{E3EDA246-60EA-465A-9C7B-AD452C69BB9D}" dt="2023-01-13T14:57:24.920" v="13361"/>
        <pc:sldMkLst>
          <pc:docMk/>
          <pc:sldMk cId="15753831" sldId="1990"/>
        </pc:sldMkLst>
        <pc:spChg chg="mod">
          <ac:chgData name="Sophie Bayer" userId="ede9276c-710b-4378-937b-bdc2eba6c543" providerId="ADAL" clId="{E3EDA246-60EA-465A-9C7B-AD452C69BB9D}" dt="2023-01-11T11:29:21.898" v="7246"/>
          <ac:spMkLst>
            <pc:docMk/>
            <pc:sldMk cId="15753831" sldId="1990"/>
            <ac:spMk id="8" creationId="{90AEFAD8-26C2-4357-8200-C7836A31699B}"/>
          </ac:spMkLst>
        </pc:spChg>
        <pc:spChg chg="add del mod">
          <ac:chgData name="Sophie Bayer" userId="ede9276c-710b-4378-937b-bdc2eba6c543" providerId="ADAL" clId="{E3EDA246-60EA-465A-9C7B-AD452C69BB9D}" dt="2023-01-13T14:47:55.409" v="13017" actId="478"/>
          <ac:spMkLst>
            <pc:docMk/>
            <pc:sldMk cId="15753831" sldId="1990"/>
            <ac:spMk id="9" creationId="{D8F211BF-30A9-4208-9440-7305E183DD2D}"/>
          </ac:spMkLst>
        </pc:spChg>
        <pc:spChg chg="del mod">
          <ac:chgData name="Sophie Bayer" userId="ede9276c-710b-4378-937b-bdc2eba6c543" providerId="ADAL" clId="{E3EDA246-60EA-465A-9C7B-AD452C69BB9D}" dt="2023-01-13T14:47:57.520" v="13018" actId="478"/>
          <ac:spMkLst>
            <pc:docMk/>
            <pc:sldMk cId="15753831" sldId="1990"/>
            <ac:spMk id="11" creationId="{10A44325-23D7-46CD-BA06-0FCA7A3B6297}"/>
          </ac:spMkLst>
        </pc:spChg>
        <pc:spChg chg="del mod">
          <ac:chgData name="Sophie Bayer" userId="ede9276c-710b-4378-937b-bdc2eba6c543" providerId="ADAL" clId="{E3EDA246-60EA-465A-9C7B-AD452C69BB9D}" dt="2023-01-11T11:29:34.141" v="7279" actId="478"/>
          <ac:spMkLst>
            <pc:docMk/>
            <pc:sldMk cId="15753831" sldId="1990"/>
            <ac:spMk id="13" creationId="{3350969E-2532-4C4A-A918-EB6B1BCEFFA6}"/>
          </ac:spMkLst>
        </pc:spChg>
        <pc:spChg chg="mod">
          <ac:chgData name="Sophie Bayer" userId="ede9276c-710b-4378-937b-bdc2eba6c543" providerId="ADAL" clId="{E3EDA246-60EA-465A-9C7B-AD452C69BB9D}" dt="2023-01-11T11:29:21.898" v="7246"/>
          <ac:spMkLst>
            <pc:docMk/>
            <pc:sldMk cId="15753831" sldId="1990"/>
            <ac:spMk id="14" creationId="{335D332F-DF4D-40EF-9F89-8D085A289F99}"/>
          </ac:spMkLst>
        </pc:spChg>
        <pc:spChg chg="mod">
          <ac:chgData name="Sophie Bayer" userId="ede9276c-710b-4378-937b-bdc2eba6c543" providerId="ADAL" clId="{E3EDA246-60EA-465A-9C7B-AD452C69BB9D}" dt="2023-01-11T11:29:21.898" v="7246"/>
          <ac:spMkLst>
            <pc:docMk/>
            <pc:sldMk cId="15753831" sldId="1990"/>
            <ac:spMk id="15" creationId="{352D8E8C-91A1-4D3F-B8A4-B963D3B7833D}"/>
          </ac:spMkLst>
        </pc:spChg>
        <pc:spChg chg="add mod">
          <ac:chgData name="Sophie Bayer" userId="ede9276c-710b-4378-937b-bdc2eba6c543" providerId="ADAL" clId="{E3EDA246-60EA-465A-9C7B-AD452C69BB9D}" dt="2023-01-13T14:47:59.568" v="13020"/>
          <ac:spMkLst>
            <pc:docMk/>
            <pc:sldMk cId="15753831" sldId="1990"/>
            <ac:spMk id="16" creationId="{4D44D326-BDC3-48BB-A1CE-D56F0CD1F08B}"/>
          </ac:spMkLst>
        </pc:spChg>
        <pc:spChg chg="del mod">
          <ac:chgData name="Sophie Bayer" userId="ede9276c-710b-4378-937b-bdc2eba6c543" providerId="ADAL" clId="{E3EDA246-60EA-465A-9C7B-AD452C69BB9D}" dt="2023-01-11T11:29:34.141" v="7279" actId="478"/>
          <ac:spMkLst>
            <pc:docMk/>
            <pc:sldMk cId="15753831" sldId="1990"/>
            <ac:spMk id="16" creationId="{58150B2C-2439-4337-B069-8B321F50120E}"/>
          </ac:spMkLst>
        </pc:spChg>
        <pc:spChg chg="mod">
          <ac:chgData name="Sophie Bayer" userId="ede9276c-710b-4378-937b-bdc2eba6c543" providerId="ADAL" clId="{E3EDA246-60EA-465A-9C7B-AD452C69BB9D}" dt="2023-01-11T11:31:25.610" v="7397" actId="20577"/>
          <ac:spMkLst>
            <pc:docMk/>
            <pc:sldMk cId="15753831" sldId="1990"/>
            <ac:spMk id="18" creationId="{CE39AA97-4D19-424A-B2C7-FF4C20C02189}"/>
          </ac:spMkLst>
        </pc:spChg>
        <pc:spChg chg="mod">
          <ac:chgData name="Sophie Bayer" userId="ede9276c-710b-4378-937b-bdc2eba6c543" providerId="ADAL" clId="{E3EDA246-60EA-465A-9C7B-AD452C69BB9D}" dt="2023-01-11T11:36:27.469" v="7981" actId="14100"/>
          <ac:spMkLst>
            <pc:docMk/>
            <pc:sldMk cId="15753831" sldId="1990"/>
            <ac:spMk id="19" creationId="{810ACAF7-694B-47CA-AE1A-F1D1D2FEA95A}"/>
          </ac:spMkLst>
        </pc:spChg>
        <pc:spChg chg="mod">
          <ac:chgData name="Sophie Bayer" userId="ede9276c-710b-4378-937b-bdc2eba6c543" providerId="ADAL" clId="{E3EDA246-60EA-465A-9C7B-AD452C69BB9D}" dt="2023-01-13T14:56:00.689" v="13350" actId="20577"/>
          <ac:spMkLst>
            <pc:docMk/>
            <pc:sldMk cId="15753831" sldId="1990"/>
            <ac:spMk id="20" creationId="{1923FD27-E9DC-40D5-A4B1-EE2E259978AF}"/>
          </ac:spMkLst>
        </pc:spChg>
        <pc:spChg chg="add mod">
          <ac:chgData name="Sophie Bayer" userId="ede9276c-710b-4378-937b-bdc2eba6c543" providerId="ADAL" clId="{E3EDA246-60EA-465A-9C7B-AD452C69BB9D}" dt="2023-01-11T11:31:48.114" v="7414" actId="20577"/>
          <ac:spMkLst>
            <pc:docMk/>
            <pc:sldMk cId="15753831" sldId="1990"/>
            <ac:spMk id="21" creationId="{1417DE11-9E4B-4FFE-9C5F-D327D3F1FACE}"/>
          </ac:spMkLst>
        </pc:spChg>
        <pc:spChg chg="del mod">
          <ac:chgData name="Sophie Bayer" userId="ede9276c-710b-4378-937b-bdc2eba6c543" providerId="ADAL" clId="{E3EDA246-60EA-465A-9C7B-AD452C69BB9D}" dt="2023-01-11T11:29:34.141" v="7279" actId="478"/>
          <ac:spMkLst>
            <pc:docMk/>
            <pc:sldMk cId="15753831" sldId="1990"/>
            <ac:spMk id="22" creationId="{EF106EA0-5B80-4410-87D5-4B85EE6FCBD8}"/>
          </ac:spMkLst>
        </pc:spChg>
        <pc:spChg chg="del mod">
          <ac:chgData name="Sophie Bayer" userId="ede9276c-710b-4378-937b-bdc2eba6c543" providerId="ADAL" clId="{E3EDA246-60EA-465A-9C7B-AD452C69BB9D}" dt="2023-01-11T11:29:32.386" v="7278" actId="478"/>
          <ac:spMkLst>
            <pc:docMk/>
            <pc:sldMk cId="15753831" sldId="1990"/>
            <ac:spMk id="23" creationId="{92660346-9379-4E5E-A504-88A46E8336B1}"/>
          </ac:spMkLst>
        </pc:spChg>
        <pc:spChg chg="add mod">
          <ac:chgData name="Sophie Bayer" userId="ede9276c-710b-4378-937b-bdc2eba6c543" providerId="ADAL" clId="{E3EDA246-60EA-465A-9C7B-AD452C69BB9D}" dt="2023-01-13T14:56:41.110" v="13358" actId="20577"/>
          <ac:spMkLst>
            <pc:docMk/>
            <pc:sldMk cId="15753831" sldId="1990"/>
            <ac:spMk id="23" creationId="{DC8D841A-07A7-4C6A-94C2-39243F2EB8BA}"/>
          </ac:spMkLst>
        </pc:spChg>
        <pc:spChg chg="del mod">
          <ac:chgData name="Sophie Bayer" userId="ede9276c-710b-4378-937b-bdc2eba6c543" providerId="ADAL" clId="{E3EDA246-60EA-465A-9C7B-AD452C69BB9D}" dt="2023-01-11T11:29:32.386" v="7278" actId="478"/>
          <ac:spMkLst>
            <pc:docMk/>
            <pc:sldMk cId="15753831" sldId="1990"/>
            <ac:spMk id="24" creationId="{467FA636-B83B-4BCF-86A3-5944D6CA1E96}"/>
          </ac:spMkLst>
        </pc:spChg>
        <pc:spChg chg="del mod">
          <ac:chgData name="Sophie Bayer" userId="ede9276c-710b-4378-937b-bdc2eba6c543" providerId="ADAL" clId="{E3EDA246-60EA-465A-9C7B-AD452C69BB9D}" dt="2023-01-11T11:29:32.386" v="7278" actId="478"/>
          <ac:spMkLst>
            <pc:docMk/>
            <pc:sldMk cId="15753831" sldId="1990"/>
            <ac:spMk id="25" creationId="{0A5239A4-21D4-4585-86F0-5205BDA57DA2}"/>
          </ac:spMkLst>
        </pc:spChg>
        <pc:spChg chg="del mod">
          <ac:chgData name="Sophie Bayer" userId="ede9276c-710b-4378-937b-bdc2eba6c543" providerId="ADAL" clId="{E3EDA246-60EA-465A-9C7B-AD452C69BB9D}" dt="2023-01-11T11:29:59.714" v="7283" actId="478"/>
          <ac:spMkLst>
            <pc:docMk/>
            <pc:sldMk cId="15753831" sldId="1990"/>
            <ac:spMk id="26" creationId="{57013E32-E121-4F7A-B10F-4BCEF3AD9EAE}"/>
          </ac:spMkLst>
        </pc:spChg>
        <pc:spChg chg="add mod">
          <ac:chgData name="Sophie Bayer" userId="ede9276c-710b-4378-937b-bdc2eba6c543" providerId="ADAL" clId="{E3EDA246-60EA-465A-9C7B-AD452C69BB9D}" dt="2023-01-11T11:37:40.486" v="8098" actId="14100"/>
          <ac:spMkLst>
            <pc:docMk/>
            <pc:sldMk cId="15753831" sldId="1990"/>
            <ac:spMk id="27" creationId="{1F2D0745-AF6F-4E3C-A0D8-24E74A59A07A}"/>
          </ac:spMkLst>
        </pc:spChg>
        <pc:spChg chg="add del mod">
          <ac:chgData name="Sophie Bayer" userId="ede9276c-710b-4378-937b-bdc2eba6c543" providerId="ADAL" clId="{E3EDA246-60EA-465A-9C7B-AD452C69BB9D}" dt="2023-01-13T14:56:09.445" v="13351" actId="478"/>
          <ac:spMkLst>
            <pc:docMk/>
            <pc:sldMk cId="15753831" sldId="1990"/>
            <ac:spMk id="28" creationId="{86ED0811-3208-4FC4-9FD3-150E358C7726}"/>
          </ac:spMkLst>
        </pc:spChg>
        <pc:grpChg chg="mod">
          <ac:chgData name="Sophie Bayer" userId="ede9276c-710b-4378-937b-bdc2eba6c543" providerId="ADAL" clId="{E3EDA246-60EA-465A-9C7B-AD452C69BB9D}" dt="2023-01-11T11:29:21.898" v="7246"/>
          <ac:grpSpMkLst>
            <pc:docMk/>
            <pc:sldMk cId="15753831" sldId="1990"/>
            <ac:grpSpMk id="1" creationId="{00000000-0000-0000-0000-000000000000}"/>
          </ac:grpSpMkLst>
        </pc:grpChg>
        <pc:graphicFrameChg chg="mod">
          <ac:chgData name="Sophie Bayer" userId="ede9276c-710b-4378-937b-bdc2eba6c543" providerId="ADAL" clId="{E3EDA246-60EA-465A-9C7B-AD452C69BB9D}" dt="2023-01-11T11:29:21.898" v="7246"/>
          <ac:graphicFrameMkLst>
            <pc:docMk/>
            <pc:sldMk cId="15753831" sldId="1990"/>
            <ac:graphicFrameMk id="5" creationId="{ABBF6E3B-7DD0-4692-9F53-350096E175E4}"/>
          </ac:graphicFrameMkLst>
        </pc:graphicFrameChg>
        <pc:picChg chg="del mod">
          <ac:chgData name="Sophie Bayer" userId="ede9276c-710b-4378-937b-bdc2eba6c543" providerId="ADAL" clId="{E3EDA246-60EA-465A-9C7B-AD452C69BB9D}" dt="2023-01-13T14:47:59.244" v="13019" actId="478"/>
          <ac:picMkLst>
            <pc:docMk/>
            <pc:sldMk cId="15753831" sldId="1990"/>
            <ac:picMk id="17" creationId="{104E16DC-DE10-474A-951D-EBF804D4C218}"/>
          </ac:picMkLst>
        </pc:picChg>
        <pc:picChg chg="add mod">
          <ac:chgData name="Sophie Bayer" userId="ede9276c-710b-4378-937b-bdc2eba6c543" providerId="ADAL" clId="{E3EDA246-60EA-465A-9C7B-AD452C69BB9D}" dt="2023-01-13T14:47:59.568" v="13020"/>
          <ac:picMkLst>
            <pc:docMk/>
            <pc:sldMk cId="15753831" sldId="1990"/>
            <ac:picMk id="22" creationId="{8A28C1A4-C1D7-481F-B766-16111A2FB19D}"/>
          </ac:picMkLst>
        </pc:picChg>
      </pc:sldChg>
      <pc:sldChg chg="addSp delSp modSp add mod addCm delCm">
        <pc:chgData name="Sophie Bayer" userId="ede9276c-710b-4378-937b-bdc2eba6c543" providerId="ADAL" clId="{E3EDA246-60EA-465A-9C7B-AD452C69BB9D}" dt="2023-01-13T15:18:21.614" v="14535" actId="13926"/>
        <pc:sldMkLst>
          <pc:docMk/>
          <pc:sldMk cId="1053166324" sldId="1991"/>
        </pc:sldMkLst>
        <pc:spChg chg="mod">
          <ac:chgData name="Sophie Bayer" userId="ede9276c-710b-4378-937b-bdc2eba6c543" providerId="ADAL" clId="{E3EDA246-60EA-465A-9C7B-AD452C69BB9D}" dt="2023-01-13T14:45:11.236" v="12740"/>
          <ac:spMkLst>
            <pc:docMk/>
            <pc:sldMk cId="1053166324" sldId="1991"/>
            <ac:spMk id="2" creationId="{086C204E-F617-4773-80B1-4992F18DE87E}"/>
          </ac:spMkLst>
        </pc:spChg>
        <pc:spChg chg="add mod">
          <ac:chgData name="Sophie Bayer" userId="ede9276c-710b-4378-937b-bdc2eba6c543" providerId="ADAL" clId="{E3EDA246-60EA-465A-9C7B-AD452C69BB9D}" dt="2023-01-13T15:12:30.752" v="13759" actId="20577"/>
          <ac:spMkLst>
            <pc:docMk/>
            <pc:sldMk cId="1053166324" sldId="1991"/>
            <ac:spMk id="12" creationId="{9A9EC5C7-379D-4159-881C-64C2A901F5AB}"/>
          </ac:spMkLst>
        </pc:spChg>
        <pc:spChg chg="add mod">
          <ac:chgData name="Sophie Bayer" userId="ede9276c-710b-4378-937b-bdc2eba6c543" providerId="ADAL" clId="{E3EDA246-60EA-465A-9C7B-AD452C69BB9D}" dt="2023-01-13T15:18:21.614" v="14535" actId="13926"/>
          <ac:spMkLst>
            <pc:docMk/>
            <pc:sldMk cId="1053166324" sldId="1991"/>
            <ac:spMk id="13" creationId="{D2F201AB-E8A3-43D5-AD56-0BC3AF8A3B9A}"/>
          </ac:spMkLst>
        </pc:spChg>
        <pc:spChg chg="add mod">
          <ac:chgData name="Sophie Bayer" userId="ede9276c-710b-4378-937b-bdc2eba6c543" providerId="ADAL" clId="{E3EDA246-60EA-465A-9C7B-AD452C69BB9D}" dt="2023-01-13T15:18:14.760" v="14534" actId="14100"/>
          <ac:spMkLst>
            <pc:docMk/>
            <pc:sldMk cId="1053166324" sldId="1991"/>
            <ac:spMk id="14" creationId="{A547D884-A5D7-4E6A-93EB-BD3A96A22DD5}"/>
          </ac:spMkLst>
        </pc:spChg>
        <pc:spChg chg="mod">
          <ac:chgData name="Sophie Bayer" userId="ede9276c-710b-4378-937b-bdc2eba6c543" providerId="ADAL" clId="{E3EDA246-60EA-465A-9C7B-AD452C69BB9D}" dt="2023-01-13T14:45:11.236" v="12740"/>
          <ac:spMkLst>
            <pc:docMk/>
            <pc:sldMk cId="1053166324" sldId="1991"/>
            <ac:spMk id="21" creationId="{87E2A4CF-53F1-4515-BE78-23D925C019ED}"/>
          </ac:spMkLst>
        </pc:spChg>
        <pc:spChg chg="mod">
          <ac:chgData name="Sophie Bayer" userId="ede9276c-710b-4378-937b-bdc2eba6c543" providerId="ADAL" clId="{E3EDA246-60EA-465A-9C7B-AD452C69BB9D}" dt="2023-01-13T14:45:11.236" v="12740"/>
          <ac:spMkLst>
            <pc:docMk/>
            <pc:sldMk cId="1053166324" sldId="1991"/>
            <ac:spMk id="22" creationId="{81732859-9F50-452E-9AFE-EDAF011B271C}"/>
          </ac:spMkLst>
        </pc:spChg>
        <pc:spChg chg="mod">
          <ac:chgData name="Sophie Bayer" userId="ede9276c-710b-4378-937b-bdc2eba6c543" providerId="ADAL" clId="{E3EDA246-60EA-465A-9C7B-AD452C69BB9D}" dt="2023-01-13T14:45:11.236" v="12740"/>
          <ac:spMkLst>
            <pc:docMk/>
            <pc:sldMk cId="1053166324" sldId="1991"/>
            <ac:spMk id="23" creationId="{488F2B86-D27F-43EA-A9E0-B40CE7A6FB50}"/>
          </ac:spMkLst>
        </pc:spChg>
        <pc:spChg chg="mod">
          <ac:chgData name="Sophie Bayer" userId="ede9276c-710b-4378-937b-bdc2eba6c543" providerId="ADAL" clId="{E3EDA246-60EA-465A-9C7B-AD452C69BB9D}" dt="2023-01-13T14:45:11.236" v="12740"/>
          <ac:spMkLst>
            <pc:docMk/>
            <pc:sldMk cId="1053166324" sldId="1991"/>
            <ac:spMk id="24" creationId="{F8828B6B-59CC-417B-9D3C-67A4ECCC3798}"/>
          </ac:spMkLst>
        </pc:spChg>
        <pc:spChg chg="del mod">
          <ac:chgData name="Sophie Bayer" userId="ede9276c-710b-4378-937b-bdc2eba6c543" providerId="ADAL" clId="{E3EDA246-60EA-465A-9C7B-AD452C69BB9D}" dt="2023-01-13T15:13:13.644" v="13786" actId="478"/>
          <ac:spMkLst>
            <pc:docMk/>
            <pc:sldMk cId="1053166324" sldId="1991"/>
            <ac:spMk id="32" creationId="{6FADC90D-C63E-4995-A315-394AAA3E1D8D}"/>
          </ac:spMkLst>
        </pc:spChg>
        <pc:spChg chg="del mod">
          <ac:chgData name="Sophie Bayer" userId="ede9276c-710b-4378-937b-bdc2eba6c543" providerId="ADAL" clId="{E3EDA246-60EA-465A-9C7B-AD452C69BB9D}" dt="2023-01-13T15:13:12.540" v="13785" actId="478"/>
          <ac:spMkLst>
            <pc:docMk/>
            <pc:sldMk cId="1053166324" sldId="1991"/>
            <ac:spMk id="33" creationId="{1797CD25-E47B-462D-9CDE-FDA73CBB813E}"/>
          </ac:spMkLst>
        </pc:spChg>
        <pc:spChg chg="mod">
          <ac:chgData name="Sophie Bayer" userId="ede9276c-710b-4378-937b-bdc2eba6c543" providerId="ADAL" clId="{E3EDA246-60EA-465A-9C7B-AD452C69BB9D}" dt="2023-01-13T15:14:28.873" v="13869" actId="1076"/>
          <ac:spMkLst>
            <pc:docMk/>
            <pc:sldMk cId="1053166324" sldId="1991"/>
            <ac:spMk id="34" creationId="{4DA16978-08B8-44DE-AE66-A99A848C6160}"/>
          </ac:spMkLst>
        </pc:spChg>
        <pc:grpChg chg="mod">
          <ac:chgData name="Sophie Bayer" userId="ede9276c-710b-4378-937b-bdc2eba6c543" providerId="ADAL" clId="{E3EDA246-60EA-465A-9C7B-AD452C69BB9D}" dt="2023-01-13T14:45:11.236" v="12740"/>
          <ac:grpSpMkLst>
            <pc:docMk/>
            <pc:sldMk cId="1053166324" sldId="1991"/>
            <ac:grpSpMk id="1" creationId="{00000000-0000-0000-0000-000000000000}"/>
          </ac:grpSpMkLst>
        </pc:grpChg>
        <pc:graphicFrameChg chg="mod">
          <ac:chgData name="Sophie Bayer" userId="ede9276c-710b-4378-937b-bdc2eba6c543" providerId="ADAL" clId="{E3EDA246-60EA-465A-9C7B-AD452C69BB9D}" dt="2023-01-13T14:45:11.236" v="12740"/>
          <ac:graphicFrameMkLst>
            <pc:docMk/>
            <pc:sldMk cId="1053166324" sldId="1991"/>
            <ac:graphicFrameMk id="5" creationId="{DE507A71-666E-43DC-B180-527351AC62FF}"/>
          </ac:graphicFrameMkLst>
        </pc:graphicFrameChg>
        <pc:picChg chg="mod">
          <ac:chgData name="Sophie Bayer" userId="ede9276c-710b-4378-937b-bdc2eba6c543" providerId="ADAL" clId="{E3EDA246-60EA-465A-9C7B-AD452C69BB9D}" dt="2023-01-13T14:45:11.236" v="12740"/>
          <ac:picMkLst>
            <pc:docMk/>
            <pc:sldMk cId="1053166324" sldId="1991"/>
            <ac:picMk id="18" creationId="{ED7215C1-3596-435E-BD0E-705EA32993A2}"/>
          </ac:picMkLst>
        </pc:picChg>
      </pc:sldChg>
      <pc:sldChg chg="addSp delSp modSp add del mod ord">
        <pc:chgData name="Sophie Bayer" userId="ede9276c-710b-4378-937b-bdc2eba6c543" providerId="ADAL" clId="{E3EDA246-60EA-465A-9C7B-AD452C69BB9D}" dt="2023-01-11T12:12:47.322" v="10415" actId="47"/>
        <pc:sldMkLst>
          <pc:docMk/>
          <pc:sldMk cId="1125486335" sldId="1991"/>
        </pc:sldMkLst>
        <pc:spChg chg="add del mod">
          <ac:chgData name="Sophie Bayer" userId="ede9276c-710b-4378-937b-bdc2eba6c543" providerId="ADAL" clId="{E3EDA246-60EA-465A-9C7B-AD452C69BB9D}" dt="2023-01-11T12:07:38.528" v="10328" actId="478"/>
          <ac:spMkLst>
            <pc:docMk/>
            <pc:sldMk cId="1125486335" sldId="1991"/>
            <ac:spMk id="2" creationId="{0F8BF24F-A2E6-4CF6-8D40-59F7B68CAF25}"/>
          </ac:spMkLst>
        </pc:spChg>
        <pc:spChg chg="mod">
          <ac:chgData name="Sophie Bayer" userId="ede9276c-710b-4378-937b-bdc2eba6c543" providerId="ADAL" clId="{E3EDA246-60EA-465A-9C7B-AD452C69BB9D}" dt="2023-01-11T12:07:05.804" v="10308"/>
          <ac:spMkLst>
            <pc:docMk/>
            <pc:sldMk cId="1125486335" sldId="1991"/>
            <ac:spMk id="4" creationId="{BEE9A4E6-2BCE-456F-81BF-9B495BB56FD8}"/>
          </ac:spMkLst>
        </pc:spChg>
        <pc:spChg chg="add del mod">
          <ac:chgData name="Sophie Bayer" userId="ede9276c-710b-4378-937b-bdc2eba6c543" providerId="ADAL" clId="{E3EDA246-60EA-465A-9C7B-AD452C69BB9D}" dt="2023-01-11T12:07:38.528" v="10328" actId="478"/>
          <ac:spMkLst>
            <pc:docMk/>
            <pc:sldMk cId="1125486335" sldId="1991"/>
            <ac:spMk id="5" creationId="{36CBBE25-9587-4174-9A2E-0C337BE71BFA}"/>
          </ac:spMkLst>
        </pc:spChg>
        <pc:spChg chg="mod">
          <ac:chgData name="Sophie Bayer" userId="ede9276c-710b-4378-937b-bdc2eba6c543" providerId="ADAL" clId="{E3EDA246-60EA-465A-9C7B-AD452C69BB9D}" dt="2023-01-11T12:07:05.804" v="10308"/>
          <ac:spMkLst>
            <pc:docMk/>
            <pc:sldMk cId="1125486335" sldId="1991"/>
            <ac:spMk id="40" creationId="{70BA9DAC-6772-4AF9-B414-C40244B3F93E}"/>
          </ac:spMkLst>
        </pc:spChg>
        <pc:spChg chg="add mod">
          <ac:chgData name="Sophie Bayer" userId="ede9276c-710b-4378-937b-bdc2eba6c543" providerId="ADAL" clId="{E3EDA246-60EA-465A-9C7B-AD452C69BB9D}" dt="2023-01-11T12:07:25.654" v="10312"/>
          <ac:spMkLst>
            <pc:docMk/>
            <pc:sldMk cId="1125486335" sldId="1991"/>
            <ac:spMk id="46" creationId="{7359C478-39D6-4F98-80A4-0E85A6958791}"/>
          </ac:spMkLst>
        </pc:spChg>
        <pc:spChg chg="add mod">
          <ac:chgData name="Sophie Bayer" userId="ede9276c-710b-4378-937b-bdc2eba6c543" providerId="ADAL" clId="{E3EDA246-60EA-465A-9C7B-AD452C69BB9D}" dt="2023-01-11T12:07:25.654" v="10312"/>
          <ac:spMkLst>
            <pc:docMk/>
            <pc:sldMk cId="1125486335" sldId="1991"/>
            <ac:spMk id="47" creationId="{39F57DC6-55D7-42D0-9328-B09266CA4C3E}"/>
          </ac:spMkLst>
        </pc:spChg>
        <pc:spChg chg="add mod">
          <ac:chgData name="Sophie Bayer" userId="ede9276c-710b-4378-937b-bdc2eba6c543" providerId="ADAL" clId="{E3EDA246-60EA-465A-9C7B-AD452C69BB9D}" dt="2023-01-11T12:07:25.654" v="10312"/>
          <ac:spMkLst>
            <pc:docMk/>
            <pc:sldMk cId="1125486335" sldId="1991"/>
            <ac:spMk id="48" creationId="{8A12C78F-D5BC-4584-9D49-EB727F6BF71F}"/>
          </ac:spMkLst>
        </pc:spChg>
        <pc:spChg chg="add mod">
          <ac:chgData name="Sophie Bayer" userId="ede9276c-710b-4378-937b-bdc2eba6c543" providerId="ADAL" clId="{E3EDA246-60EA-465A-9C7B-AD452C69BB9D}" dt="2023-01-11T12:07:25.654" v="10312"/>
          <ac:spMkLst>
            <pc:docMk/>
            <pc:sldMk cId="1125486335" sldId="1991"/>
            <ac:spMk id="49" creationId="{C95C2842-2BCB-4212-9A4E-73A476DB4D60}"/>
          </ac:spMkLst>
        </pc:spChg>
        <pc:spChg chg="add mod">
          <ac:chgData name="Sophie Bayer" userId="ede9276c-710b-4378-937b-bdc2eba6c543" providerId="ADAL" clId="{E3EDA246-60EA-465A-9C7B-AD452C69BB9D}" dt="2023-01-11T12:07:25.654" v="10312"/>
          <ac:spMkLst>
            <pc:docMk/>
            <pc:sldMk cId="1125486335" sldId="1991"/>
            <ac:spMk id="52" creationId="{A5CC6196-9B99-45D9-BC3B-0A0E4345904D}"/>
          </ac:spMkLst>
        </pc:spChg>
        <pc:spChg chg="add mod">
          <ac:chgData name="Sophie Bayer" userId="ede9276c-710b-4378-937b-bdc2eba6c543" providerId="ADAL" clId="{E3EDA246-60EA-465A-9C7B-AD452C69BB9D}" dt="2023-01-11T12:07:25.654" v="10312"/>
          <ac:spMkLst>
            <pc:docMk/>
            <pc:sldMk cId="1125486335" sldId="1991"/>
            <ac:spMk id="53" creationId="{088907AE-DF7C-4E40-9BB9-6E0351A43E61}"/>
          </ac:spMkLst>
        </pc:spChg>
        <pc:spChg chg="add mod">
          <ac:chgData name="Sophie Bayer" userId="ede9276c-710b-4378-937b-bdc2eba6c543" providerId="ADAL" clId="{E3EDA246-60EA-465A-9C7B-AD452C69BB9D}" dt="2023-01-11T12:07:25.654" v="10312"/>
          <ac:spMkLst>
            <pc:docMk/>
            <pc:sldMk cId="1125486335" sldId="1991"/>
            <ac:spMk id="54" creationId="{C33272DF-9C02-4D67-B26A-06A1830C5376}"/>
          </ac:spMkLst>
        </pc:spChg>
        <pc:spChg chg="add mod">
          <ac:chgData name="Sophie Bayer" userId="ede9276c-710b-4378-937b-bdc2eba6c543" providerId="ADAL" clId="{E3EDA246-60EA-465A-9C7B-AD452C69BB9D}" dt="2023-01-11T12:07:25.654" v="10312"/>
          <ac:spMkLst>
            <pc:docMk/>
            <pc:sldMk cId="1125486335" sldId="1991"/>
            <ac:spMk id="55" creationId="{79C31389-ED38-4CCC-A419-9EEEEF8ECCDE}"/>
          </ac:spMkLst>
        </pc:spChg>
        <pc:spChg chg="add mod">
          <ac:chgData name="Sophie Bayer" userId="ede9276c-710b-4378-937b-bdc2eba6c543" providerId="ADAL" clId="{E3EDA246-60EA-465A-9C7B-AD452C69BB9D}" dt="2023-01-11T12:07:25.654" v="10312"/>
          <ac:spMkLst>
            <pc:docMk/>
            <pc:sldMk cId="1125486335" sldId="1991"/>
            <ac:spMk id="56" creationId="{23E6B088-913F-41BA-8E76-156FB73772D7}"/>
          </ac:spMkLst>
        </pc:spChg>
        <pc:spChg chg="add mod">
          <ac:chgData name="Sophie Bayer" userId="ede9276c-710b-4378-937b-bdc2eba6c543" providerId="ADAL" clId="{E3EDA246-60EA-465A-9C7B-AD452C69BB9D}" dt="2023-01-11T12:07:25.654" v="10312"/>
          <ac:spMkLst>
            <pc:docMk/>
            <pc:sldMk cId="1125486335" sldId="1991"/>
            <ac:spMk id="57" creationId="{82A897C2-6477-41EA-B071-A70B4E2FC7F1}"/>
          </ac:spMkLst>
        </pc:spChg>
        <pc:spChg chg="mod">
          <ac:chgData name="Sophie Bayer" userId="ede9276c-710b-4378-937b-bdc2eba6c543" providerId="ADAL" clId="{E3EDA246-60EA-465A-9C7B-AD452C69BB9D}" dt="2023-01-11T12:07:05.804" v="10308"/>
          <ac:spMkLst>
            <pc:docMk/>
            <pc:sldMk cId="1125486335" sldId="1991"/>
            <ac:spMk id="61" creationId="{A750D20F-4394-4ECC-8544-778894C30DBC}"/>
          </ac:spMkLst>
        </pc:spChg>
        <pc:spChg chg="mod">
          <ac:chgData name="Sophie Bayer" userId="ede9276c-710b-4378-937b-bdc2eba6c543" providerId="ADAL" clId="{E3EDA246-60EA-465A-9C7B-AD452C69BB9D}" dt="2023-01-11T12:07:05.804" v="10308"/>
          <ac:spMkLst>
            <pc:docMk/>
            <pc:sldMk cId="1125486335" sldId="1991"/>
            <ac:spMk id="78" creationId="{81F9F7E3-840D-4157-A27C-DD948A36F164}"/>
          </ac:spMkLst>
        </pc:spChg>
        <pc:spChg chg="mod">
          <ac:chgData name="Sophie Bayer" userId="ede9276c-710b-4378-937b-bdc2eba6c543" providerId="ADAL" clId="{E3EDA246-60EA-465A-9C7B-AD452C69BB9D}" dt="2023-01-11T12:07:05.804" v="10308"/>
          <ac:spMkLst>
            <pc:docMk/>
            <pc:sldMk cId="1125486335" sldId="1991"/>
            <ac:spMk id="79" creationId="{727B89BD-34CE-458C-BC9B-8066BC508956}"/>
          </ac:spMkLst>
        </pc:spChg>
        <pc:spChg chg="mod">
          <ac:chgData name="Sophie Bayer" userId="ede9276c-710b-4378-937b-bdc2eba6c543" providerId="ADAL" clId="{E3EDA246-60EA-465A-9C7B-AD452C69BB9D}" dt="2023-01-11T12:07:05.804" v="10308"/>
          <ac:spMkLst>
            <pc:docMk/>
            <pc:sldMk cId="1125486335" sldId="1991"/>
            <ac:spMk id="80" creationId="{8D3ED845-F1F4-4680-9328-8BF18C06DE5C}"/>
          </ac:spMkLst>
        </pc:spChg>
        <pc:spChg chg="mod">
          <ac:chgData name="Sophie Bayer" userId="ede9276c-710b-4378-937b-bdc2eba6c543" providerId="ADAL" clId="{E3EDA246-60EA-465A-9C7B-AD452C69BB9D}" dt="2023-01-11T12:07:05.804" v="10308"/>
          <ac:spMkLst>
            <pc:docMk/>
            <pc:sldMk cId="1125486335" sldId="1991"/>
            <ac:spMk id="82" creationId="{DD205991-9458-4807-9487-28216ED3A7A2}"/>
          </ac:spMkLst>
        </pc:spChg>
        <pc:spChg chg="mod">
          <ac:chgData name="Sophie Bayer" userId="ede9276c-710b-4378-937b-bdc2eba6c543" providerId="ADAL" clId="{E3EDA246-60EA-465A-9C7B-AD452C69BB9D}" dt="2023-01-11T12:07:05.804" v="10308"/>
          <ac:spMkLst>
            <pc:docMk/>
            <pc:sldMk cId="1125486335" sldId="1991"/>
            <ac:spMk id="83" creationId="{94AF5AF5-6A30-4BB5-A6FD-AA8D568A12C3}"/>
          </ac:spMkLst>
        </pc:spChg>
        <pc:spChg chg="mod">
          <ac:chgData name="Sophie Bayer" userId="ede9276c-710b-4378-937b-bdc2eba6c543" providerId="ADAL" clId="{E3EDA246-60EA-465A-9C7B-AD452C69BB9D}" dt="2023-01-11T12:07:05.804" v="10308"/>
          <ac:spMkLst>
            <pc:docMk/>
            <pc:sldMk cId="1125486335" sldId="1991"/>
            <ac:spMk id="85" creationId="{2B3B713B-1785-4BBD-AD1B-66C5A7AFC362}"/>
          </ac:spMkLst>
        </pc:spChg>
        <pc:spChg chg="mod">
          <ac:chgData name="Sophie Bayer" userId="ede9276c-710b-4378-937b-bdc2eba6c543" providerId="ADAL" clId="{E3EDA246-60EA-465A-9C7B-AD452C69BB9D}" dt="2023-01-11T12:07:05.804" v="10308"/>
          <ac:spMkLst>
            <pc:docMk/>
            <pc:sldMk cId="1125486335" sldId="1991"/>
            <ac:spMk id="86" creationId="{3DC9417F-34DC-4B4B-9A43-D06ED92C282D}"/>
          </ac:spMkLst>
        </pc:spChg>
        <pc:spChg chg="mod">
          <ac:chgData name="Sophie Bayer" userId="ede9276c-710b-4378-937b-bdc2eba6c543" providerId="ADAL" clId="{E3EDA246-60EA-465A-9C7B-AD452C69BB9D}" dt="2023-01-11T12:07:05.804" v="10308"/>
          <ac:spMkLst>
            <pc:docMk/>
            <pc:sldMk cId="1125486335" sldId="1991"/>
            <ac:spMk id="88" creationId="{2268DFB0-0FD0-49C9-98E1-412AF1937CB8}"/>
          </ac:spMkLst>
        </pc:spChg>
        <pc:spChg chg="mod">
          <ac:chgData name="Sophie Bayer" userId="ede9276c-710b-4378-937b-bdc2eba6c543" providerId="ADAL" clId="{E3EDA246-60EA-465A-9C7B-AD452C69BB9D}" dt="2023-01-11T12:07:05.804" v="10308"/>
          <ac:spMkLst>
            <pc:docMk/>
            <pc:sldMk cId="1125486335" sldId="1991"/>
            <ac:spMk id="89" creationId="{9092BFB3-5473-4F15-89E6-23F6660307A5}"/>
          </ac:spMkLst>
        </pc:spChg>
        <pc:spChg chg="mod">
          <ac:chgData name="Sophie Bayer" userId="ede9276c-710b-4378-937b-bdc2eba6c543" providerId="ADAL" clId="{E3EDA246-60EA-465A-9C7B-AD452C69BB9D}" dt="2023-01-11T12:07:05.804" v="10308"/>
          <ac:spMkLst>
            <pc:docMk/>
            <pc:sldMk cId="1125486335" sldId="1991"/>
            <ac:spMk id="91" creationId="{A719AB7A-27E6-476A-AB6A-5B55FE6E67F2}"/>
          </ac:spMkLst>
        </pc:spChg>
        <pc:spChg chg="mod">
          <ac:chgData name="Sophie Bayer" userId="ede9276c-710b-4378-937b-bdc2eba6c543" providerId="ADAL" clId="{E3EDA246-60EA-465A-9C7B-AD452C69BB9D}" dt="2023-01-11T12:07:05.804" v="10308"/>
          <ac:spMkLst>
            <pc:docMk/>
            <pc:sldMk cId="1125486335" sldId="1991"/>
            <ac:spMk id="92" creationId="{50D8726E-9544-485B-9258-4DE6389ABE57}"/>
          </ac:spMkLst>
        </pc:spChg>
        <pc:spChg chg="mod">
          <ac:chgData name="Sophie Bayer" userId="ede9276c-710b-4378-937b-bdc2eba6c543" providerId="ADAL" clId="{E3EDA246-60EA-465A-9C7B-AD452C69BB9D}" dt="2023-01-11T12:07:05.804" v="10308"/>
          <ac:spMkLst>
            <pc:docMk/>
            <pc:sldMk cId="1125486335" sldId="1991"/>
            <ac:spMk id="93" creationId="{9E91E4B9-83A6-433B-A355-9BD5F70722D7}"/>
          </ac:spMkLst>
        </pc:spChg>
        <pc:spChg chg="mod">
          <ac:chgData name="Sophie Bayer" userId="ede9276c-710b-4378-937b-bdc2eba6c543" providerId="ADAL" clId="{E3EDA246-60EA-465A-9C7B-AD452C69BB9D}" dt="2023-01-11T12:07:05.804" v="10308"/>
          <ac:spMkLst>
            <pc:docMk/>
            <pc:sldMk cId="1125486335" sldId="1991"/>
            <ac:spMk id="94" creationId="{19E6614F-6203-4532-9AC0-A87C23922C8B}"/>
          </ac:spMkLst>
        </pc:spChg>
        <pc:spChg chg="mod">
          <ac:chgData name="Sophie Bayer" userId="ede9276c-710b-4378-937b-bdc2eba6c543" providerId="ADAL" clId="{E3EDA246-60EA-465A-9C7B-AD452C69BB9D}" dt="2023-01-11T12:07:05.804" v="10308"/>
          <ac:spMkLst>
            <pc:docMk/>
            <pc:sldMk cId="1125486335" sldId="1991"/>
            <ac:spMk id="95" creationId="{F588F0D8-8AB3-40E9-B4D9-01DCA8340C0A}"/>
          </ac:spMkLst>
        </pc:spChg>
        <pc:spChg chg="mod">
          <ac:chgData name="Sophie Bayer" userId="ede9276c-710b-4378-937b-bdc2eba6c543" providerId="ADAL" clId="{E3EDA246-60EA-465A-9C7B-AD452C69BB9D}" dt="2023-01-11T12:07:05.804" v="10308"/>
          <ac:spMkLst>
            <pc:docMk/>
            <pc:sldMk cId="1125486335" sldId="1991"/>
            <ac:spMk id="97" creationId="{EE89D12A-E9A8-4966-9937-375BB7E60748}"/>
          </ac:spMkLst>
        </pc:spChg>
        <pc:spChg chg="mod">
          <ac:chgData name="Sophie Bayer" userId="ede9276c-710b-4378-937b-bdc2eba6c543" providerId="ADAL" clId="{E3EDA246-60EA-465A-9C7B-AD452C69BB9D}" dt="2023-01-11T12:07:05.804" v="10308"/>
          <ac:spMkLst>
            <pc:docMk/>
            <pc:sldMk cId="1125486335" sldId="1991"/>
            <ac:spMk id="98" creationId="{DA746F3E-CED6-483B-98B0-3A2125E612BF}"/>
          </ac:spMkLst>
        </pc:spChg>
        <pc:spChg chg="mod">
          <ac:chgData name="Sophie Bayer" userId="ede9276c-710b-4378-937b-bdc2eba6c543" providerId="ADAL" clId="{E3EDA246-60EA-465A-9C7B-AD452C69BB9D}" dt="2023-01-11T12:07:05.804" v="10308"/>
          <ac:spMkLst>
            <pc:docMk/>
            <pc:sldMk cId="1125486335" sldId="1991"/>
            <ac:spMk id="100" creationId="{B43115DC-84F5-4455-8F11-2984D0B9EC46}"/>
          </ac:spMkLst>
        </pc:spChg>
        <pc:spChg chg="mod">
          <ac:chgData name="Sophie Bayer" userId="ede9276c-710b-4378-937b-bdc2eba6c543" providerId="ADAL" clId="{E3EDA246-60EA-465A-9C7B-AD452C69BB9D}" dt="2023-01-11T12:07:05.804" v="10308"/>
          <ac:spMkLst>
            <pc:docMk/>
            <pc:sldMk cId="1125486335" sldId="1991"/>
            <ac:spMk id="101" creationId="{1D00C5D4-3B3F-4790-A9A2-9A3E1564FCDA}"/>
          </ac:spMkLst>
        </pc:spChg>
        <pc:spChg chg="mod">
          <ac:chgData name="Sophie Bayer" userId="ede9276c-710b-4378-937b-bdc2eba6c543" providerId="ADAL" clId="{E3EDA246-60EA-465A-9C7B-AD452C69BB9D}" dt="2023-01-11T12:07:05.804" v="10308"/>
          <ac:spMkLst>
            <pc:docMk/>
            <pc:sldMk cId="1125486335" sldId="1991"/>
            <ac:spMk id="102" creationId="{7D6E07C5-0F7C-48F5-AAC9-7226EC0F6EB8}"/>
          </ac:spMkLst>
        </pc:spChg>
        <pc:spChg chg="mod">
          <ac:chgData name="Sophie Bayer" userId="ede9276c-710b-4378-937b-bdc2eba6c543" providerId="ADAL" clId="{E3EDA246-60EA-465A-9C7B-AD452C69BB9D}" dt="2023-01-11T12:07:05.804" v="10308"/>
          <ac:spMkLst>
            <pc:docMk/>
            <pc:sldMk cId="1125486335" sldId="1991"/>
            <ac:spMk id="103" creationId="{F2AC23C8-F943-463B-AFA6-CF8290A817A6}"/>
          </ac:spMkLst>
        </pc:spChg>
        <pc:spChg chg="mod">
          <ac:chgData name="Sophie Bayer" userId="ede9276c-710b-4378-937b-bdc2eba6c543" providerId="ADAL" clId="{E3EDA246-60EA-465A-9C7B-AD452C69BB9D}" dt="2023-01-11T12:07:05.804" v="10308"/>
          <ac:spMkLst>
            <pc:docMk/>
            <pc:sldMk cId="1125486335" sldId="1991"/>
            <ac:spMk id="104" creationId="{9F62A8A9-5EE7-401A-9B37-B1361D9FD462}"/>
          </ac:spMkLst>
        </pc:spChg>
        <pc:spChg chg="mod">
          <ac:chgData name="Sophie Bayer" userId="ede9276c-710b-4378-937b-bdc2eba6c543" providerId="ADAL" clId="{E3EDA246-60EA-465A-9C7B-AD452C69BB9D}" dt="2023-01-11T12:07:05.804" v="10308"/>
          <ac:spMkLst>
            <pc:docMk/>
            <pc:sldMk cId="1125486335" sldId="1991"/>
            <ac:spMk id="105" creationId="{535B470E-647F-4400-8FD2-C2CB76C014CE}"/>
          </ac:spMkLst>
        </pc:spChg>
        <pc:spChg chg="mod">
          <ac:chgData name="Sophie Bayer" userId="ede9276c-710b-4378-937b-bdc2eba6c543" providerId="ADAL" clId="{E3EDA246-60EA-465A-9C7B-AD452C69BB9D}" dt="2023-01-11T12:07:05.804" v="10308"/>
          <ac:spMkLst>
            <pc:docMk/>
            <pc:sldMk cId="1125486335" sldId="1991"/>
            <ac:spMk id="106" creationId="{B3F4340E-C264-49BF-A195-99F90B411F67}"/>
          </ac:spMkLst>
        </pc:spChg>
        <pc:spChg chg="mod">
          <ac:chgData name="Sophie Bayer" userId="ede9276c-710b-4378-937b-bdc2eba6c543" providerId="ADAL" clId="{E3EDA246-60EA-465A-9C7B-AD452C69BB9D}" dt="2023-01-11T12:07:05.804" v="10308"/>
          <ac:spMkLst>
            <pc:docMk/>
            <pc:sldMk cId="1125486335" sldId="1991"/>
            <ac:spMk id="108" creationId="{33A777D9-C2F9-4CA1-A4A2-83CB4CC07B33}"/>
          </ac:spMkLst>
        </pc:spChg>
        <pc:spChg chg="mod">
          <ac:chgData name="Sophie Bayer" userId="ede9276c-710b-4378-937b-bdc2eba6c543" providerId="ADAL" clId="{E3EDA246-60EA-465A-9C7B-AD452C69BB9D}" dt="2023-01-11T12:07:05.804" v="10308"/>
          <ac:spMkLst>
            <pc:docMk/>
            <pc:sldMk cId="1125486335" sldId="1991"/>
            <ac:spMk id="109" creationId="{C418C3B3-0CB7-410E-8C93-B20CB3B325EC}"/>
          </ac:spMkLst>
        </pc:spChg>
        <pc:spChg chg="mod">
          <ac:chgData name="Sophie Bayer" userId="ede9276c-710b-4378-937b-bdc2eba6c543" providerId="ADAL" clId="{E3EDA246-60EA-465A-9C7B-AD452C69BB9D}" dt="2023-01-11T12:07:05.804" v="10308"/>
          <ac:spMkLst>
            <pc:docMk/>
            <pc:sldMk cId="1125486335" sldId="1991"/>
            <ac:spMk id="111" creationId="{198D0653-27AA-4C1C-BD06-64F8BA654848}"/>
          </ac:spMkLst>
        </pc:spChg>
        <pc:spChg chg="mod">
          <ac:chgData name="Sophie Bayer" userId="ede9276c-710b-4378-937b-bdc2eba6c543" providerId="ADAL" clId="{E3EDA246-60EA-465A-9C7B-AD452C69BB9D}" dt="2023-01-11T12:07:05.804" v="10308"/>
          <ac:spMkLst>
            <pc:docMk/>
            <pc:sldMk cId="1125486335" sldId="1991"/>
            <ac:spMk id="112" creationId="{383DB11E-8855-4F75-9B7B-8E69EFBAEF81}"/>
          </ac:spMkLst>
        </pc:spChg>
        <pc:grpChg chg="mod">
          <ac:chgData name="Sophie Bayer" userId="ede9276c-710b-4378-937b-bdc2eba6c543" providerId="ADAL" clId="{E3EDA246-60EA-465A-9C7B-AD452C69BB9D}" dt="2023-01-11T12:07:05.804" v="10308"/>
          <ac:grpSpMkLst>
            <pc:docMk/>
            <pc:sldMk cId="1125486335" sldId="1991"/>
            <ac:grpSpMk id="1" creationId="{00000000-0000-0000-0000-000000000000}"/>
          </ac:grpSpMkLst>
        </pc:grpChg>
        <pc:grpChg chg="mod">
          <ac:chgData name="Sophie Bayer" userId="ede9276c-710b-4378-937b-bdc2eba6c543" providerId="ADAL" clId="{E3EDA246-60EA-465A-9C7B-AD452C69BB9D}" dt="2023-01-11T12:07:05.804" v="10308"/>
          <ac:grpSpMkLst>
            <pc:docMk/>
            <pc:sldMk cId="1125486335" sldId="1991"/>
            <ac:grpSpMk id="62" creationId="{36AE9F48-4351-46C7-92E2-B0DF4BFDA911}"/>
          </ac:grpSpMkLst>
        </pc:grpChg>
        <pc:grpChg chg="mod">
          <ac:chgData name="Sophie Bayer" userId="ede9276c-710b-4378-937b-bdc2eba6c543" providerId="ADAL" clId="{E3EDA246-60EA-465A-9C7B-AD452C69BB9D}" dt="2023-01-11T12:07:05.804" v="10308"/>
          <ac:grpSpMkLst>
            <pc:docMk/>
            <pc:sldMk cId="1125486335" sldId="1991"/>
            <ac:grpSpMk id="81" creationId="{C7C3B0B9-122C-4BED-96B2-CF1B73D7CBC6}"/>
          </ac:grpSpMkLst>
        </pc:grpChg>
        <pc:grpChg chg="mod">
          <ac:chgData name="Sophie Bayer" userId="ede9276c-710b-4378-937b-bdc2eba6c543" providerId="ADAL" clId="{E3EDA246-60EA-465A-9C7B-AD452C69BB9D}" dt="2023-01-11T12:07:05.804" v="10308"/>
          <ac:grpSpMkLst>
            <pc:docMk/>
            <pc:sldMk cId="1125486335" sldId="1991"/>
            <ac:grpSpMk id="84" creationId="{593489D2-0880-480C-8486-CA009DB2E94A}"/>
          </ac:grpSpMkLst>
        </pc:grpChg>
        <pc:grpChg chg="mod">
          <ac:chgData name="Sophie Bayer" userId="ede9276c-710b-4378-937b-bdc2eba6c543" providerId="ADAL" clId="{E3EDA246-60EA-465A-9C7B-AD452C69BB9D}" dt="2023-01-11T12:07:05.804" v="10308"/>
          <ac:grpSpMkLst>
            <pc:docMk/>
            <pc:sldMk cId="1125486335" sldId="1991"/>
            <ac:grpSpMk id="87" creationId="{C462D283-96E4-4912-B62F-0EBD8F9408EF}"/>
          </ac:grpSpMkLst>
        </pc:grpChg>
        <pc:grpChg chg="mod">
          <ac:chgData name="Sophie Bayer" userId="ede9276c-710b-4378-937b-bdc2eba6c543" providerId="ADAL" clId="{E3EDA246-60EA-465A-9C7B-AD452C69BB9D}" dt="2023-01-11T12:07:05.804" v="10308"/>
          <ac:grpSpMkLst>
            <pc:docMk/>
            <pc:sldMk cId="1125486335" sldId="1991"/>
            <ac:grpSpMk id="90" creationId="{CC64B2BB-CF38-437A-9477-61E4AEEB2F33}"/>
          </ac:grpSpMkLst>
        </pc:grpChg>
        <pc:grpChg chg="mod">
          <ac:chgData name="Sophie Bayer" userId="ede9276c-710b-4378-937b-bdc2eba6c543" providerId="ADAL" clId="{E3EDA246-60EA-465A-9C7B-AD452C69BB9D}" dt="2023-01-11T12:07:05.804" v="10308"/>
          <ac:grpSpMkLst>
            <pc:docMk/>
            <pc:sldMk cId="1125486335" sldId="1991"/>
            <ac:grpSpMk id="96" creationId="{D69AFB8F-CA23-4FA9-B900-B2EEC3429940}"/>
          </ac:grpSpMkLst>
        </pc:grpChg>
        <pc:grpChg chg="mod">
          <ac:chgData name="Sophie Bayer" userId="ede9276c-710b-4378-937b-bdc2eba6c543" providerId="ADAL" clId="{E3EDA246-60EA-465A-9C7B-AD452C69BB9D}" dt="2023-01-11T12:07:05.804" v="10308"/>
          <ac:grpSpMkLst>
            <pc:docMk/>
            <pc:sldMk cId="1125486335" sldId="1991"/>
            <ac:grpSpMk id="99" creationId="{B7F8EFC4-3C8C-440F-BD01-57AE2F65F5E7}"/>
          </ac:grpSpMkLst>
        </pc:grpChg>
        <pc:grpChg chg="mod">
          <ac:chgData name="Sophie Bayer" userId="ede9276c-710b-4378-937b-bdc2eba6c543" providerId="ADAL" clId="{E3EDA246-60EA-465A-9C7B-AD452C69BB9D}" dt="2023-01-11T12:07:05.804" v="10308"/>
          <ac:grpSpMkLst>
            <pc:docMk/>
            <pc:sldMk cId="1125486335" sldId="1991"/>
            <ac:grpSpMk id="107" creationId="{68236FDC-96A1-4CA2-9600-CAD2F48A2BD3}"/>
          </ac:grpSpMkLst>
        </pc:grpChg>
        <pc:grpChg chg="mod">
          <ac:chgData name="Sophie Bayer" userId="ede9276c-710b-4378-937b-bdc2eba6c543" providerId="ADAL" clId="{E3EDA246-60EA-465A-9C7B-AD452C69BB9D}" dt="2023-01-11T12:07:05.804" v="10308"/>
          <ac:grpSpMkLst>
            <pc:docMk/>
            <pc:sldMk cId="1125486335" sldId="1991"/>
            <ac:grpSpMk id="110" creationId="{DDDAF1CE-565A-4F74-B697-1A5E61BA37E2}"/>
          </ac:grpSpMkLst>
        </pc:grpChg>
        <pc:graphicFrameChg chg="mod">
          <ac:chgData name="Sophie Bayer" userId="ede9276c-710b-4378-937b-bdc2eba6c543" providerId="ADAL" clId="{E3EDA246-60EA-465A-9C7B-AD452C69BB9D}" dt="2023-01-11T12:07:38.547" v="10330"/>
          <ac:graphicFrameMkLst>
            <pc:docMk/>
            <pc:sldMk cId="1125486335" sldId="1991"/>
            <ac:graphicFrameMk id="6" creationId="{2CA615AF-F9B8-4523-BF47-85C929EE8B61}"/>
          </ac:graphicFrameMkLst>
        </pc:graphicFrameChg>
        <pc:picChg chg="add mod">
          <ac:chgData name="Sophie Bayer" userId="ede9276c-710b-4378-937b-bdc2eba6c543" providerId="ADAL" clId="{E3EDA246-60EA-465A-9C7B-AD452C69BB9D}" dt="2023-01-11T12:07:25.654" v="10312"/>
          <ac:picMkLst>
            <pc:docMk/>
            <pc:sldMk cId="1125486335" sldId="1991"/>
            <ac:picMk id="45" creationId="{695BD65B-1B2B-4E16-946C-27A8DA7916A9}"/>
          </ac:picMkLst>
        </pc:picChg>
        <pc:picChg chg="add mod">
          <ac:chgData name="Sophie Bayer" userId="ede9276c-710b-4378-937b-bdc2eba6c543" providerId="ADAL" clId="{E3EDA246-60EA-465A-9C7B-AD452C69BB9D}" dt="2023-01-11T12:07:25.654" v="10312"/>
          <ac:picMkLst>
            <pc:docMk/>
            <pc:sldMk cId="1125486335" sldId="1991"/>
            <ac:picMk id="50" creationId="{5B58A506-C55A-4367-9852-D0F96109C393}"/>
          </ac:picMkLst>
        </pc:picChg>
        <pc:picChg chg="add mod">
          <ac:chgData name="Sophie Bayer" userId="ede9276c-710b-4378-937b-bdc2eba6c543" providerId="ADAL" clId="{E3EDA246-60EA-465A-9C7B-AD452C69BB9D}" dt="2023-01-11T12:07:25.654" v="10312"/>
          <ac:picMkLst>
            <pc:docMk/>
            <pc:sldMk cId="1125486335" sldId="1991"/>
            <ac:picMk id="51" creationId="{19CE1C96-F2EC-4917-B4DD-7751C03A1AB3}"/>
          </ac:picMkLst>
        </pc:picChg>
      </pc:sldChg>
      <pc:sldChg chg="new add del">
        <pc:chgData name="Sophie Bayer" userId="ede9276c-710b-4378-937b-bdc2eba6c543" providerId="ADAL" clId="{E3EDA246-60EA-465A-9C7B-AD452C69BB9D}" dt="2023-01-11T12:28:57.914" v="10951" actId="47"/>
        <pc:sldMkLst>
          <pc:docMk/>
          <pc:sldMk cId="2260393405" sldId="1991"/>
        </pc:sldMkLst>
      </pc:sldChg>
      <pc:sldChg chg="addSp delSp modSp add mod">
        <pc:chgData name="Sophie Bayer" userId="ede9276c-710b-4378-937b-bdc2eba6c543" providerId="ADAL" clId="{E3EDA246-60EA-465A-9C7B-AD452C69BB9D}" dt="2023-01-13T15:26:08.678" v="15315" actId="478"/>
        <pc:sldMkLst>
          <pc:docMk/>
          <pc:sldMk cId="3606739673" sldId="1992"/>
        </pc:sldMkLst>
        <pc:spChg chg="mod">
          <ac:chgData name="Sophie Bayer" userId="ede9276c-710b-4378-937b-bdc2eba6c543" providerId="ADAL" clId="{E3EDA246-60EA-465A-9C7B-AD452C69BB9D}" dt="2023-01-13T15:05:00.069" v="13637"/>
          <ac:spMkLst>
            <pc:docMk/>
            <pc:sldMk cId="3606739673" sldId="1992"/>
            <ac:spMk id="6" creationId="{DFBE1B6A-EDED-46E9-8CE2-85A83E81BB0F}"/>
          </ac:spMkLst>
        </pc:spChg>
        <pc:spChg chg="mod">
          <ac:chgData name="Sophie Bayer" userId="ede9276c-710b-4378-937b-bdc2eba6c543" providerId="ADAL" clId="{E3EDA246-60EA-465A-9C7B-AD452C69BB9D}" dt="2023-01-13T15:05:00.069" v="13637"/>
          <ac:spMkLst>
            <pc:docMk/>
            <pc:sldMk cId="3606739673" sldId="1992"/>
            <ac:spMk id="7" creationId="{6EB98430-6FE2-4C8E-870C-A26F11572EAE}"/>
          </ac:spMkLst>
        </pc:spChg>
        <pc:spChg chg="mod">
          <ac:chgData name="Sophie Bayer" userId="ede9276c-710b-4378-937b-bdc2eba6c543" providerId="ADAL" clId="{E3EDA246-60EA-465A-9C7B-AD452C69BB9D}" dt="2023-01-13T15:05:00.069" v="13637"/>
          <ac:spMkLst>
            <pc:docMk/>
            <pc:sldMk cId="3606739673" sldId="1992"/>
            <ac:spMk id="8" creationId="{DE1F2D89-3E72-4838-B639-221ABCFE0485}"/>
          </ac:spMkLst>
        </pc:spChg>
        <pc:spChg chg="mod">
          <ac:chgData name="Sophie Bayer" userId="ede9276c-710b-4378-937b-bdc2eba6c543" providerId="ADAL" clId="{E3EDA246-60EA-465A-9C7B-AD452C69BB9D}" dt="2023-01-13T15:05:00.069" v="13637"/>
          <ac:spMkLst>
            <pc:docMk/>
            <pc:sldMk cId="3606739673" sldId="1992"/>
            <ac:spMk id="9" creationId="{24170802-96D1-44F6-842D-69456B141B3F}"/>
          </ac:spMkLst>
        </pc:spChg>
        <pc:spChg chg="mod">
          <ac:chgData name="Sophie Bayer" userId="ede9276c-710b-4378-937b-bdc2eba6c543" providerId="ADAL" clId="{E3EDA246-60EA-465A-9C7B-AD452C69BB9D}" dt="2023-01-13T15:05:00.069" v="13637"/>
          <ac:spMkLst>
            <pc:docMk/>
            <pc:sldMk cId="3606739673" sldId="1992"/>
            <ac:spMk id="10" creationId="{3B5F9AAC-6951-440F-8B61-B8F9AF33A22E}"/>
          </ac:spMkLst>
        </pc:spChg>
        <pc:spChg chg="mod">
          <ac:chgData name="Sophie Bayer" userId="ede9276c-710b-4378-937b-bdc2eba6c543" providerId="ADAL" clId="{E3EDA246-60EA-465A-9C7B-AD452C69BB9D}" dt="2023-01-13T15:05:00.069" v="13637"/>
          <ac:spMkLst>
            <pc:docMk/>
            <pc:sldMk cId="3606739673" sldId="1992"/>
            <ac:spMk id="14" creationId="{17149352-9874-463E-928C-05A7F97934CB}"/>
          </ac:spMkLst>
        </pc:spChg>
        <pc:spChg chg="add del mod">
          <ac:chgData name="Sophie Bayer" userId="ede9276c-710b-4378-937b-bdc2eba6c543" providerId="ADAL" clId="{E3EDA246-60EA-465A-9C7B-AD452C69BB9D}" dt="2023-01-13T15:23:52.304" v="15024" actId="478"/>
          <ac:spMkLst>
            <pc:docMk/>
            <pc:sldMk cId="3606739673" sldId="1992"/>
            <ac:spMk id="15" creationId="{FF653172-3975-44A6-ABFD-5BE067658672}"/>
          </ac:spMkLst>
        </pc:spChg>
        <pc:spChg chg="mod">
          <ac:chgData name="Sophie Bayer" userId="ede9276c-710b-4378-937b-bdc2eba6c543" providerId="ADAL" clId="{E3EDA246-60EA-465A-9C7B-AD452C69BB9D}" dt="2023-01-13T15:19:57.514" v="14569" actId="20577"/>
          <ac:spMkLst>
            <pc:docMk/>
            <pc:sldMk cId="3606739673" sldId="1992"/>
            <ac:spMk id="17" creationId="{D18898B6-B05E-447D-A66C-ECF756CF54F6}"/>
          </ac:spMkLst>
        </pc:spChg>
        <pc:spChg chg="mod">
          <ac:chgData name="Sophie Bayer" userId="ede9276c-710b-4378-937b-bdc2eba6c543" providerId="ADAL" clId="{E3EDA246-60EA-465A-9C7B-AD452C69BB9D}" dt="2023-01-13T15:20:49.817" v="14614" actId="14100"/>
          <ac:spMkLst>
            <pc:docMk/>
            <pc:sldMk cId="3606739673" sldId="1992"/>
            <ac:spMk id="18" creationId="{EA78468F-E258-48AA-9048-3CCC211CB935}"/>
          </ac:spMkLst>
        </pc:spChg>
        <pc:spChg chg="mod">
          <ac:chgData name="Sophie Bayer" userId="ede9276c-710b-4378-937b-bdc2eba6c543" providerId="ADAL" clId="{E3EDA246-60EA-465A-9C7B-AD452C69BB9D}" dt="2023-01-13T15:24:57.916" v="15244" actId="13926"/>
          <ac:spMkLst>
            <pc:docMk/>
            <pc:sldMk cId="3606739673" sldId="1992"/>
            <ac:spMk id="19" creationId="{5D72530B-A363-4545-8632-1FFB3C39526F}"/>
          </ac:spMkLst>
        </pc:spChg>
        <pc:spChg chg="add del mod">
          <ac:chgData name="Sophie Bayer" userId="ede9276c-710b-4378-937b-bdc2eba6c543" providerId="ADAL" clId="{E3EDA246-60EA-465A-9C7B-AD452C69BB9D}" dt="2023-01-13T15:26:08.678" v="15315" actId="478"/>
          <ac:spMkLst>
            <pc:docMk/>
            <pc:sldMk cId="3606739673" sldId="1992"/>
            <ac:spMk id="20" creationId="{C7D25A4A-01FC-446C-8AF8-DFD4F741B818}"/>
          </ac:spMkLst>
        </pc:spChg>
        <pc:spChg chg="add del mod">
          <ac:chgData name="Sophie Bayer" userId="ede9276c-710b-4378-937b-bdc2eba6c543" providerId="ADAL" clId="{E3EDA246-60EA-465A-9C7B-AD452C69BB9D}" dt="2023-01-13T15:25:00.855" v="15245" actId="478"/>
          <ac:spMkLst>
            <pc:docMk/>
            <pc:sldMk cId="3606739673" sldId="1992"/>
            <ac:spMk id="21" creationId="{F95A4A61-5525-4813-9C49-C2113750EBD7}"/>
          </ac:spMkLst>
        </pc:spChg>
        <pc:spChg chg="add mod">
          <ac:chgData name="Sophie Bayer" userId="ede9276c-710b-4378-937b-bdc2eba6c543" providerId="ADAL" clId="{E3EDA246-60EA-465A-9C7B-AD452C69BB9D}" dt="2023-01-13T15:25:33.197" v="15272" actId="13926"/>
          <ac:spMkLst>
            <pc:docMk/>
            <pc:sldMk cId="3606739673" sldId="1992"/>
            <ac:spMk id="22" creationId="{AC9C19F2-B6F3-419D-80F8-FF0DD1D06E4D}"/>
          </ac:spMkLst>
        </pc:spChg>
        <pc:spChg chg="add mod">
          <ac:chgData name="Sophie Bayer" userId="ede9276c-710b-4378-937b-bdc2eba6c543" providerId="ADAL" clId="{E3EDA246-60EA-465A-9C7B-AD452C69BB9D}" dt="2023-01-13T15:25:17.473" v="15248" actId="1076"/>
          <ac:spMkLst>
            <pc:docMk/>
            <pc:sldMk cId="3606739673" sldId="1992"/>
            <ac:spMk id="23" creationId="{78A4AB52-5A29-4C4E-9DAF-9283A22F6409}"/>
          </ac:spMkLst>
        </pc:spChg>
        <pc:spChg chg="add mod">
          <ac:chgData name="Sophie Bayer" userId="ede9276c-710b-4378-937b-bdc2eba6c543" providerId="ADAL" clId="{E3EDA246-60EA-465A-9C7B-AD452C69BB9D}" dt="2023-01-13T15:26:04.117" v="15314" actId="20577"/>
          <ac:spMkLst>
            <pc:docMk/>
            <pc:sldMk cId="3606739673" sldId="1992"/>
            <ac:spMk id="24" creationId="{65ACF726-27D2-4278-8E96-7B105C601347}"/>
          </ac:spMkLst>
        </pc:spChg>
        <pc:grpChg chg="mod">
          <ac:chgData name="Sophie Bayer" userId="ede9276c-710b-4378-937b-bdc2eba6c543" providerId="ADAL" clId="{E3EDA246-60EA-465A-9C7B-AD452C69BB9D}" dt="2023-01-13T15:05:00.069" v="13637"/>
          <ac:grpSpMkLst>
            <pc:docMk/>
            <pc:sldMk cId="3606739673" sldId="1992"/>
            <ac:grpSpMk id="1" creationId="{00000000-0000-0000-0000-000000000000}"/>
          </ac:grpSpMkLst>
        </pc:grpChg>
        <pc:graphicFrameChg chg="mod">
          <ac:chgData name="Sophie Bayer" userId="ede9276c-710b-4378-937b-bdc2eba6c543" providerId="ADAL" clId="{E3EDA246-60EA-465A-9C7B-AD452C69BB9D}" dt="2023-01-13T15:05:00.069" v="13637"/>
          <ac:graphicFrameMkLst>
            <pc:docMk/>
            <pc:sldMk cId="3606739673" sldId="1992"/>
            <ac:graphicFrameMk id="5" creationId="{4217B5F2-F4F7-44E7-9DD7-8E58C4E9F58C}"/>
          </ac:graphicFrameMkLst>
        </pc:graphicFrameChg>
        <pc:picChg chg="mod">
          <ac:chgData name="Sophie Bayer" userId="ede9276c-710b-4378-937b-bdc2eba6c543" providerId="ADAL" clId="{E3EDA246-60EA-465A-9C7B-AD452C69BB9D}" dt="2023-01-13T15:05:00.069" v="13637"/>
          <ac:picMkLst>
            <pc:docMk/>
            <pc:sldMk cId="3606739673" sldId="1992"/>
            <ac:picMk id="16" creationId="{8824E3B1-8472-4AC6-A345-4129D4124971}"/>
          </ac:picMkLst>
        </pc:picChg>
      </pc:sldChg>
      <pc:sldMasterChg chg="addSp delSp modSp del mod delSldLayout">
        <pc:chgData name="Sophie Bayer" userId="ede9276c-710b-4378-937b-bdc2eba6c543" providerId="ADAL" clId="{E3EDA246-60EA-465A-9C7B-AD452C69BB9D}" dt="2023-01-13T15:36:42.116" v="15640" actId="2696"/>
        <pc:sldMasterMkLst>
          <pc:docMk/>
          <pc:sldMasterMk cId="752498020" sldId="2147483760"/>
        </pc:sldMasterMkLst>
        <pc:spChg chg="mod">
          <ac:chgData name="Sophie Bayer" userId="ede9276c-710b-4378-937b-bdc2eba6c543" providerId="ADAL" clId="{E3EDA246-60EA-465A-9C7B-AD452C69BB9D}" dt="2023-01-13T14:58:47.070" v="13401" actId="948"/>
          <ac:spMkLst>
            <pc:docMk/>
            <pc:sldMasterMk cId="752498020" sldId="2147483760"/>
            <ac:spMk id="2" creationId="{7CC9D6DB-AAB2-8B4A-AD6F-49FA5348F6EB}"/>
          </ac:spMkLst>
        </pc:spChg>
        <pc:spChg chg="add del mod modVis">
          <ac:chgData name="Sophie Bayer" userId="ede9276c-710b-4378-937b-bdc2eba6c543" providerId="ADAL" clId="{E3EDA246-60EA-465A-9C7B-AD452C69BB9D}" dt="2023-01-13T14:58:47.115" v="13455"/>
          <ac:spMkLst>
            <pc:docMk/>
            <pc:sldMasterMk cId="752498020" sldId="2147483760"/>
            <ac:spMk id="4" creationId="{D979475D-F04C-46C5-A45C-06A87B7A792C}"/>
          </ac:spMkLst>
        </pc:spChg>
        <pc:graphicFrameChg chg="add mod ord modVis replST">
          <ac:chgData name="Sophie Bayer" userId="ede9276c-710b-4378-937b-bdc2eba6c543" providerId="ADAL" clId="{E3EDA246-60EA-465A-9C7B-AD452C69BB9D}" dt="2023-01-13T14:58:47.147" v="13471"/>
          <ac:graphicFrameMkLst>
            <pc:docMk/>
            <pc:sldMasterMk cId="752498020" sldId="2147483760"/>
            <ac:graphicFrameMk id="5" creationId="{A683FA76-2167-409E-947A-7E603CF7B242}"/>
          </ac:graphicFrameMkLst>
        </pc:graphicFrameChg>
        <pc:sldLayoutChg chg="del">
          <pc:chgData name="Sophie Bayer" userId="ede9276c-710b-4378-937b-bdc2eba6c543" providerId="ADAL" clId="{E3EDA246-60EA-465A-9C7B-AD452C69BB9D}" dt="2023-01-13T15:36:42.116" v="15640" actId="2696"/>
          <pc:sldLayoutMkLst>
            <pc:docMk/>
            <pc:sldMasterMk cId="752498020" sldId="2147483760"/>
            <pc:sldLayoutMk cId="1327730526" sldId="2147483761"/>
          </pc:sldLayoutMkLst>
        </pc:sldLayoutChg>
        <pc:sldLayoutChg chg="del">
          <pc:chgData name="Sophie Bayer" userId="ede9276c-710b-4378-937b-bdc2eba6c543" providerId="ADAL" clId="{E3EDA246-60EA-465A-9C7B-AD452C69BB9D}" dt="2023-01-13T15:36:42.116" v="15640" actId="2696"/>
          <pc:sldLayoutMkLst>
            <pc:docMk/>
            <pc:sldMasterMk cId="752498020" sldId="2147483760"/>
            <pc:sldLayoutMk cId="3461871057" sldId="2147483762"/>
          </pc:sldLayoutMkLst>
        </pc:sldLayoutChg>
        <pc:sldLayoutChg chg="del">
          <pc:chgData name="Sophie Bayer" userId="ede9276c-710b-4378-937b-bdc2eba6c543" providerId="ADAL" clId="{E3EDA246-60EA-465A-9C7B-AD452C69BB9D}" dt="2023-01-13T15:36:42.116" v="15640" actId="2696"/>
          <pc:sldLayoutMkLst>
            <pc:docMk/>
            <pc:sldMasterMk cId="752498020" sldId="2147483760"/>
            <pc:sldLayoutMk cId="1633690848" sldId="2147483763"/>
          </pc:sldLayoutMkLst>
        </pc:sldLayoutChg>
        <pc:sldLayoutChg chg="del">
          <pc:chgData name="Sophie Bayer" userId="ede9276c-710b-4378-937b-bdc2eba6c543" providerId="ADAL" clId="{E3EDA246-60EA-465A-9C7B-AD452C69BB9D}" dt="2023-01-13T15:36:42.116" v="15640" actId="2696"/>
          <pc:sldLayoutMkLst>
            <pc:docMk/>
            <pc:sldMasterMk cId="752498020" sldId="2147483760"/>
            <pc:sldLayoutMk cId="2798632359" sldId="2147483764"/>
          </pc:sldLayoutMkLst>
        </pc:sldLayoutChg>
        <pc:sldLayoutChg chg="del">
          <pc:chgData name="Sophie Bayer" userId="ede9276c-710b-4378-937b-bdc2eba6c543" providerId="ADAL" clId="{E3EDA246-60EA-465A-9C7B-AD452C69BB9D}" dt="2023-01-13T15:36:42.116" v="15640" actId="2696"/>
          <pc:sldLayoutMkLst>
            <pc:docMk/>
            <pc:sldMasterMk cId="752498020" sldId="2147483760"/>
            <pc:sldLayoutMk cId="3700946556" sldId="2147483765"/>
          </pc:sldLayoutMkLst>
        </pc:sldLayoutChg>
        <pc:sldLayoutChg chg="del">
          <pc:chgData name="Sophie Bayer" userId="ede9276c-710b-4378-937b-bdc2eba6c543" providerId="ADAL" clId="{E3EDA246-60EA-465A-9C7B-AD452C69BB9D}" dt="2023-01-13T15:36:42.116" v="15640" actId="2696"/>
          <pc:sldLayoutMkLst>
            <pc:docMk/>
            <pc:sldMasterMk cId="752498020" sldId="2147483760"/>
            <pc:sldLayoutMk cId="738080088" sldId="2147483766"/>
          </pc:sldLayoutMkLst>
        </pc:sldLayoutChg>
        <pc:sldLayoutChg chg="del">
          <pc:chgData name="Sophie Bayer" userId="ede9276c-710b-4378-937b-bdc2eba6c543" providerId="ADAL" clId="{E3EDA246-60EA-465A-9C7B-AD452C69BB9D}" dt="2023-01-13T15:36:42.116" v="15640" actId="2696"/>
          <pc:sldLayoutMkLst>
            <pc:docMk/>
            <pc:sldMasterMk cId="752498020" sldId="2147483760"/>
            <pc:sldLayoutMk cId="407560252" sldId="2147483767"/>
          </pc:sldLayoutMkLst>
        </pc:sldLayoutChg>
        <pc:sldLayoutChg chg="del">
          <pc:chgData name="Sophie Bayer" userId="ede9276c-710b-4378-937b-bdc2eba6c543" providerId="ADAL" clId="{E3EDA246-60EA-465A-9C7B-AD452C69BB9D}" dt="2023-01-13T15:36:42.116" v="15640" actId="2696"/>
          <pc:sldLayoutMkLst>
            <pc:docMk/>
            <pc:sldMasterMk cId="752498020" sldId="2147483760"/>
            <pc:sldLayoutMk cId="3323129411" sldId="2147483768"/>
          </pc:sldLayoutMkLst>
        </pc:sldLayoutChg>
        <pc:sldLayoutChg chg="del">
          <pc:chgData name="Sophie Bayer" userId="ede9276c-710b-4378-937b-bdc2eba6c543" providerId="ADAL" clId="{E3EDA246-60EA-465A-9C7B-AD452C69BB9D}" dt="2023-01-13T15:36:42.116" v="15640" actId="2696"/>
          <pc:sldLayoutMkLst>
            <pc:docMk/>
            <pc:sldMasterMk cId="752498020" sldId="2147483760"/>
            <pc:sldLayoutMk cId="3549246916" sldId="2147483769"/>
          </pc:sldLayoutMkLst>
        </pc:sldLayoutChg>
        <pc:sldLayoutChg chg="del">
          <pc:chgData name="Sophie Bayer" userId="ede9276c-710b-4378-937b-bdc2eba6c543" providerId="ADAL" clId="{E3EDA246-60EA-465A-9C7B-AD452C69BB9D}" dt="2023-01-13T15:36:42.116" v="15640" actId="2696"/>
          <pc:sldLayoutMkLst>
            <pc:docMk/>
            <pc:sldMasterMk cId="752498020" sldId="2147483760"/>
            <pc:sldLayoutMk cId="1685674091" sldId="2147483770"/>
          </pc:sldLayoutMkLst>
        </pc:sldLayoutChg>
        <pc:sldLayoutChg chg="del">
          <pc:chgData name="Sophie Bayer" userId="ede9276c-710b-4378-937b-bdc2eba6c543" providerId="ADAL" clId="{E3EDA246-60EA-465A-9C7B-AD452C69BB9D}" dt="2023-01-13T15:36:42.116" v="15640" actId="2696"/>
          <pc:sldLayoutMkLst>
            <pc:docMk/>
            <pc:sldMasterMk cId="752498020" sldId="2147483760"/>
            <pc:sldLayoutMk cId="3762727811" sldId="2147483771"/>
          </pc:sldLayoutMkLst>
        </pc:sldLayoutChg>
        <pc:sldLayoutChg chg="del">
          <pc:chgData name="Sophie Bayer" userId="ede9276c-710b-4378-937b-bdc2eba6c543" providerId="ADAL" clId="{E3EDA246-60EA-465A-9C7B-AD452C69BB9D}" dt="2023-01-13T15:36:42.116" v="15640" actId="2696"/>
          <pc:sldLayoutMkLst>
            <pc:docMk/>
            <pc:sldMasterMk cId="752498020" sldId="2147483760"/>
            <pc:sldLayoutMk cId="4124824805" sldId="2147483772"/>
          </pc:sldLayoutMkLst>
        </pc:sldLayoutChg>
        <pc:sldLayoutChg chg="del">
          <pc:chgData name="Sophie Bayer" userId="ede9276c-710b-4378-937b-bdc2eba6c543" providerId="ADAL" clId="{E3EDA246-60EA-465A-9C7B-AD452C69BB9D}" dt="2023-01-13T15:36:42.116" v="15640" actId="2696"/>
          <pc:sldLayoutMkLst>
            <pc:docMk/>
            <pc:sldMasterMk cId="752498020" sldId="2147483760"/>
            <pc:sldLayoutMk cId="4044379381" sldId="2147483773"/>
          </pc:sldLayoutMkLst>
        </pc:sldLayoutChg>
        <pc:sldLayoutChg chg="del">
          <pc:chgData name="Sophie Bayer" userId="ede9276c-710b-4378-937b-bdc2eba6c543" providerId="ADAL" clId="{E3EDA246-60EA-465A-9C7B-AD452C69BB9D}" dt="2023-01-13T15:36:42.116" v="15640" actId="2696"/>
          <pc:sldLayoutMkLst>
            <pc:docMk/>
            <pc:sldMasterMk cId="752498020" sldId="2147483760"/>
            <pc:sldLayoutMk cId="4251061143" sldId="2147483774"/>
          </pc:sldLayoutMkLst>
        </pc:sldLayoutChg>
        <pc:sldLayoutChg chg="del">
          <pc:chgData name="Sophie Bayer" userId="ede9276c-710b-4378-937b-bdc2eba6c543" providerId="ADAL" clId="{E3EDA246-60EA-465A-9C7B-AD452C69BB9D}" dt="2023-01-13T15:36:42.116" v="15640" actId="2696"/>
          <pc:sldLayoutMkLst>
            <pc:docMk/>
            <pc:sldMasterMk cId="752498020" sldId="2147483760"/>
            <pc:sldLayoutMk cId="2420390398" sldId="2147483775"/>
          </pc:sldLayoutMkLst>
        </pc:sldLayoutChg>
        <pc:sldLayoutChg chg="del">
          <pc:chgData name="Sophie Bayer" userId="ede9276c-710b-4378-937b-bdc2eba6c543" providerId="ADAL" clId="{E3EDA246-60EA-465A-9C7B-AD452C69BB9D}" dt="2023-01-13T15:36:42.116" v="15640" actId="2696"/>
          <pc:sldLayoutMkLst>
            <pc:docMk/>
            <pc:sldMasterMk cId="752498020" sldId="2147483760"/>
            <pc:sldLayoutMk cId="208391831" sldId="2147483776"/>
          </pc:sldLayoutMkLst>
        </pc:sldLayoutChg>
        <pc:sldLayoutChg chg="del">
          <pc:chgData name="Sophie Bayer" userId="ede9276c-710b-4378-937b-bdc2eba6c543" providerId="ADAL" clId="{E3EDA246-60EA-465A-9C7B-AD452C69BB9D}" dt="2023-01-13T15:36:42.116" v="15640" actId="2696"/>
          <pc:sldLayoutMkLst>
            <pc:docMk/>
            <pc:sldMasterMk cId="752498020" sldId="2147483760"/>
            <pc:sldLayoutMk cId="3682423942" sldId="2147483777"/>
          </pc:sldLayoutMkLst>
        </pc:sldLayoutChg>
        <pc:sldLayoutChg chg="del">
          <pc:chgData name="Sophie Bayer" userId="ede9276c-710b-4378-937b-bdc2eba6c543" providerId="ADAL" clId="{E3EDA246-60EA-465A-9C7B-AD452C69BB9D}" dt="2023-01-13T15:36:42.116" v="15640" actId="2696"/>
          <pc:sldLayoutMkLst>
            <pc:docMk/>
            <pc:sldMasterMk cId="752498020" sldId="2147483760"/>
            <pc:sldLayoutMk cId="611442937" sldId="2147483778"/>
          </pc:sldLayoutMkLst>
        </pc:sldLayoutChg>
        <pc:sldLayoutChg chg="del">
          <pc:chgData name="Sophie Bayer" userId="ede9276c-710b-4378-937b-bdc2eba6c543" providerId="ADAL" clId="{E3EDA246-60EA-465A-9C7B-AD452C69BB9D}" dt="2023-01-13T15:36:42.116" v="15640" actId="2696"/>
          <pc:sldLayoutMkLst>
            <pc:docMk/>
            <pc:sldMasterMk cId="752498020" sldId="2147483760"/>
            <pc:sldLayoutMk cId="2971177250" sldId="2147483779"/>
          </pc:sldLayoutMkLst>
        </pc:sldLayoutChg>
        <pc:sldLayoutChg chg="del">
          <pc:chgData name="Sophie Bayer" userId="ede9276c-710b-4378-937b-bdc2eba6c543" providerId="ADAL" clId="{E3EDA246-60EA-465A-9C7B-AD452C69BB9D}" dt="2023-01-13T15:36:42.116" v="15640" actId="2696"/>
          <pc:sldLayoutMkLst>
            <pc:docMk/>
            <pc:sldMasterMk cId="752498020" sldId="2147483760"/>
            <pc:sldLayoutMk cId="2773908774" sldId="2147483780"/>
          </pc:sldLayoutMkLst>
        </pc:sldLayoutChg>
        <pc:sldLayoutChg chg="del">
          <pc:chgData name="Sophie Bayer" userId="ede9276c-710b-4378-937b-bdc2eba6c543" providerId="ADAL" clId="{E3EDA246-60EA-465A-9C7B-AD452C69BB9D}" dt="2023-01-13T15:36:42.116" v="15640" actId="2696"/>
          <pc:sldLayoutMkLst>
            <pc:docMk/>
            <pc:sldMasterMk cId="752498020" sldId="2147483760"/>
            <pc:sldLayoutMk cId="2172418106" sldId="2147483781"/>
          </pc:sldLayoutMkLst>
        </pc:sldLayoutChg>
        <pc:sldLayoutChg chg="del">
          <pc:chgData name="Sophie Bayer" userId="ede9276c-710b-4378-937b-bdc2eba6c543" providerId="ADAL" clId="{E3EDA246-60EA-465A-9C7B-AD452C69BB9D}" dt="2023-01-13T15:36:42.116" v="15640" actId="2696"/>
          <pc:sldLayoutMkLst>
            <pc:docMk/>
            <pc:sldMasterMk cId="752498020" sldId="2147483760"/>
            <pc:sldLayoutMk cId="3508569850" sldId="2147483782"/>
          </pc:sldLayoutMkLst>
        </pc:sldLayoutChg>
        <pc:sldLayoutChg chg="del">
          <pc:chgData name="Sophie Bayer" userId="ede9276c-710b-4378-937b-bdc2eba6c543" providerId="ADAL" clId="{E3EDA246-60EA-465A-9C7B-AD452C69BB9D}" dt="2023-01-13T15:36:42.116" v="15640" actId="2696"/>
          <pc:sldLayoutMkLst>
            <pc:docMk/>
            <pc:sldMasterMk cId="752498020" sldId="2147483760"/>
            <pc:sldLayoutMk cId="1644174323" sldId="2147483783"/>
          </pc:sldLayoutMkLst>
        </pc:sldLayoutChg>
      </pc:sldMasterChg>
    </pc:docChg>
  </pc:docChgLst>
  <pc:docChgLst>
    <pc:chgData name="Mia Rytter Lund" userId="fd5a37df-57b5-4ab7-b42f-f051b0300ae8" providerId="ADAL" clId="{D5CC60B3-6559-4277-B90A-2DCEC4D2080F}"/>
    <pc:docChg chg="undo custSel addSld delSld modSld">
      <pc:chgData name="Mia Rytter Lund" userId="fd5a37df-57b5-4ab7-b42f-f051b0300ae8" providerId="ADAL" clId="{D5CC60B3-6559-4277-B90A-2DCEC4D2080F}" dt="2023-01-23T13:18:21.999" v="1580" actId="47"/>
      <pc:docMkLst>
        <pc:docMk/>
      </pc:docMkLst>
      <pc:sldChg chg="modCm">
        <pc:chgData name="Mia Rytter Lund" userId="fd5a37df-57b5-4ab7-b42f-f051b0300ae8" providerId="ADAL" clId="{D5CC60B3-6559-4277-B90A-2DCEC4D2080F}" dt="2023-01-12T11:53:04.886" v="158"/>
        <pc:sldMkLst>
          <pc:docMk/>
          <pc:sldMk cId="1609526417" sldId="257"/>
        </pc:sldMkLst>
      </pc:sldChg>
      <pc:sldChg chg="add">
        <pc:chgData name="Mia Rytter Lund" userId="fd5a37df-57b5-4ab7-b42f-f051b0300ae8" providerId="ADAL" clId="{D5CC60B3-6559-4277-B90A-2DCEC4D2080F}" dt="2023-01-23T12:58:39.597" v="865"/>
        <pc:sldMkLst>
          <pc:docMk/>
          <pc:sldMk cId="641849619" sldId="383"/>
        </pc:sldMkLst>
      </pc:sldChg>
      <pc:sldChg chg="modSp mod addCm">
        <pc:chgData name="Mia Rytter Lund" userId="fd5a37df-57b5-4ab7-b42f-f051b0300ae8" providerId="ADAL" clId="{D5CC60B3-6559-4277-B90A-2DCEC4D2080F}" dt="2023-01-12T12:19:39.831" v="310"/>
        <pc:sldMkLst>
          <pc:docMk/>
          <pc:sldMk cId="216788736" sldId="1980"/>
        </pc:sldMkLst>
        <pc:spChg chg="mod">
          <ac:chgData name="Mia Rytter Lund" userId="fd5a37df-57b5-4ab7-b42f-f051b0300ae8" providerId="ADAL" clId="{D5CC60B3-6559-4277-B90A-2DCEC4D2080F}" dt="2023-01-12T11:50:48.228" v="40" actId="20577"/>
          <ac:spMkLst>
            <pc:docMk/>
            <pc:sldMk cId="216788736" sldId="1980"/>
            <ac:spMk id="35" creationId="{93122527-33C3-4B7B-8284-7B11953F1FA9}"/>
          </ac:spMkLst>
        </pc:spChg>
      </pc:sldChg>
      <pc:sldChg chg="modSp mod addCm">
        <pc:chgData name="Mia Rytter Lund" userId="fd5a37df-57b5-4ab7-b42f-f051b0300ae8" providerId="ADAL" clId="{D5CC60B3-6559-4277-B90A-2DCEC4D2080F}" dt="2023-01-23T13:06:55.079" v="1414" actId="20577"/>
        <pc:sldMkLst>
          <pc:docMk/>
          <pc:sldMk cId="8440676" sldId="1981"/>
        </pc:sldMkLst>
        <pc:spChg chg="mod">
          <ac:chgData name="Mia Rytter Lund" userId="fd5a37df-57b5-4ab7-b42f-f051b0300ae8" providerId="ADAL" clId="{D5CC60B3-6559-4277-B90A-2DCEC4D2080F}" dt="2023-01-23T13:04:52.778" v="1022" actId="20577"/>
          <ac:spMkLst>
            <pc:docMk/>
            <pc:sldMk cId="8440676" sldId="1981"/>
            <ac:spMk id="19" creationId="{5D72530B-A363-4545-8632-1FFB3C39526F}"/>
          </ac:spMkLst>
        </pc:spChg>
        <pc:spChg chg="mod">
          <ac:chgData name="Mia Rytter Lund" userId="fd5a37df-57b5-4ab7-b42f-f051b0300ae8" providerId="ADAL" clId="{D5CC60B3-6559-4277-B90A-2DCEC4D2080F}" dt="2023-01-23T13:06:55.079" v="1414" actId="20577"/>
          <ac:spMkLst>
            <pc:docMk/>
            <pc:sldMk cId="8440676" sldId="1981"/>
            <ac:spMk id="20" creationId="{C7D25A4A-01FC-446C-8AF8-DFD4F741B818}"/>
          </ac:spMkLst>
        </pc:spChg>
      </pc:sldChg>
      <pc:sldChg chg="addSp delSp modSp mod addCm">
        <pc:chgData name="Mia Rytter Lund" userId="fd5a37df-57b5-4ab7-b42f-f051b0300ae8" providerId="ADAL" clId="{D5CC60B3-6559-4277-B90A-2DCEC4D2080F}" dt="2023-01-23T12:52:04.838" v="382" actId="1038"/>
        <pc:sldMkLst>
          <pc:docMk/>
          <pc:sldMk cId="2455952374" sldId="1982"/>
        </pc:sldMkLst>
        <pc:spChg chg="add mod">
          <ac:chgData name="Mia Rytter Lund" userId="fd5a37df-57b5-4ab7-b42f-f051b0300ae8" providerId="ADAL" clId="{D5CC60B3-6559-4277-B90A-2DCEC4D2080F}" dt="2023-01-23T12:51:06.150" v="328" actId="1076"/>
          <ac:spMkLst>
            <pc:docMk/>
            <pc:sldMk cId="2455952374" sldId="1982"/>
            <ac:spMk id="28" creationId="{44AF79D9-BF45-4220-9CEE-6C59C4B39873}"/>
          </ac:spMkLst>
        </pc:spChg>
        <pc:spChg chg="add mod">
          <ac:chgData name="Mia Rytter Lund" userId="fd5a37df-57b5-4ab7-b42f-f051b0300ae8" providerId="ADAL" clId="{D5CC60B3-6559-4277-B90A-2DCEC4D2080F}" dt="2023-01-23T12:51:11.917" v="330" actId="1076"/>
          <ac:spMkLst>
            <pc:docMk/>
            <pc:sldMk cId="2455952374" sldId="1982"/>
            <ac:spMk id="29" creationId="{7F01E3F5-73D8-465A-9DB2-D946E7B5B618}"/>
          </ac:spMkLst>
        </pc:spChg>
        <pc:spChg chg="add mod">
          <ac:chgData name="Mia Rytter Lund" userId="fd5a37df-57b5-4ab7-b42f-f051b0300ae8" providerId="ADAL" clId="{D5CC60B3-6559-4277-B90A-2DCEC4D2080F}" dt="2023-01-23T12:52:04.838" v="382" actId="1038"/>
          <ac:spMkLst>
            <pc:docMk/>
            <pc:sldMk cId="2455952374" sldId="1982"/>
            <ac:spMk id="30" creationId="{93D8B084-3B98-4B8D-A1AB-383223AB0206}"/>
          </ac:spMkLst>
        </pc:spChg>
        <pc:spChg chg="add mod">
          <ac:chgData name="Mia Rytter Lund" userId="fd5a37df-57b5-4ab7-b42f-f051b0300ae8" providerId="ADAL" clId="{D5CC60B3-6559-4277-B90A-2DCEC4D2080F}" dt="2023-01-23T12:52:04.838" v="382" actId="1038"/>
          <ac:spMkLst>
            <pc:docMk/>
            <pc:sldMk cId="2455952374" sldId="1982"/>
            <ac:spMk id="31" creationId="{33539908-0180-4F56-AE0B-39F17F971644}"/>
          </ac:spMkLst>
        </pc:spChg>
        <pc:spChg chg="add mod">
          <ac:chgData name="Mia Rytter Lund" userId="fd5a37df-57b5-4ab7-b42f-f051b0300ae8" providerId="ADAL" clId="{D5CC60B3-6559-4277-B90A-2DCEC4D2080F}" dt="2023-01-23T12:51:58.285" v="358" actId="14100"/>
          <ac:spMkLst>
            <pc:docMk/>
            <pc:sldMk cId="2455952374" sldId="1982"/>
            <ac:spMk id="32" creationId="{5735C4A8-4846-49B9-BA3F-B78C3C39085E}"/>
          </ac:spMkLst>
        </pc:spChg>
        <pc:spChg chg="mod">
          <ac:chgData name="Mia Rytter Lund" userId="fd5a37df-57b5-4ab7-b42f-f051b0300ae8" providerId="ADAL" clId="{D5CC60B3-6559-4277-B90A-2DCEC4D2080F}" dt="2023-01-23T12:50:57.277" v="325" actId="1076"/>
          <ac:spMkLst>
            <pc:docMk/>
            <pc:sldMk cId="2455952374" sldId="1982"/>
            <ac:spMk id="50" creationId="{01F87743-07CE-42D4-BBA8-2A302CC08C66}"/>
          </ac:spMkLst>
        </pc:spChg>
        <pc:spChg chg="mod">
          <ac:chgData name="Mia Rytter Lund" userId="fd5a37df-57b5-4ab7-b42f-f051b0300ae8" providerId="ADAL" clId="{D5CC60B3-6559-4277-B90A-2DCEC4D2080F}" dt="2023-01-23T12:50:24.772" v="316" actId="6549"/>
          <ac:spMkLst>
            <pc:docMk/>
            <pc:sldMk cId="2455952374" sldId="1982"/>
            <ac:spMk id="51" creationId="{4B28BB84-85F0-4759-9F38-3299802DD9AD}"/>
          </ac:spMkLst>
        </pc:spChg>
        <pc:spChg chg="mod">
          <ac:chgData name="Mia Rytter Lund" userId="fd5a37df-57b5-4ab7-b42f-f051b0300ae8" providerId="ADAL" clId="{D5CC60B3-6559-4277-B90A-2DCEC4D2080F}" dt="2023-01-23T12:50:51.373" v="324" actId="1076"/>
          <ac:spMkLst>
            <pc:docMk/>
            <pc:sldMk cId="2455952374" sldId="1982"/>
            <ac:spMk id="58" creationId="{CF8077A2-04E5-4E36-8440-4E1D9CE71015}"/>
          </ac:spMkLst>
        </pc:spChg>
        <pc:spChg chg="mod">
          <ac:chgData name="Mia Rytter Lund" userId="fd5a37df-57b5-4ab7-b42f-f051b0300ae8" providerId="ADAL" clId="{D5CC60B3-6559-4277-B90A-2DCEC4D2080F}" dt="2023-01-23T12:51:36.238" v="347" actId="20577"/>
          <ac:spMkLst>
            <pc:docMk/>
            <pc:sldMk cId="2455952374" sldId="1982"/>
            <ac:spMk id="59" creationId="{31AA4063-3F0E-44C3-8766-677CC0C5B946}"/>
          </ac:spMkLst>
        </pc:spChg>
        <pc:spChg chg="del mod">
          <ac:chgData name="Mia Rytter Lund" userId="fd5a37df-57b5-4ab7-b42f-f051b0300ae8" providerId="ADAL" clId="{D5CC60B3-6559-4277-B90A-2DCEC4D2080F}" dt="2023-01-23T12:51:32.120" v="345" actId="478"/>
          <ac:spMkLst>
            <pc:docMk/>
            <pc:sldMk cId="2455952374" sldId="1982"/>
            <ac:spMk id="61" creationId="{470A0146-5740-4DF3-801F-E0FEDDC558DF}"/>
          </ac:spMkLst>
        </pc:spChg>
        <pc:spChg chg="del mod">
          <ac:chgData name="Mia Rytter Lund" userId="fd5a37df-57b5-4ab7-b42f-f051b0300ae8" providerId="ADAL" clId="{D5CC60B3-6559-4277-B90A-2DCEC4D2080F}" dt="2023-01-23T12:50:59.996" v="326" actId="478"/>
          <ac:spMkLst>
            <pc:docMk/>
            <pc:sldMk cId="2455952374" sldId="1982"/>
            <ac:spMk id="62" creationId="{5F10E090-4B9F-4C91-A81C-E9FA77FAA9BE}"/>
          </ac:spMkLst>
        </pc:spChg>
        <pc:spChg chg="mod">
          <ac:chgData name="Mia Rytter Lund" userId="fd5a37df-57b5-4ab7-b42f-f051b0300ae8" providerId="ADAL" clId="{D5CC60B3-6559-4277-B90A-2DCEC4D2080F}" dt="2023-01-23T12:52:04.838" v="382" actId="1038"/>
          <ac:spMkLst>
            <pc:docMk/>
            <pc:sldMk cId="2455952374" sldId="1982"/>
            <ac:spMk id="63" creationId="{1A3657CF-36BF-45B6-89B6-D8F7A5071DFD}"/>
          </ac:spMkLst>
        </pc:spChg>
        <pc:spChg chg="mod">
          <ac:chgData name="Mia Rytter Lund" userId="fd5a37df-57b5-4ab7-b42f-f051b0300ae8" providerId="ADAL" clId="{D5CC60B3-6559-4277-B90A-2DCEC4D2080F}" dt="2023-01-23T12:52:04.838" v="382" actId="1038"/>
          <ac:spMkLst>
            <pc:docMk/>
            <pc:sldMk cId="2455952374" sldId="1982"/>
            <ac:spMk id="64" creationId="{8C7FD7EA-5081-46A8-B085-2DD3EBA6430B}"/>
          </ac:spMkLst>
        </pc:spChg>
        <pc:spChg chg="del mod">
          <ac:chgData name="Mia Rytter Lund" userId="fd5a37df-57b5-4ab7-b42f-f051b0300ae8" providerId="ADAL" clId="{D5CC60B3-6559-4277-B90A-2DCEC4D2080F}" dt="2023-01-23T12:51:33.329" v="346" actId="478"/>
          <ac:spMkLst>
            <pc:docMk/>
            <pc:sldMk cId="2455952374" sldId="1982"/>
            <ac:spMk id="65" creationId="{96524ADD-8F03-4F4C-B982-B317EA00770F}"/>
          </ac:spMkLst>
        </pc:spChg>
        <pc:spChg chg="mod">
          <ac:chgData name="Mia Rytter Lund" userId="fd5a37df-57b5-4ab7-b42f-f051b0300ae8" providerId="ADAL" clId="{D5CC60B3-6559-4277-B90A-2DCEC4D2080F}" dt="2023-01-12T11:49:37.346" v="14" actId="20578"/>
          <ac:spMkLst>
            <pc:docMk/>
            <pc:sldMk cId="2455952374" sldId="1982"/>
            <ac:spMk id="175" creationId="{104B5F6A-FAF1-4592-9956-CA18F548E13F}"/>
          </ac:spMkLst>
        </pc:spChg>
        <pc:picChg chg="mod">
          <ac:chgData name="Mia Rytter Lund" userId="fd5a37df-57b5-4ab7-b42f-f051b0300ae8" providerId="ADAL" clId="{D5CC60B3-6559-4277-B90A-2DCEC4D2080F}" dt="2023-01-23T12:50:57.277" v="325" actId="1076"/>
          <ac:picMkLst>
            <pc:docMk/>
            <pc:sldMk cId="2455952374" sldId="1982"/>
            <ac:picMk id="4" creationId="{31CCCF25-7D36-48BD-BBFC-4362D8980826}"/>
          </ac:picMkLst>
        </pc:picChg>
        <pc:picChg chg="mod">
          <ac:chgData name="Mia Rytter Lund" userId="fd5a37df-57b5-4ab7-b42f-f051b0300ae8" providerId="ADAL" clId="{D5CC60B3-6559-4277-B90A-2DCEC4D2080F}" dt="2023-01-12T11:49:09.322" v="13" actId="207"/>
          <ac:picMkLst>
            <pc:docMk/>
            <pc:sldMk cId="2455952374" sldId="1982"/>
            <ac:picMk id="18" creationId="{AC193279-C673-425D-BF01-1E49FA20B59D}"/>
          </ac:picMkLst>
        </pc:picChg>
        <pc:picChg chg="mod">
          <ac:chgData name="Mia Rytter Lund" userId="fd5a37df-57b5-4ab7-b42f-f051b0300ae8" providerId="ADAL" clId="{D5CC60B3-6559-4277-B90A-2DCEC4D2080F}" dt="2023-01-23T12:50:51.373" v="324" actId="1076"/>
          <ac:picMkLst>
            <pc:docMk/>
            <pc:sldMk cId="2455952374" sldId="1982"/>
            <ac:picMk id="49" creationId="{F661F3B2-DD4B-4B84-A31C-5F7E664F119C}"/>
          </ac:picMkLst>
        </pc:picChg>
      </pc:sldChg>
      <pc:sldChg chg="modSp mod addCm">
        <pc:chgData name="Mia Rytter Lund" userId="fd5a37df-57b5-4ab7-b42f-f051b0300ae8" providerId="ADAL" clId="{D5CC60B3-6559-4277-B90A-2DCEC4D2080F}" dt="2023-01-23T12:59:32.387" v="903" actId="20577"/>
        <pc:sldMkLst>
          <pc:docMk/>
          <pc:sldMk cId="3446406459" sldId="1983"/>
        </pc:sldMkLst>
        <pc:spChg chg="mod">
          <ac:chgData name="Mia Rytter Lund" userId="fd5a37df-57b5-4ab7-b42f-f051b0300ae8" providerId="ADAL" clId="{D5CC60B3-6559-4277-B90A-2DCEC4D2080F}" dt="2023-01-12T11:53:26.300" v="170" actId="20577"/>
          <ac:spMkLst>
            <pc:docMk/>
            <pc:sldMk cId="3446406459" sldId="1983"/>
            <ac:spMk id="18" creationId="{CE39AA97-4D19-424A-B2C7-FF4C20C02189}"/>
          </ac:spMkLst>
        </pc:spChg>
        <pc:spChg chg="mod">
          <ac:chgData name="Mia Rytter Lund" userId="fd5a37df-57b5-4ab7-b42f-f051b0300ae8" providerId="ADAL" clId="{D5CC60B3-6559-4277-B90A-2DCEC4D2080F}" dt="2023-01-23T12:59:07.577" v="868" actId="20577"/>
          <ac:spMkLst>
            <pc:docMk/>
            <pc:sldMk cId="3446406459" sldId="1983"/>
            <ac:spMk id="20" creationId="{1923FD27-E9DC-40D5-A4B1-EE2E259978AF}"/>
          </ac:spMkLst>
        </pc:spChg>
        <pc:spChg chg="mod">
          <ac:chgData name="Mia Rytter Lund" userId="fd5a37df-57b5-4ab7-b42f-f051b0300ae8" providerId="ADAL" clId="{D5CC60B3-6559-4277-B90A-2DCEC4D2080F}" dt="2023-01-23T12:59:32.387" v="903" actId="20577"/>
          <ac:spMkLst>
            <pc:docMk/>
            <pc:sldMk cId="3446406459" sldId="1983"/>
            <ac:spMk id="21" creationId="{E7E73127-719C-481B-B67B-CCA16425E42B}"/>
          </ac:spMkLst>
        </pc:spChg>
      </pc:sldChg>
      <pc:sldChg chg="modSp mod">
        <pc:chgData name="Mia Rytter Lund" userId="fd5a37df-57b5-4ab7-b42f-f051b0300ae8" providerId="ADAL" clId="{D5CC60B3-6559-4277-B90A-2DCEC4D2080F}" dt="2023-01-12T12:06:48.881" v="308" actId="20577"/>
        <pc:sldMkLst>
          <pc:docMk/>
          <pc:sldMk cId="3441729892" sldId="1984"/>
        </pc:sldMkLst>
        <pc:spChg chg="mod">
          <ac:chgData name="Mia Rytter Lund" userId="fd5a37df-57b5-4ab7-b42f-f051b0300ae8" providerId="ADAL" clId="{D5CC60B3-6559-4277-B90A-2DCEC4D2080F}" dt="2023-01-12T12:06:48.881" v="308" actId="20577"/>
          <ac:spMkLst>
            <pc:docMk/>
            <pc:sldMk cId="3441729892" sldId="1984"/>
            <ac:spMk id="15" creationId="{95BED6D4-B599-483B-817D-87AD7138B9D8}"/>
          </ac:spMkLst>
        </pc:spChg>
      </pc:sldChg>
      <pc:sldChg chg="add del">
        <pc:chgData name="Mia Rytter Lund" userId="fd5a37df-57b5-4ab7-b42f-f051b0300ae8" providerId="ADAL" clId="{D5CC60B3-6559-4277-B90A-2DCEC4D2080F}" dt="2023-01-23T13:18:21.999" v="1580" actId="47"/>
        <pc:sldMkLst>
          <pc:docMk/>
          <pc:sldMk cId="3395906277" sldId="1987"/>
        </pc:sldMkLst>
      </pc:sldChg>
      <pc:sldChg chg="modSp mod addCm delCm">
        <pc:chgData name="Mia Rytter Lund" userId="fd5a37df-57b5-4ab7-b42f-f051b0300ae8" providerId="ADAL" clId="{D5CC60B3-6559-4277-B90A-2DCEC4D2080F}" dt="2023-01-23T12:53:16.429" v="450" actId="20577"/>
        <pc:sldMkLst>
          <pc:docMk/>
          <pc:sldMk cId="2676015612" sldId="1988"/>
        </pc:sldMkLst>
        <pc:spChg chg="mod">
          <ac:chgData name="Mia Rytter Lund" userId="fd5a37df-57b5-4ab7-b42f-f051b0300ae8" providerId="ADAL" clId="{D5CC60B3-6559-4277-B90A-2DCEC4D2080F}" dt="2023-01-23T12:53:16.429" v="450" actId="20577"/>
          <ac:spMkLst>
            <pc:docMk/>
            <pc:sldMk cId="2676015612" sldId="1988"/>
            <ac:spMk id="34" creationId="{4DA16978-08B8-44DE-AE66-A99A848C6160}"/>
          </ac:spMkLst>
        </pc:spChg>
      </pc:sldChg>
      <pc:sldChg chg="modSp mod">
        <pc:chgData name="Mia Rytter Lund" userId="fd5a37df-57b5-4ab7-b42f-f051b0300ae8" providerId="ADAL" clId="{D5CC60B3-6559-4277-B90A-2DCEC4D2080F}" dt="2023-01-23T13:01:51.020" v="959" actId="20577"/>
        <pc:sldMkLst>
          <pc:docMk/>
          <pc:sldMk cId="4271052140" sldId="1989"/>
        </pc:sldMkLst>
        <pc:spChg chg="mod">
          <ac:chgData name="Mia Rytter Lund" userId="fd5a37df-57b5-4ab7-b42f-f051b0300ae8" providerId="ADAL" clId="{D5CC60B3-6559-4277-B90A-2DCEC4D2080F}" dt="2023-01-12T11:58:36.427" v="225" actId="404"/>
          <ac:spMkLst>
            <pc:docMk/>
            <pc:sldMk cId="4271052140" sldId="1989"/>
            <ac:spMk id="13" creationId="{3350969E-2532-4C4A-A918-EB6B1BCEFFA6}"/>
          </ac:spMkLst>
        </pc:spChg>
        <pc:spChg chg="mod">
          <ac:chgData name="Mia Rytter Lund" userId="fd5a37df-57b5-4ab7-b42f-f051b0300ae8" providerId="ADAL" clId="{D5CC60B3-6559-4277-B90A-2DCEC4D2080F}" dt="2023-01-12T11:58:33.607" v="223" actId="404"/>
          <ac:spMkLst>
            <pc:docMk/>
            <pc:sldMk cId="4271052140" sldId="1989"/>
            <ac:spMk id="18" creationId="{CE39AA97-4D19-424A-B2C7-FF4C20C02189}"/>
          </ac:spMkLst>
        </pc:spChg>
        <pc:spChg chg="mod">
          <ac:chgData name="Mia Rytter Lund" userId="fd5a37df-57b5-4ab7-b42f-f051b0300ae8" providerId="ADAL" clId="{D5CC60B3-6559-4277-B90A-2DCEC4D2080F}" dt="2023-01-23T13:01:35.763" v="954" actId="20577"/>
          <ac:spMkLst>
            <pc:docMk/>
            <pc:sldMk cId="4271052140" sldId="1989"/>
            <ac:spMk id="20" creationId="{1923FD27-E9DC-40D5-A4B1-EE2E259978AF}"/>
          </ac:spMkLst>
        </pc:spChg>
        <pc:spChg chg="mod">
          <ac:chgData name="Mia Rytter Lund" userId="fd5a37df-57b5-4ab7-b42f-f051b0300ae8" providerId="ADAL" clId="{D5CC60B3-6559-4277-B90A-2DCEC4D2080F}" dt="2023-01-23T13:01:51.020" v="959" actId="20577"/>
          <ac:spMkLst>
            <pc:docMk/>
            <pc:sldMk cId="4271052140" sldId="1989"/>
            <ac:spMk id="22" creationId="{EF106EA0-5B80-4410-87D5-4B85EE6FCBD8}"/>
          </ac:spMkLst>
        </pc:spChg>
        <pc:spChg chg="mod">
          <ac:chgData name="Mia Rytter Lund" userId="fd5a37df-57b5-4ab7-b42f-f051b0300ae8" providerId="ADAL" clId="{D5CC60B3-6559-4277-B90A-2DCEC4D2080F}" dt="2023-01-12T11:58:42.782" v="227" actId="404"/>
          <ac:spMkLst>
            <pc:docMk/>
            <pc:sldMk cId="4271052140" sldId="1989"/>
            <ac:spMk id="23" creationId="{92660346-9379-4E5E-A504-88A46E8336B1}"/>
          </ac:spMkLst>
        </pc:spChg>
        <pc:spChg chg="mod">
          <ac:chgData name="Mia Rytter Lund" userId="fd5a37df-57b5-4ab7-b42f-f051b0300ae8" providerId="ADAL" clId="{D5CC60B3-6559-4277-B90A-2DCEC4D2080F}" dt="2023-01-12T11:58:16.523" v="208" actId="20577"/>
          <ac:spMkLst>
            <pc:docMk/>
            <pc:sldMk cId="4271052140" sldId="1989"/>
            <ac:spMk id="25" creationId="{0A5239A4-21D4-4585-86F0-5205BDA57DA2}"/>
          </ac:spMkLst>
        </pc:spChg>
      </pc:sldChg>
      <pc:sldChg chg="modSp mod delCm modCm">
        <pc:chgData name="Mia Rytter Lund" userId="fd5a37df-57b5-4ab7-b42f-f051b0300ae8" providerId="ADAL" clId="{D5CC60B3-6559-4277-B90A-2DCEC4D2080F}" dt="2023-01-23T13:04:39.701" v="1001"/>
        <pc:sldMkLst>
          <pc:docMk/>
          <pc:sldMk cId="15753831" sldId="1990"/>
        </pc:sldMkLst>
        <pc:spChg chg="mod">
          <ac:chgData name="Mia Rytter Lund" userId="fd5a37df-57b5-4ab7-b42f-f051b0300ae8" providerId="ADAL" clId="{D5CC60B3-6559-4277-B90A-2DCEC4D2080F}" dt="2023-01-23T13:02:14.100" v="962" actId="20577"/>
          <ac:spMkLst>
            <pc:docMk/>
            <pc:sldMk cId="15753831" sldId="1990"/>
            <ac:spMk id="18" creationId="{CE39AA97-4D19-424A-B2C7-FF4C20C02189}"/>
          </ac:spMkLst>
        </pc:spChg>
        <pc:spChg chg="mod">
          <ac:chgData name="Mia Rytter Lund" userId="fd5a37df-57b5-4ab7-b42f-f051b0300ae8" providerId="ADAL" clId="{D5CC60B3-6559-4277-B90A-2DCEC4D2080F}" dt="2023-01-23T13:04:15.926" v="1000" actId="20577"/>
          <ac:spMkLst>
            <pc:docMk/>
            <pc:sldMk cId="15753831" sldId="1990"/>
            <ac:spMk id="20" creationId="{1923FD27-E9DC-40D5-A4B1-EE2E259978AF}"/>
          </ac:spMkLst>
        </pc:spChg>
      </pc:sldChg>
      <pc:sldChg chg="modSp mod delCm modCm">
        <pc:chgData name="Mia Rytter Lund" userId="fd5a37df-57b5-4ab7-b42f-f051b0300ae8" providerId="ADAL" clId="{D5CC60B3-6559-4277-B90A-2DCEC4D2080F}" dt="2023-01-23T12:57:27.775" v="864"/>
        <pc:sldMkLst>
          <pc:docMk/>
          <pc:sldMk cId="1053166324" sldId="1991"/>
        </pc:sldMkLst>
        <pc:spChg chg="mod">
          <ac:chgData name="Mia Rytter Lund" userId="fd5a37df-57b5-4ab7-b42f-f051b0300ae8" providerId="ADAL" clId="{D5CC60B3-6559-4277-B90A-2DCEC4D2080F}" dt="2023-01-23T12:57:08.419" v="857" actId="113"/>
          <ac:spMkLst>
            <pc:docMk/>
            <pc:sldMk cId="1053166324" sldId="1991"/>
            <ac:spMk id="13" creationId="{D2F201AB-E8A3-43D5-AD56-0BC3AF8A3B9A}"/>
          </ac:spMkLst>
        </pc:spChg>
        <pc:spChg chg="mod">
          <ac:chgData name="Mia Rytter Lund" userId="fd5a37df-57b5-4ab7-b42f-f051b0300ae8" providerId="ADAL" clId="{D5CC60B3-6559-4277-B90A-2DCEC4D2080F}" dt="2023-01-23T12:57:12.710" v="858" actId="14100"/>
          <ac:spMkLst>
            <pc:docMk/>
            <pc:sldMk cId="1053166324" sldId="1991"/>
            <ac:spMk id="14" creationId="{A547D884-A5D7-4E6A-93EB-BD3A96A22DD5}"/>
          </ac:spMkLst>
        </pc:spChg>
        <pc:spChg chg="mod">
          <ac:chgData name="Mia Rytter Lund" userId="fd5a37df-57b5-4ab7-b42f-f051b0300ae8" providerId="ADAL" clId="{D5CC60B3-6559-4277-B90A-2DCEC4D2080F}" dt="2023-01-23T12:57:26.087" v="863" actId="1076"/>
          <ac:spMkLst>
            <pc:docMk/>
            <pc:sldMk cId="1053166324" sldId="1991"/>
            <ac:spMk id="34" creationId="{4DA16978-08B8-44DE-AE66-A99A848C6160}"/>
          </ac:spMkLst>
        </pc:spChg>
      </pc:sldChg>
      <pc:sldChg chg="modSp mod">
        <pc:chgData name="Mia Rytter Lund" userId="fd5a37df-57b5-4ab7-b42f-f051b0300ae8" providerId="ADAL" clId="{D5CC60B3-6559-4277-B90A-2DCEC4D2080F}" dt="2023-01-23T13:17:01.551" v="1577" actId="13926"/>
        <pc:sldMkLst>
          <pc:docMk/>
          <pc:sldMk cId="3606739673" sldId="1992"/>
        </pc:sldMkLst>
        <pc:spChg chg="mod">
          <ac:chgData name="Mia Rytter Lund" userId="fd5a37df-57b5-4ab7-b42f-f051b0300ae8" providerId="ADAL" clId="{D5CC60B3-6559-4277-B90A-2DCEC4D2080F}" dt="2023-01-23T13:08:35.807" v="1537" actId="20577"/>
          <ac:spMkLst>
            <pc:docMk/>
            <pc:sldMk cId="3606739673" sldId="1992"/>
            <ac:spMk id="19" creationId="{5D72530B-A363-4545-8632-1FFB3C39526F}"/>
          </ac:spMkLst>
        </pc:spChg>
        <pc:spChg chg="mod">
          <ac:chgData name="Mia Rytter Lund" userId="fd5a37df-57b5-4ab7-b42f-f051b0300ae8" providerId="ADAL" clId="{D5CC60B3-6559-4277-B90A-2DCEC4D2080F}" dt="2023-01-23T13:07:05.821" v="1420" actId="13926"/>
          <ac:spMkLst>
            <pc:docMk/>
            <pc:sldMk cId="3606739673" sldId="1992"/>
            <ac:spMk id="22" creationId="{AC9C19F2-B6F3-419D-80F8-FF0DD1D06E4D}"/>
          </ac:spMkLst>
        </pc:spChg>
        <pc:spChg chg="mod">
          <ac:chgData name="Mia Rytter Lund" userId="fd5a37df-57b5-4ab7-b42f-f051b0300ae8" providerId="ADAL" clId="{D5CC60B3-6559-4277-B90A-2DCEC4D2080F}" dt="2023-01-23T13:17:01.551" v="1577" actId="13926"/>
          <ac:spMkLst>
            <pc:docMk/>
            <pc:sldMk cId="3606739673" sldId="1992"/>
            <ac:spMk id="24" creationId="{65ACF726-27D2-4278-8E96-7B105C601347}"/>
          </ac:spMkLst>
        </pc:spChg>
      </pc:sldChg>
    </pc:docChg>
  </pc:docChgLst>
  <pc:docChgLst>
    <pc:chgData name="Mia Rytter Lund" userId="fd5a37df-57b5-4ab7-b42f-f051b0300ae8" providerId="ADAL" clId="{4D3A50B1-14EC-4FDE-9F9F-917314861403}"/>
    <pc:docChg chg="undo custSel addSld delSld modSld">
      <pc:chgData name="Mia Rytter Lund" userId="fd5a37df-57b5-4ab7-b42f-f051b0300ae8" providerId="ADAL" clId="{4D3A50B1-14EC-4FDE-9F9F-917314861403}" dt="2023-02-03T11:33:42.249" v="7409" actId="20577"/>
      <pc:docMkLst>
        <pc:docMk/>
      </pc:docMkLst>
      <pc:sldChg chg="addSp modSp mod addCm delCm modCm">
        <pc:chgData name="Mia Rytter Lund" userId="fd5a37df-57b5-4ab7-b42f-f051b0300ae8" providerId="ADAL" clId="{4D3A50B1-14EC-4FDE-9F9F-917314861403}" dt="2023-02-01T16:06:17.922" v="7038" actId="20577"/>
        <pc:sldMkLst>
          <pc:docMk/>
          <pc:sldMk cId="1609526417" sldId="257"/>
        </pc:sldMkLst>
        <pc:spChg chg="mod">
          <ac:chgData name="Mia Rytter Lund" userId="fd5a37df-57b5-4ab7-b42f-f051b0300ae8" providerId="ADAL" clId="{4D3A50B1-14EC-4FDE-9F9F-917314861403}" dt="2023-01-26T13:36:15.938" v="2507" actId="20577"/>
          <ac:spMkLst>
            <pc:docMk/>
            <pc:sldMk cId="1609526417" sldId="257"/>
            <ac:spMk id="8" creationId="{BB7B4406-EAA5-4923-909F-72273477B054}"/>
          </ac:spMkLst>
        </pc:spChg>
        <pc:spChg chg="mod">
          <ac:chgData name="Mia Rytter Lund" userId="fd5a37df-57b5-4ab7-b42f-f051b0300ae8" providerId="ADAL" clId="{4D3A50B1-14EC-4FDE-9F9F-917314861403}" dt="2023-01-30T13:42:53.908" v="5087" actId="20577"/>
          <ac:spMkLst>
            <pc:docMk/>
            <pc:sldMk cId="1609526417" sldId="257"/>
            <ac:spMk id="10" creationId="{516EE21D-C4B9-4731-B349-1072BB4E5D41}"/>
          </ac:spMkLst>
        </pc:spChg>
        <pc:spChg chg="mod">
          <ac:chgData name="Mia Rytter Lund" userId="fd5a37df-57b5-4ab7-b42f-f051b0300ae8" providerId="ADAL" clId="{4D3A50B1-14EC-4FDE-9F9F-917314861403}" dt="2023-01-26T13:36:11.283" v="2491" actId="20577"/>
          <ac:spMkLst>
            <pc:docMk/>
            <pc:sldMk cId="1609526417" sldId="257"/>
            <ac:spMk id="14" creationId="{9AE75675-4EDA-43B6-86A4-DBB09B62D73E}"/>
          </ac:spMkLst>
        </pc:spChg>
        <pc:spChg chg="mod">
          <ac:chgData name="Mia Rytter Lund" userId="fd5a37df-57b5-4ab7-b42f-f051b0300ae8" providerId="ADAL" clId="{4D3A50B1-14EC-4FDE-9F9F-917314861403}" dt="2023-02-01T16:06:17.922" v="7038" actId="20577"/>
          <ac:spMkLst>
            <pc:docMk/>
            <pc:sldMk cId="1609526417" sldId="257"/>
            <ac:spMk id="16" creationId="{D5063B78-CC00-4A91-A0E5-9BBCBB369EA2}"/>
          </ac:spMkLst>
        </pc:spChg>
        <pc:spChg chg="mod">
          <ac:chgData name="Mia Rytter Lund" userId="fd5a37df-57b5-4ab7-b42f-f051b0300ae8" providerId="ADAL" clId="{4D3A50B1-14EC-4FDE-9F9F-917314861403}" dt="2023-01-30T13:42:38.047" v="5032" actId="20577"/>
          <ac:spMkLst>
            <pc:docMk/>
            <pc:sldMk cId="1609526417" sldId="257"/>
            <ac:spMk id="20" creationId="{BAA2CB1E-5013-4A37-9C3F-E7232D95426F}"/>
          </ac:spMkLst>
        </pc:spChg>
        <pc:picChg chg="add mod modCrop">
          <ac:chgData name="Mia Rytter Lund" userId="fd5a37df-57b5-4ab7-b42f-f051b0300ae8" providerId="ADAL" clId="{4D3A50B1-14EC-4FDE-9F9F-917314861403}" dt="2023-01-30T13:47:53.145" v="5197" actId="1076"/>
          <ac:picMkLst>
            <pc:docMk/>
            <pc:sldMk cId="1609526417" sldId="257"/>
            <ac:picMk id="6" creationId="{E18C37BC-06D5-B95B-9898-E7DFD74CF217}"/>
          </ac:picMkLst>
        </pc:picChg>
      </pc:sldChg>
      <pc:sldChg chg="modSp mod addCm delCm">
        <pc:chgData name="Mia Rytter Lund" userId="fd5a37df-57b5-4ab7-b42f-f051b0300ae8" providerId="ADAL" clId="{4D3A50B1-14EC-4FDE-9F9F-917314861403}" dt="2023-01-26T12:55:46.138" v="226"/>
        <pc:sldMkLst>
          <pc:docMk/>
          <pc:sldMk cId="3669439568" sldId="259"/>
        </pc:sldMkLst>
        <pc:spChg chg="mod">
          <ac:chgData name="Mia Rytter Lund" userId="fd5a37df-57b5-4ab7-b42f-f051b0300ae8" providerId="ADAL" clId="{4D3A50B1-14EC-4FDE-9F9F-917314861403}" dt="2023-01-26T12:54:23.184" v="112" actId="20577"/>
          <ac:spMkLst>
            <pc:docMk/>
            <pc:sldMk cId="3669439568" sldId="259"/>
            <ac:spMk id="85" creationId="{7C5ED0F2-D282-4EFE-A173-370A6822C1FB}"/>
          </ac:spMkLst>
        </pc:spChg>
        <pc:spChg chg="mod">
          <ac:chgData name="Mia Rytter Lund" userId="fd5a37df-57b5-4ab7-b42f-f051b0300ae8" providerId="ADAL" clId="{4D3A50B1-14EC-4FDE-9F9F-917314861403}" dt="2023-01-26T12:54:49.452" v="113" actId="20577"/>
          <ac:spMkLst>
            <pc:docMk/>
            <pc:sldMk cId="3669439568" sldId="259"/>
            <ac:spMk id="86" creationId="{13CDAC51-C63A-4448-A3C2-210A3F84137F}"/>
          </ac:spMkLst>
        </pc:spChg>
        <pc:spChg chg="mod">
          <ac:chgData name="Mia Rytter Lund" userId="fd5a37df-57b5-4ab7-b42f-f051b0300ae8" providerId="ADAL" clId="{4D3A50B1-14EC-4FDE-9F9F-917314861403}" dt="2023-01-26T12:55:16.392" v="156" actId="20577"/>
          <ac:spMkLst>
            <pc:docMk/>
            <pc:sldMk cId="3669439568" sldId="259"/>
            <ac:spMk id="87" creationId="{9E1DA7F9-5606-48EB-BF88-E256288C6546}"/>
          </ac:spMkLst>
        </pc:spChg>
        <pc:spChg chg="mod">
          <ac:chgData name="Mia Rytter Lund" userId="fd5a37df-57b5-4ab7-b42f-f051b0300ae8" providerId="ADAL" clId="{4D3A50B1-14EC-4FDE-9F9F-917314861403}" dt="2023-01-26T12:55:44.169" v="225" actId="20577"/>
          <ac:spMkLst>
            <pc:docMk/>
            <pc:sldMk cId="3669439568" sldId="259"/>
            <ac:spMk id="88" creationId="{13F261A7-5E0D-46BA-9456-20CDA5C1C974}"/>
          </ac:spMkLst>
        </pc:spChg>
      </pc:sldChg>
      <pc:sldChg chg="add del">
        <pc:chgData name="Mia Rytter Lund" userId="fd5a37df-57b5-4ab7-b42f-f051b0300ae8" providerId="ADAL" clId="{4D3A50B1-14EC-4FDE-9F9F-917314861403}" dt="2023-02-02T11:12:52.675" v="7247"/>
        <pc:sldMkLst>
          <pc:docMk/>
          <pc:sldMk cId="641849619" sldId="383"/>
        </pc:sldMkLst>
      </pc:sldChg>
      <pc:sldChg chg="modSp mod addCm delCm">
        <pc:chgData name="Mia Rytter Lund" userId="fd5a37df-57b5-4ab7-b42f-f051b0300ae8" providerId="ADAL" clId="{4D3A50B1-14EC-4FDE-9F9F-917314861403}" dt="2023-01-26T12:53:17.375" v="69"/>
        <pc:sldMkLst>
          <pc:docMk/>
          <pc:sldMk cId="2397171875" sldId="1978"/>
        </pc:sldMkLst>
        <pc:spChg chg="mod">
          <ac:chgData name="Mia Rytter Lund" userId="fd5a37df-57b5-4ab7-b42f-f051b0300ae8" providerId="ADAL" clId="{4D3A50B1-14EC-4FDE-9F9F-917314861403}" dt="2023-01-26T12:53:13.903" v="68" actId="20577"/>
          <ac:spMkLst>
            <pc:docMk/>
            <pc:sldMk cId="2397171875" sldId="1978"/>
            <ac:spMk id="9" creationId="{53EEA5E1-87DC-4386-846F-97C024B4B09C}"/>
          </ac:spMkLst>
        </pc:spChg>
      </pc:sldChg>
      <pc:sldChg chg="modSp add del mod">
        <pc:chgData name="Mia Rytter Lund" userId="fd5a37df-57b5-4ab7-b42f-f051b0300ae8" providerId="ADAL" clId="{4D3A50B1-14EC-4FDE-9F9F-917314861403}" dt="2023-02-03T11:33:42.249" v="7409" actId="20577"/>
        <pc:sldMkLst>
          <pc:docMk/>
          <pc:sldMk cId="216788736" sldId="1980"/>
        </pc:sldMkLst>
        <pc:spChg chg="mod">
          <ac:chgData name="Mia Rytter Lund" userId="fd5a37df-57b5-4ab7-b42f-f051b0300ae8" providerId="ADAL" clId="{4D3A50B1-14EC-4FDE-9F9F-917314861403}" dt="2023-02-02T11:19:41.304" v="7256" actId="6549"/>
          <ac:spMkLst>
            <pc:docMk/>
            <pc:sldMk cId="216788736" sldId="1980"/>
            <ac:spMk id="32" creationId="{6FADC90D-C63E-4995-A315-394AAA3E1D8D}"/>
          </ac:spMkLst>
        </pc:spChg>
        <pc:spChg chg="mod">
          <ac:chgData name="Mia Rytter Lund" userId="fd5a37df-57b5-4ab7-b42f-f051b0300ae8" providerId="ADAL" clId="{4D3A50B1-14EC-4FDE-9F9F-917314861403}" dt="2023-02-02T11:19:46.781" v="7269" actId="20577"/>
          <ac:spMkLst>
            <pc:docMk/>
            <pc:sldMk cId="216788736" sldId="1980"/>
            <ac:spMk id="34" creationId="{4DA16978-08B8-44DE-AE66-A99A848C6160}"/>
          </ac:spMkLst>
        </pc:spChg>
        <pc:spChg chg="mod">
          <ac:chgData name="Mia Rytter Lund" userId="fd5a37df-57b5-4ab7-b42f-f051b0300ae8" providerId="ADAL" clId="{4D3A50B1-14EC-4FDE-9F9F-917314861403}" dt="2023-02-03T11:33:42.249" v="7409" actId="20577"/>
          <ac:spMkLst>
            <pc:docMk/>
            <pc:sldMk cId="216788736" sldId="1980"/>
            <ac:spMk id="35" creationId="{93122527-33C3-4B7B-8284-7B11953F1FA9}"/>
          </ac:spMkLst>
        </pc:spChg>
      </pc:sldChg>
      <pc:sldChg chg="delSp modSp del mod addCm delCm">
        <pc:chgData name="Mia Rytter Lund" userId="fd5a37df-57b5-4ab7-b42f-f051b0300ae8" providerId="ADAL" clId="{4D3A50B1-14EC-4FDE-9F9F-917314861403}" dt="2023-02-01T08:22:09.250" v="6925" actId="47"/>
        <pc:sldMkLst>
          <pc:docMk/>
          <pc:sldMk cId="8440676" sldId="1981"/>
        </pc:sldMkLst>
        <pc:spChg chg="mod">
          <ac:chgData name="Mia Rytter Lund" userId="fd5a37df-57b5-4ab7-b42f-f051b0300ae8" providerId="ADAL" clId="{4D3A50B1-14EC-4FDE-9F9F-917314861403}" dt="2023-01-26T13:30:43.747" v="2098" actId="6549"/>
          <ac:spMkLst>
            <pc:docMk/>
            <pc:sldMk cId="8440676" sldId="1981"/>
            <ac:spMk id="19" creationId="{5D72530B-A363-4545-8632-1FFB3C39526F}"/>
          </ac:spMkLst>
        </pc:spChg>
        <pc:spChg chg="mod">
          <ac:chgData name="Mia Rytter Lund" userId="fd5a37df-57b5-4ab7-b42f-f051b0300ae8" providerId="ADAL" clId="{4D3A50B1-14EC-4FDE-9F9F-917314861403}" dt="2023-01-26T13:31:54.708" v="2228" actId="20577"/>
          <ac:spMkLst>
            <pc:docMk/>
            <pc:sldMk cId="8440676" sldId="1981"/>
            <ac:spMk id="20" creationId="{C7D25A4A-01FC-446C-8AF8-DFD4F741B818}"/>
          </ac:spMkLst>
        </pc:spChg>
        <pc:picChg chg="del">
          <ac:chgData name="Mia Rytter Lund" userId="fd5a37df-57b5-4ab7-b42f-f051b0300ae8" providerId="ADAL" clId="{4D3A50B1-14EC-4FDE-9F9F-917314861403}" dt="2023-02-01T08:22:07.296" v="6924" actId="478"/>
          <ac:picMkLst>
            <pc:docMk/>
            <pc:sldMk cId="8440676" sldId="1981"/>
            <ac:picMk id="3" creationId="{F3EC6D24-7B01-4ED8-A9F8-DF0BED03AB07}"/>
          </ac:picMkLst>
        </pc:picChg>
        <pc:picChg chg="del">
          <ac:chgData name="Mia Rytter Lund" userId="fd5a37df-57b5-4ab7-b42f-f051b0300ae8" providerId="ADAL" clId="{4D3A50B1-14EC-4FDE-9F9F-917314861403}" dt="2023-02-01T08:22:07.296" v="6924" actId="478"/>
          <ac:picMkLst>
            <pc:docMk/>
            <pc:sldMk cId="8440676" sldId="1981"/>
            <ac:picMk id="22" creationId="{257C2FFC-23C6-45D6-8011-61F5F74A401A}"/>
          </ac:picMkLst>
        </pc:picChg>
      </pc:sldChg>
      <pc:sldChg chg="modSp mod addCm delCm modCm">
        <pc:chgData name="Mia Rytter Lund" userId="fd5a37df-57b5-4ab7-b42f-f051b0300ae8" providerId="ADAL" clId="{4D3A50B1-14EC-4FDE-9F9F-917314861403}" dt="2023-01-26T12:56:44.811" v="260"/>
        <pc:sldMkLst>
          <pc:docMk/>
          <pc:sldMk cId="2455952374" sldId="1982"/>
        </pc:sldMkLst>
        <pc:spChg chg="mod">
          <ac:chgData name="Mia Rytter Lund" userId="fd5a37df-57b5-4ab7-b42f-f051b0300ae8" providerId="ADAL" clId="{4D3A50B1-14EC-4FDE-9F9F-917314861403}" dt="2023-01-26T12:56:11.114" v="256" actId="20577"/>
          <ac:spMkLst>
            <pc:docMk/>
            <pc:sldMk cId="2455952374" sldId="1982"/>
            <ac:spMk id="56" creationId="{B730520B-02EE-4526-AACF-783EC6EB42DE}"/>
          </ac:spMkLst>
        </pc:spChg>
      </pc:sldChg>
      <pc:sldChg chg="addSp modSp del mod addCm delCm modCm">
        <pc:chgData name="Mia Rytter Lund" userId="fd5a37df-57b5-4ab7-b42f-f051b0300ae8" providerId="ADAL" clId="{4D3A50B1-14EC-4FDE-9F9F-917314861403}" dt="2023-01-30T14:09:55.716" v="6765" actId="47"/>
        <pc:sldMkLst>
          <pc:docMk/>
          <pc:sldMk cId="3446406459" sldId="1983"/>
        </pc:sldMkLst>
        <pc:spChg chg="add mod">
          <ac:chgData name="Mia Rytter Lund" userId="fd5a37df-57b5-4ab7-b42f-f051b0300ae8" providerId="ADAL" clId="{4D3A50B1-14EC-4FDE-9F9F-917314861403}" dt="2023-01-30T13:36:19.189" v="4396" actId="14100"/>
          <ac:spMkLst>
            <pc:docMk/>
            <pc:sldMk cId="3446406459" sldId="1983"/>
            <ac:spMk id="2" creationId="{160246C5-0568-2E16-7455-20C819143FF8}"/>
          </ac:spMkLst>
        </pc:spChg>
        <pc:spChg chg="mod">
          <ac:chgData name="Mia Rytter Lund" userId="fd5a37df-57b5-4ab7-b42f-f051b0300ae8" providerId="ADAL" clId="{4D3A50B1-14EC-4FDE-9F9F-917314861403}" dt="2023-01-30T13:38:46.756" v="4453" actId="6549"/>
          <ac:spMkLst>
            <pc:docMk/>
            <pc:sldMk cId="3446406459" sldId="1983"/>
            <ac:spMk id="21" creationId="{E7E73127-719C-481B-B67B-CCA16425E42B}"/>
          </ac:spMkLst>
        </pc:spChg>
      </pc:sldChg>
      <pc:sldChg chg="modSp mod addCm delCm modCm">
        <pc:chgData name="Mia Rytter Lund" userId="fd5a37df-57b5-4ab7-b42f-f051b0300ae8" providerId="ADAL" clId="{4D3A50B1-14EC-4FDE-9F9F-917314861403}" dt="2023-01-30T13:42:32.402" v="5030"/>
        <pc:sldMkLst>
          <pc:docMk/>
          <pc:sldMk cId="3441729892" sldId="1984"/>
        </pc:sldMkLst>
        <pc:spChg chg="mod">
          <ac:chgData name="Mia Rytter Lund" userId="fd5a37df-57b5-4ab7-b42f-f051b0300ae8" providerId="ADAL" clId="{4D3A50B1-14EC-4FDE-9F9F-917314861403}" dt="2023-01-30T13:41:13.991" v="4830" actId="14100"/>
          <ac:spMkLst>
            <pc:docMk/>
            <pc:sldMk cId="3441729892" sldId="1984"/>
            <ac:spMk id="13" creationId="{6D457B4F-2914-4833-84A1-5A5D2F84CA7D}"/>
          </ac:spMkLst>
        </pc:spChg>
        <pc:spChg chg="mod">
          <ac:chgData name="Mia Rytter Lund" userId="fd5a37df-57b5-4ab7-b42f-f051b0300ae8" providerId="ADAL" clId="{4D3A50B1-14EC-4FDE-9F9F-917314861403}" dt="2023-01-30T13:41:10.512" v="4829" actId="20577"/>
          <ac:spMkLst>
            <pc:docMk/>
            <pc:sldMk cId="3441729892" sldId="1984"/>
            <ac:spMk id="14" creationId="{8A84B69B-B9F9-4F80-8651-F050BAF5CFBC}"/>
          </ac:spMkLst>
        </pc:spChg>
        <pc:spChg chg="mod">
          <ac:chgData name="Mia Rytter Lund" userId="fd5a37df-57b5-4ab7-b42f-f051b0300ae8" providerId="ADAL" clId="{4D3A50B1-14EC-4FDE-9F9F-917314861403}" dt="2023-01-30T13:42:29.926" v="5029" actId="20577"/>
          <ac:spMkLst>
            <pc:docMk/>
            <pc:sldMk cId="3441729892" sldId="1984"/>
            <ac:spMk id="15" creationId="{95BED6D4-B599-483B-817D-87AD7138B9D8}"/>
          </ac:spMkLst>
        </pc:spChg>
      </pc:sldChg>
      <pc:sldChg chg="addSp delSp modSp mod addCm delCm">
        <pc:chgData name="Mia Rytter Lund" userId="fd5a37df-57b5-4ab7-b42f-f051b0300ae8" providerId="ADAL" clId="{4D3A50B1-14EC-4FDE-9F9F-917314861403}" dt="2023-02-01T08:12:07.016" v="6920" actId="113"/>
        <pc:sldMkLst>
          <pc:docMk/>
          <pc:sldMk cId="2676015612" sldId="1988"/>
        </pc:sldMkLst>
        <pc:spChg chg="add del mod">
          <ac:chgData name="Mia Rytter Lund" userId="fd5a37df-57b5-4ab7-b42f-f051b0300ae8" providerId="ADAL" clId="{4D3A50B1-14EC-4FDE-9F9F-917314861403}" dt="2023-02-01T08:10:47.396" v="6875" actId="478"/>
          <ac:spMkLst>
            <pc:docMk/>
            <pc:sldMk cId="2676015612" sldId="1988"/>
            <ac:spMk id="3" creationId="{1C5AF470-516F-C462-D271-6316D81F1C4E}"/>
          </ac:spMkLst>
        </pc:spChg>
        <pc:spChg chg="add del mod">
          <ac:chgData name="Mia Rytter Lund" userId="fd5a37df-57b5-4ab7-b42f-f051b0300ae8" providerId="ADAL" clId="{4D3A50B1-14EC-4FDE-9F9F-917314861403}" dt="2023-02-01T08:11:08.984" v="6881" actId="478"/>
          <ac:spMkLst>
            <pc:docMk/>
            <pc:sldMk cId="2676015612" sldId="1988"/>
            <ac:spMk id="4" creationId="{E499A5CB-0011-8AAC-E148-F5240DB93F61}"/>
          </ac:spMkLst>
        </pc:spChg>
        <pc:spChg chg="add del mod">
          <ac:chgData name="Mia Rytter Lund" userId="fd5a37df-57b5-4ab7-b42f-f051b0300ae8" providerId="ADAL" clId="{4D3A50B1-14EC-4FDE-9F9F-917314861403}" dt="2023-02-01T08:10:48.647" v="6876" actId="478"/>
          <ac:spMkLst>
            <pc:docMk/>
            <pc:sldMk cId="2676015612" sldId="1988"/>
            <ac:spMk id="6" creationId="{E6778059-8578-2D66-F22B-F4930F82712B}"/>
          </ac:spMkLst>
        </pc:spChg>
        <pc:spChg chg="mod">
          <ac:chgData name="Mia Rytter Lund" userId="fd5a37df-57b5-4ab7-b42f-f051b0300ae8" providerId="ADAL" clId="{4D3A50B1-14EC-4FDE-9F9F-917314861403}" dt="2023-02-01T08:11:48.003" v="6895" actId="14100"/>
          <ac:spMkLst>
            <pc:docMk/>
            <pc:sldMk cId="2676015612" sldId="1988"/>
            <ac:spMk id="32" creationId="{6FADC90D-C63E-4995-A315-394AAA3E1D8D}"/>
          </ac:spMkLst>
        </pc:spChg>
        <pc:spChg chg="mod">
          <ac:chgData name="Mia Rytter Lund" userId="fd5a37df-57b5-4ab7-b42f-f051b0300ae8" providerId="ADAL" clId="{4D3A50B1-14EC-4FDE-9F9F-917314861403}" dt="2023-02-01T08:11:40.585" v="6893" actId="14100"/>
          <ac:spMkLst>
            <pc:docMk/>
            <pc:sldMk cId="2676015612" sldId="1988"/>
            <ac:spMk id="33" creationId="{1797CD25-E47B-462D-9CDE-FDA73CBB813E}"/>
          </ac:spMkLst>
        </pc:spChg>
        <pc:spChg chg="mod">
          <ac:chgData name="Mia Rytter Lund" userId="fd5a37df-57b5-4ab7-b42f-f051b0300ae8" providerId="ADAL" clId="{4D3A50B1-14EC-4FDE-9F9F-917314861403}" dt="2023-02-01T08:12:07.016" v="6920" actId="113"/>
          <ac:spMkLst>
            <pc:docMk/>
            <pc:sldMk cId="2676015612" sldId="1988"/>
            <ac:spMk id="34" creationId="{4DA16978-08B8-44DE-AE66-A99A848C6160}"/>
          </ac:spMkLst>
        </pc:spChg>
      </pc:sldChg>
      <pc:sldChg chg="modSp del mod">
        <pc:chgData name="Mia Rytter Lund" userId="fd5a37df-57b5-4ab7-b42f-f051b0300ae8" providerId="ADAL" clId="{4D3A50B1-14EC-4FDE-9F9F-917314861403}" dt="2023-01-30T14:09:57.063" v="6767" actId="47"/>
        <pc:sldMkLst>
          <pc:docMk/>
          <pc:sldMk cId="15753831" sldId="1990"/>
        </pc:sldMkLst>
        <pc:spChg chg="mod">
          <ac:chgData name="Mia Rytter Lund" userId="fd5a37df-57b5-4ab7-b42f-f051b0300ae8" providerId="ADAL" clId="{4D3A50B1-14EC-4FDE-9F9F-917314861403}" dt="2023-01-26T13:20:44.013" v="1771" actId="20577"/>
          <ac:spMkLst>
            <pc:docMk/>
            <pc:sldMk cId="15753831" sldId="1990"/>
            <ac:spMk id="20" creationId="{1923FD27-E9DC-40D5-A4B1-EE2E259978AF}"/>
          </ac:spMkLst>
        </pc:spChg>
        <pc:spChg chg="mod">
          <ac:chgData name="Mia Rytter Lund" userId="fd5a37df-57b5-4ab7-b42f-f051b0300ae8" providerId="ADAL" clId="{4D3A50B1-14EC-4FDE-9F9F-917314861403}" dt="2023-01-26T13:22:54.344" v="1910" actId="20577"/>
          <ac:spMkLst>
            <pc:docMk/>
            <pc:sldMk cId="15753831" sldId="1990"/>
            <ac:spMk id="23" creationId="{DC8D841A-07A7-4C6A-94C2-39243F2EB8BA}"/>
          </ac:spMkLst>
        </pc:spChg>
      </pc:sldChg>
      <pc:sldChg chg="modSp del mod addCm delCm modCm">
        <pc:chgData name="Mia Rytter Lund" userId="fd5a37df-57b5-4ab7-b42f-f051b0300ae8" providerId="ADAL" clId="{4D3A50B1-14EC-4FDE-9F9F-917314861403}" dt="2023-02-01T08:10:42.388" v="6874" actId="47"/>
        <pc:sldMkLst>
          <pc:docMk/>
          <pc:sldMk cId="1053166324" sldId="1991"/>
        </pc:sldMkLst>
        <pc:spChg chg="mod">
          <ac:chgData name="Mia Rytter Lund" userId="fd5a37df-57b5-4ab7-b42f-f051b0300ae8" providerId="ADAL" clId="{4D3A50B1-14EC-4FDE-9F9F-917314861403}" dt="2023-01-26T13:03:11.112" v="775" actId="20577"/>
          <ac:spMkLst>
            <pc:docMk/>
            <pc:sldMk cId="1053166324" sldId="1991"/>
            <ac:spMk id="13" creationId="{D2F201AB-E8A3-43D5-AD56-0BC3AF8A3B9A}"/>
          </ac:spMkLst>
        </pc:spChg>
        <pc:spChg chg="mod">
          <ac:chgData name="Mia Rytter Lund" userId="fd5a37df-57b5-4ab7-b42f-f051b0300ae8" providerId="ADAL" clId="{4D3A50B1-14EC-4FDE-9F9F-917314861403}" dt="2023-02-01T08:10:18.539" v="6869" actId="21"/>
          <ac:spMkLst>
            <pc:docMk/>
            <pc:sldMk cId="1053166324" sldId="1991"/>
            <ac:spMk id="34" creationId="{4DA16978-08B8-44DE-AE66-A99A848C6160}"/>
          </ac:spMkLst>
        </pc:spChg>
        <pc:grpChg chg="mod">
          <ac:chgData name="Mia Rytter Lund" userId="fd5a37df-57b5-4ab7-b42f-f051b0300ae8" providerId="ADAL" clId="{4D3A50B1-14EC-4FDE-9F9F-917314861403}" dt="2023-02-01T08:09:57.903" v="6866" actId="1076"/>
          <ac:grpSpMkLst>
            <pc:docMk/>
            <pc:sldMk cId="1053166324" sldId="1991"/>
            <ac:grpSpMk id="3" creationId="{4A9A6A59-AEE4-4D27-B03B-5680BABCC315}"/>
          </ac:grpSpMkLst>
        </pc:grpChg>
      </pc:sldChg>
      <pc:sldChg chg="addSp modSp mod">
        <pc:chgData name="Mia Rytter Lund" userId="fd5a37df-57b5-4ab7-b42f-f051b0300ae8" providerId="ADAL" clId="{4D3A50B1-14EC-4FDE-9F9F-917314861403}" dt="2023-02-01T08:25:25.685" v="6965" actId="14100"/>
        <pc:sldMkLst>
          <pc:docMk/>
          <pc:sldMk cId="3606739673" sldId="1992"/>
        </pc:sldMkLst>
        <pc:spChg chg="add mod">
          <ac:chgData name="Mia Rytter Lund" userId="fd5a37df-57b5-4ab7-b42f-f051b0300ae8" providerId="ADAL" clId="{4D3A50B1-14EC-4FDE-9F9F-917314861403}" dt="2023-02-01T08:23:54.606" v="6946" actId="404"/>
          <ac:spMkLst>
            <pc:docMk/>
            <pc:sldMk cId="3606739673" sldId="1992"/>
            <ac:spMk id="12" creationId="{2BB846B8-9FCD-E68F-2A2F-9E71B9C787B4}"/>
          </ac:spMkLst>
        </pc:spChg>
        <pc:spChg chg="add mod">
          <ac:chgData name="Mia Rytter Lund" userId="fd5a37df-57b5-4ab7-b42f-f051b0300ae8" providerId="ADAL" clId="{4D3A50B1-14EC-4FDE-9F9F-917314861403}" dt="2023-02-01T08:24:34.605" v="6958" actId="404"/>
          <ac:spMkLst>
            <pc:docMk/>
            <pc:sldMk cId="3606739673" sldId="1992"/>
            <ac:spMk id="15" creationId="{EBDE746E-9C4A-CBE3-878E-22E2834474CA}"/>
          </ac:spMkLst>
        </pc:spChg>
        <pc:spChg chg="mod">
          <ac:chgData name="Mia Rytter Lund" userId="fd5a37df-57b5-4ab7-b42f-f051b0300ae8" providerId="ADAL" clId="{4D3A50B1-14EC-4FDE-9F9F-917314861403}" dt="2023-02-01T08:23:40.628" v="6941" actId="21"/>
          <ac:spMkLst>
            <pc:docMk/>
            <pc:sldMk cId="3606739673" sldId="1992"/>
            <ac:spMk id="19" creationId="{5D72530B-A363-4545-8632-1FFB3C39526F}"/>
          </ac:spMkLst>
        </pc:spChg>
        <pc:spChg chg="mod">
          <ac:chgData name="Mia Rytter Lund" userId="fd5a37df-57b5-4ab7-b42f-f051b0300ae8" providerId="ADAL" clId="{4D3A50B1-14EC-4FDE-9F9F-917314861403}" dt="2023-02-01T08:24:19.918" v="6954" actId="21"/>
          <ac:spMkLst>
            <pc:docMk/>
            <pc:sldMk cId="3606739673" sldId="1992"/>
            <ac:spMk id="24" creationId="{65ACF726-27D2-4278-8E96-7B105C601347}"/>
          </ac:spMkLst>
        </pc:spChg>
        <pc:grpChg chg="mod">
          <ac:chgData name="Mia Rytter Lund" userId="fd5a37df-57b5-4ab7-b42f-f051b0300ae8" providerId="ADAL" clId="{4D3A50B1-14EC-4FDE-9F9F-917314861403}" dt="2023-02-01T08:25:22.372" v="6964" actId="14100"/>
          <ac:grpSpMkLst>
            <pc:docMk/>
            <pc:sldMk cId="3606739673" sldId="1992"/>
            <ac:grpSpMk id="2" creationId="{59694333-A1DD-4056-8B71-797BBA8662DF}"/>
          </ac:grpSpMkLst>
        </pc:grpChg>
        <pc:grpChg chg="mod">
          <ac:chgData name="Mia Rytter Lund" userId="fd5a37df-57b5-4ab7-b42f-f051b0300ae8" providerId="ADAL" clId="{4D3A50B1-14EC-4FDE-9F9F-917314861403}" dt="2023-02-01T08:25:25.685" v="6965" actId="14100"/>
          <ac:grpSpMkLst>
            <pc:docMk/>
            <pc:sldMk cId="3606739673" sldId="1992"/>
            <ac:grpSpMk id="3" creationId="{4F399B1D-4CC0-4467-8609-AB2D591854F3}"/>
          </ac:grpSpMkLst>
        </pc:grpChg>
        <pc:picChg chg="add mod">
          <ac:chgData name="Mia Rytter Lund" userId="fd5a37df-57b5-4ab7-b42f-f051b0300ae8" providerId="ADAL" clId="{4D3A50B1-14EC-4FDE-9F9F-917314861403}" dt="2023-02-01T08:24:10.536" v="6952" actId="1076"/>
          <ac:picMkLst>
            <pc:docMk/>
            <pc:sldMk cId="3606739673" sldId="1992"/>
            <ac:picMk id="4" creationId="{62BE5849-991D-AC75-96DF-66F014F78B76}"/>
          </ac:picMkLst>
        </pc:picChg>
        <pc:picChg chg="add mod">
          <ac:chgData name="Mia Rytter Lund" userId="fd5a37df-57b5-4ab7-b42f-f051b0300ae8" providerId="ADAL" clId="{4D3A50B1-14EC-4FDE-9F9F-917314861403}" dt="2023-02-01T08:25:17.782" v="6963" actId="1076"/>
          <ac:picMkLst>
            <pc:docMk/>
            <pc:sldMk cId="3606739673" sldId="1992"/>
            <ac:picMk id="20" creationId="{4DFAF2A5-99C6-9813-4285-7B41FC18DEC3}"/>
          </ac:picMkLst>
        </pc:picChg>
      </pc:sldChg>
      <pc:sldChg chg="modSp del mod delCm modCm">
        <pc:chgData name="Mia Rytter Lund" userId="fd5a37df-57b5-4ab7-b42f-f051b0300ae8" providerId="ADAL" clId="{4D3A50B1-14EC-4FDE-9F9F-917314861403}" dt="2023-01-30T14:09:56.256" v="6766" actId="47"/>
        <pc:sldMkLst>
          <pc:docMk/>
          <pc:sldMk cId="1118208253" sldId="1993"/>
        </pc:sldMkLst>
        <pc:spChg chg="mod">
          <ac:chgData name="Mia Rytter Lund" userId="fd5a37df-57b5-4ab7-b42f-f051b0300ae8" providerId="ADAL" clId="{4D3A50B1-14EC-4FDE-9F9F-917314861403}" dt="2023-01-26T13:16:45.462" v="1580" actId="20577"/>
          <ac:spMkLst>
            <pc:docMk/>
            <pc:sldMk cId="1118208253" sldId="1993"/>
            <ac:spMk id="20" creationId="{1923FD27-E9DC-40D5-A4B1-EE2E259978AF}"/>
          </ac:spMkLst>
        </pc:spChg>
        <pc:spChg chg="mod">
          <ac:chgData name="Mia Rytter Lund" userId="fd5a37df-57b5-4ab7-b42f-f051b0300ae8" providerId="ADAL" clId="{4D3A50B1-14EC-4FDE-9F9F-917314861403}" dt="2023-01-26T13:07:51.715" v="999" actId="20577"/>
          <ac:spMkLst>
            <pc:docMk/>
            <pc:sldMk cId="1118208253" sldId="1993"/>
            <ac:spMk id="23" creationId="{92660346-9379-4E5E-A504-88A46E8336B1}"/>
          </ac:spMkLst>
        </pc:spChg>
        <pc:spChg chg="mod">
          <ac:chgData name="Mia Rytter Lund" userId="fd5a37df-57b5-4ab7-b42f-f051b0300ae8" providerId="ADAL" clId="{4D3A50B1-14EC-4FDE-9F9F-917314861403}" dt="2023-01-26T13:15:37.914" v="1523" actId="20577"/>
          <ac:spMkLst>
            <pc:docMk/>
            <pc:sldMk cId="1118208253" sldId="1993"/>
            <ac:spMk id="25" creationId="{0A5239A4-21D4-4585-86F0-5205BDA57DA2}"/>
          </ac:spMkLst>
        </pc:spChg>
        <pc:grpChg chg="mod">
          <ac:chgData name="Mia Rytter Lund" userId="fd5a37df-57b5-4ab7-b42f-f051b0300ae8" providerId="ADAL" clId="{4D3A50B1-14EC-4FDE-9F9F-917314861403}" dt="2023-01-26T13:16:54.020" v="1582" actId="14100"/>
          <ac:grpSpMkLst>
            <pc:docMk/>
            <pc:sldMk cId="1118208253" sldId="1993"/>
            <ac:grpSpMk id="2" creationId="{53491543-F078-4100-94E4-AEDB0DF75B8C}"/>
          </ac:grpSpMkLst>
        </pc:grpChg>
        <pc:grpChg chg="mod">
          <ac:chgData name="Mia Rytter Lund" userId="fd5a37df-57b5-4ab7-b42f-f051b0300ae8" providerId="ADAL" clId="{4D3A50B1-14EC-4FDE-9F9F-917314861403}" dt="2023-01-26T13:16:49.946" v="1581" actId="14100"/>
          <ac:grpSpMkLst>
            <pc:docMk/>
            <pc:sldMk cId="1118208253" sldId="1993"/>
            <ac:grpSpMk id="3" creationId="{0819B87C-64E7-4384-B380-6002AC9F657E}"/>
          </ac:grpSpMkLst>
        </pc:grpChg>
      </pc:sldChg>
      <pc:sldChg chg="addSp delSp modSp add mod delCm">
        <pc:chgData name="Mia Rytter Lund" userId="fd5a37df-57b5-4ab7-b42f-f051b0300ae8" providerId="ADAL" clId="{4D3A50B1-14EC-4FDE-9F9F-917314861403}" dt="2023-02-02T10:23:51.641" v="7241" actId="113"/>
        <pc:sldMkLst>
          <pc:docMk/>
          <pc:sldMk cId="2312194197" sldId="1994"/>
        </pc:sldMkLst>
        <pc:spChg chg="add del mod">
          <ac:chgData name="Mia Rytter Lund" userId="fd5a37df-57b5-4ab7-b42f-f051b0300ae8" providerId="ADAL" clId="{4D3A50B1-14EC-4FDE-9F9F-917314861403}" dt="2023-01-30T12:38:45.108" v="3280" actId="478"/>
          <ac:spMkLst>
            <pc:docMk/>
            <pc:sldMk cId="2312194197" sldId="1994"/>
            <ac:spMk id="3" creationId="{CEDAAEDF-E59F-D57F-69B7-15A8BBC440E8}"/>
          </ac:spMkLst>
        </pc:spChg>
        <pc:spChg chg="add del mod ord">
          <ac:chgData name="Mia Rytter Lund" userId="fd5a37df-57b5-4ab7-b42f-f051b0300ae8" providerId="ADAL" clId="{4D3A50B1-14EC-4FDE-9F9F-917314861403}" dt="2023-01-30T12:39:10.926" v="3295"/>
          <ac:spMkLst>
            <pc:docMk/>
            <pc:sldMk cId="2312194197" sldId="1994"/>
            <ac:spMk id="4" creationId="{2BFCED09-EF26-BE6F-53FE-1F6A3E6EA76C}"/>
          </ac:spMkLst>
        </pc:spChg>
        <pc:spChg chg="add del mod">
          <ac:chgData name="Mia Rytter Lund" userId="fd5a37df-57b5-4ab7-b42f-f051b0300ae8" providerId="ADAL" clId="{4D3A50B1-14EC-4FDE-9F9F-917314861403}" dt="2023-01-30T12:45:54.214" v="3755" actId="478"/>
          <ac:spMkLst>
            <pc:docMk/>
            <pc:sldMk cId="2312194197" sldId="1994"/>
            <ac:spMk id="8" creationId="{F3B70284-9AFA-F1B6-CF7C-DDA6518F1D04}"/>
          </ac:spMkLst>
        </pc:spChg>
        <pc:spChg chg="add del mod">
          <ac:chgData name="Mia Rytter Lund" userId="fd5a37df-57b5-4ab7-b42f-f051b0300ae8" providerId="ADAL" clId="{4D3A50B1-14EC-4FDE-9F9F-917314861403}" dt="2023-01-30T12:41:18.314" v="3389" actId="478"/>
          <ac:spMkLst>
            <pc:docMk/>
            <pc:sldMk cId="2312194197" sldId="1994"/>
            <ac:spMk id="9" creationId="{F6CC0D8E-C511-CD32-292D-5AC26D5585C3}"/>
          </ac:spMkLst>
        </pc:spChg>
        <pc:spChg chg="add del mod">
          <ac:chgData name="Mia Rytter Lund" userId="fd5a37df-57b5-4ab7-b42f-f051b0300ae8" providerId="ADAL" clId="{4D3A50B1-14EC-4FDE-9F9F-917314861403}" dt="2023-01-30T12:38:46.591" v="3281" actId="478"/>
          <ac:spMkLst>
            <pc:docMk/>
            <pc:sldMk cId="2312194197" sldId="1994"/>
            <ac:spMk id="11" creationId="{5A46E3DF-718D-62EE-23B6-D15FBB4507AE}"/>
          </ac:spMkLst>
        </pc:spChg>
        <pc:spChg chg="add del mod">
          <ac:chgData name="Mia Rytter Lund" userId="fd5a37df-57b5-4ab7-b42f-f051b0300ae8" providerId="ADAL" clId="{4D3A50B1-14EC-4FDE-9F9F-917314861403}" dt="2023-01-30T12:38:48.458" v="3282" actId="478"/>
          <ac:spMkLst>
            <pc:docMk/>
            <pc:sldMk cId="2312194197" sldId="1994"/>
            <ac:spMk id="12" creationId="{06810CAB-6A25-E9A4-3F9D-D63103CEFE2F}"/>
          </ac:spMkLst>
        </pc:spChg>
        <pc:spChg chg="add del mod">
          <ac:chgData name="Mia Rytter Lund" userId="fd5a37df-57b5-4ab7-b42f-f051b0300ae8" providerId="ADAL" clId="{4D3A50B1-14EC-4FDE-9F9F-917314861403}" dt="2023-01-30T12:39:06.996" v="3292" actId="478"/>
          <ac:spMkLst>
            <pc:docMk/>
            <pc:sldMk cId="2312194197" sldId="1994"/>
            <ac:spMk id="13" creationId="{DDE18D2B-C57C-A01C-8E9C-BE3055E13239}"/>
          </ac:spMkLst>
        </pc:spChg>
        <pc:spChg chg="add mod">
          <ac:chgData name="Mia Rytter Lund" userId="fd5a37df-57b5-4ab7-b42f-f051b0300ae8" providerId="ADAL" clId="{4D3A50B1-14EC-4FDE-9F9F-917314861403}" dt="2023-01-30T12:45:50.693" v="3754" actId="1076"/>
          <ac:spMkLst>
            <pc:docMk/>
            <pc:sldMk cId="2312194197" sldId="1994"/>
            <ac:spMk id="14" creationId="{B4262C07-23D3-318A-75C2-834BB994B8B0}"/>
          </ac:spMkLst>
        </pc:spChg>
        <pc:spChg chg="add mod">
          <ac:chgData name="Mia Rytter Lund" userId="fd5a37df-57b5-4ab7-b42f-f051b0300ae8" providerId="ADAL" clId="{4D3A50B1-14EC-4FDE-9F9F-917314861403}" dt="2023-02-02T10:23:45.010" v="7240" actId="14100"/>
          <ac:spMkLst>
            <pc:docMk/>
            <pc:sldMk cId="2312194197" sldId="1994"/>
            <ac:spMk id="15" creationId="{6D0FD959-F44F-CBFF-59E4-1BF239AB7D1C}"/>
          </ac:spMkLst>
        </pc:spChg>
        <pc:spChg chg="add mod">
          <ac:chgData name="Mia Rytter Lund" userId="fd5a37df-57b5-4ab7-b42f-f051b0300ae8" providerId="ADAL" clId="{4D3A50B1-14EC-4FDE-9F9F-917314861403}" dt="2023-01-30T12:46:32.494" v="3766" actId="408"/>
          <ac:spMkLst>
            <pc:docMk/>
            <pc:sldMk cId="2312194197" sldId="1994"/>
            <ac:spMk id="16" creationId="{05630D6E-15B4-E9DA-8A34-EA528D156E01}"/>
          </ac:spMkLst>
        </pc:spChg>
        <pc:spChg chg="add mod">
          <ac:chgData name="Mia Rytter Lund" userId="fd5a37df-57b5-4ab7-b42f-f051b0300ae8" providerId="ADAL" clId="{4D3A50B1-14EC-4FDE-9F9F-917314861403}" dt="2023-02-02T10:23:40.259" v="7239" actId="14100"/>
          <ac:spMkLst>
            <pc:docMk/>
            <pc:sldMk cId="2312194197" sldId="1994"/>
            <ac:spMk id="17" creationId="{6340166A-1013-5C5E-5E37-C3928CF86E30}"/>
          </ac:spMkLst>
        </pc:spChg>
        <pc:spChg chg="add mod">
          <ac:chgData name="Mia Rytter Lund" userId="fd5a37df-57b5-4ab7-b42f-f051b0300ae8" providerId="ADAL" clId="{4D3A50B1-14EC-4FDE-9F9F-917314861403}" dt="2023-01-30T12:46:32.494" v="3766" actId="408"/>
          <ac:spMkLst>
            <pc:docMk/>
            <pc:sldMk cId="2312194197" sldId="1994"/>
            <ac:spMk id="19" creationId="{C3A14AB5-D01C-D1BA-85E5-2017970E3987}"/>
          </ac:spMkLst>
        </pc:spChg>
        <pc:spChg chg="add mod">
          <ac:chgData name="Mia Rytter Lund" userId="fd5a37df-57b5-4ab7-b42f-f051b0300ae8" providerId="ADAL" clId="{4D3A50B1-14EC-4FDE-9F9F-917314861403}" dt="2023-02-02T10:23:36.915" v="7238" actId="14100"/>
          <ac:spMkLst>
            <pc:docMk/>
            <pc:sldMk cId="2312194197" sldId="1994"/>
            <ac:spMk id="20" creationId="{9E0C8E88-9E3E-68E3-D8EA-CE5AAE989270}"/>
          </ac:spMkLst>
        </pc:spChg>
        <pc:spChg chg="add mod">
          <ac:chgData name="Mia Rytter Lund" userId="fd5a37df-57b5-4ab7-b42f-f051b0300ae8" providerId="ADAL" clId="{4D3A50B1-14EC-4FDE-9F9F-917314861403}" dt="2023-01-30T12:45:50.693" v="3754" actId="1076"/>
          <ac:spMkLst>
            <pc:docMk/>
            <pc:sldMk cId="2312194197" sldId="1994"/>
            <ac:spMk id="25" creationId="{199D6B9B-378F-E7B0-19A1-3AF02278A5BA}"/>
          </ac:spMkLst>
        </pc:spChg>
        <pc:spChg chg="add mod">
          <ac:chgData name="Mia Rytter Lund" userId="fd5a37df-57b5-4ab7-b42f-f051b0300ae8" providerId="ADAL" clId="{4D3A50B1-14EC-4FDE-9F9F-917314861403}" dt="2023-02-02T10:23:51.641" v="7241" actId="113"/>
          <ac:spMkLst>
            <pc:docMk/>
            <pc:sldMk cId="2312194197" sldId="1994"/>
            <ac:spMk id="26" creationId="{6E2784A3-426C-53C3-CF39-3C560B4E5090}"/>
          </ac:spMkLst>
        </pc:spChg>
        <pc:spChg chg="mod">
          <ac:chgData name="Mia Rytter Lund" userId="fd5a37df-57b5-4ab7-b42f-f051b0300ae8" providerId="ADAL" clId="{4D3A50B1-14EC-4FDE-9F9F-917314861403}" dt="2023-01-30T13:32:48.262" v="3934" actId="2085"/>
          <ac:spMkLst>
            <pc:docMk/>
            <pc:sldMk cId="2312194197" sldId="1994"/>
            <ac:spMk id="32" creationId="{6FADC90D-C63E-4995-A315-394AAA3E1D8D}"/>
          </ac:spMkLst>
        </pc:spChg>
        <pc:spChg chg="del">
          <ac:chgData name="Mia Rytter Lund" userId="fd5a37df-57b5-4ab7-b42f-f051b0300ae8" providerId="ADAL" clId="{4D3A50B1-14EC-4FDE-9F9F-917314861403}" dt="2023-01-30T12:30:47.057" v="2523" actId="478"/>
          <ac:spMkLst>
            <pc:docMk/>
            <pc:sldMk cId="2312194197" sldId="1994"/>
            <ac:spMk id="33" creationId="{1797CD25-E47B-462D-9CDE-FDA73CBB813E}"/>
          </ac:spMkLst>
        </pc:spChg>
        <pc:spChg chg="del">
          <ac:chgData name="Mia Rytter Lund" userId="fd5a37df-57b5-4ab7-b42f-f051b0300ae8" providerId="ADAL" clId="{4D3A50B1-14EC-4FDE-9F9F-917314861403}" dt="2023-01-30T12:30:49.091" v="2524" actId="478"/>
          <ac:spMkLst>
            <pc:docMk/>
            <pc:sldMk cId="2312194197" sldId="1994"/>
            <ac:spMk id="34" creationId="{4DA16978-08B8-44DE-AE66-A99A848C6160}"/>
          </ac:spMkLst>
        </pc:spChg>
        <pc:spChg chg="add del mod">
          <ac:chgData name="Mia Rytter Lund" userId="fd5a37df-57b5-4ab7-b42f-f051b0300ae8" providerId="ADAL" clId="{4D3A50B1-14EC-4FDE-9F9F-917314861403}" dt="2023-01-30T13:32:33.962" v="3932" actId="478"/>
          <ac:spMkLst>
            <pc:docMk/>
            <pc:sldMk cId="2312194197" sldId="1994"/>
            <ac:spMk id="38" creationId="{56849C99-8450-6A00-B423-A2B443E81587}"/>
          </ac:spMkLst>
        </pc:spChg>
        <pc:cxnChg chg="add del mod">
          <ac:chgData name="Mia Rytter Lund" userId="fd5a37df-57b5-4ab7-b42f-f051b0300ae8" providerId="ADAL" clId="{4D3A50B1-14EC-4FDE-9F9F-917314861403}" dt="2023-01-30T12:45:03.596" v="3743" actId="478"/>
          <ac:cxnSpMkLst>
            <pc:docMk/>
            <pc:sldMk cId="2312194197" sldId="1994"/>
            <ac:cxnSpMk id="7" creationId="{A2FA14F7-28B2-262B-1B6F-14D5D0D5BD70}"/>
          </ac:cxnSpMkLst>
        </pc:cxnChg>
        <pc:cxnChg chg="add del mod">
          <ac:chgData name="Mia Rytter Lund" userId="fd5a37df-57b5-4ab7-b42f-f051b0300ae8" providerId="ADAL" clId="{4D3A50B1-14EC-4FDE-9F9F-917314861403}" dt="2023-01-30T12:45:05.090" v="3744" actId="478"/>
          <ac:cxnSpMkLst>
            <pc:docMk/>
            <pc:sldMk cId="2312194197" sldId="1994"/>
            <ac:cxnSpMk id="10" creationId="{19EC5714-2804-33BF-7A6E-DDDCE4DF4323}"/>
          </ac:cxnSpMkLst>
        </pc:cxnChg>
        <pc:cxnChg chg="add mod">
          <ac:chgData name="Mia Rytter Lund" userId="fd5a37df-57b5-4ab7-b42f-f051b0300ae8" providerId="ADAL" clId="{4D3A50B1-14EC-4FDE-9F9F-917314861403}" dt="2023-02-02T10:23:45.010" v="7240" actId="14100"/>
          <ac:cxnSpMkLst>
            <pc:docMk/>
            <pc:sldMk cId="2312194197" sldId="1994"/>
            <ac:cxnSpMk id="28" creationId="{BDE52B0B-4924-7F41-D102-78C33FD0F61F}"/>
          </ac:cxnSpMkLst>
        </pc:cxnChg>
        <pc:cxnChg chg="add mod">
          <ac:chgData name="Mia Rytter Lund" userId="fd5a37df-57b5-4ab7-b42f-f051b0300ae8" providerId="ADAL" clId="{4D3A50B1-14EC-4FDE-9F9F-917314861403}" dt="2023-02-02T10:23:40.259" v="7239" actId="14100"/>
          <ac:cxnSpMkLst>
            <pc:docMk/>
            <pc:sldMk cId="2312194197" sldId="1994"/>
            <ac:cxnSpMk id="29" creationId="{FB0090B4-1973-F269-7374-7B8A288C254B}"/>
          </ac:cxnSpMkLst>
        </pc:cxnChg>
        <pc:cxnChg chg="add mod">
          <ac:chgData name="Mia Rytter Lund" userId="fd5a37df-57b5-4ab7-b42f-f051b0300ae8" providerId="ADAL" clId="{4D3A50B1-14EC-4FDE-9F9F-917314861403}" dt="2023-02-02T10:23:36.915" v="7238" actId="14100"/>
          <ac:cxnSpMkLst>
            <pc:docMk/>
            <pc:sldMk cId="2312194197" sldId="1994"/>
            <ac:cxnSpMk id="35" creationId="{076A1603-1E77-707B-DAFF-30B17798A430}"/>
          </ac:cxnSpMkLst>
        </pc:cxnChg>
      </pc:sldChg>
      <pc:sldChg chg="addSp delSp modSp add mod delCm">
        <pc:chgData name="Mia Rytter Lund" userId="fd5a37df-57b5-4ab7-b42f-f051b0300ae8" providerId="ADAL" clId="{4D3A50B1-14EC-4FDE-9F9F-917314861403}" dt="2023-02-01T08:21:53.555" v="6922"/>
        <pc:sldMkLst>
          <pc:docMk/>
          <pc:sldMk cId="485284965" sldId="1995"/>
        </pc:sldMkLst>
        <pc:spChg chg="add del mod">
          <ac:chgData name="Mia Rytter Lund" userId="fd5a37df-57b5-4ab7-b42f-f051b0300ae8" providerId="ADAL" clId="{4D3A50B1-14EC-4FDE-9F9F-917314861403}" dt="2023-02-01T08:21:53.555" v="6922"/>
          <ac:spMkLst>
            <pc:docMk/>
            <pc:sldMk cId="485284965" sldId="1995"/>
            <ac:spMk id="3" creationId="{CFC871BC-4313-5582-A9D4-207FAECA6308}"/>
          </ac:spMkLst>
        </pc:spChg>
        <pc:spChg chg="add del mod">
          <ac:chgData name="Mia Rytter Lund" userId="fd5a37df-57b5-4ab7-b42f-f051b0300ae8" providerId="ADAL" clId="{4D3A50B1-14EC-4FDE-9F9F-917314861403}" dt="2023-02-01T08:21:53.555" v="6922"/>
          <ac:spMkLst>
            <pc:docMk/>
            <pc:sldMk cId="485284965" sldId="1995"/>
            <ac:spMk id="4" creationId="{8060822E-5B20-3D9A-65A1-45AD98000070}"/>
          </ac:spMkLst>
        </pc:spChg>
        <pc:spChg chg="add del mod">
          <ac:chgData name="Mia Rytter Lund" userId="fd5a37df-57b5-4ab7-b42f-f051b0300ae8" providerId="ADAL" clId="{4D3A50B1-14EC-4FDE-9F9F-917314861403}" dt="2023-02-01T08:21:53.555" v="6922"/>
          <ac:spMkLst>
            <pc:docMk/>
            <pc:sldMk cId="485284965" sldId="1995"/>
            <ac:spMk id="6" creationId="{09C4DAE2-751F-F218-746A-FD7016C12B58}"/>
          </ac:spMkLst>
        </pc:spChg>
        <pc:spChg chg="mod">
          <ac:chgData name="Mia Rytter Lund" userId="fd5a37df-57b5-4ab7-b42f-f051b0300ae8" providerId="ADAL" clId="{4D3A50B1-14EC-4FDE-9F9F-917314861403}" dt="2023-01-30T14:07:00.902" v="6764" actId="1036"/>
          <ac:spMkLst>
            <pc:docMk/>
            <pc:sldMk cId="485284965" sldId="1995"/>
            <ac:spMk id="18" creationId="{CE39AA97-4D19-424A-B2C7-FF4C20C02189}"/>
          </ac:spMkLst>
        </pc:spChg>
        <pc:spChg chg="mod">
          <ac:chgData name="Mia Rytter Lund" userId="fd5a37df-57b5-4ab7-b42f-f051b0300ae8" providerId="ADAL" clId="{4D3A50B1-14EC-4FDE-9F9F-917314861403}" dt="2023-01-30T13:40:15.232" v="4772" actId="20577"/>
          <ac:spMkLst>
            <pc:docMk/>
            <pc:sldMk cId="485284965" sldId="1995"/>
            <ac:spMk id="21" creationId="{E7E73127-719C-481B-B67B-CCA16425E42B}"/>
          </ac:spMkLst>
        </pc:spChg>
      </pc:sldChg>
      <pc:sldChg chg="addSp delSp modSp add del mod">
        <pc:chgData name="Mia Rytter Lund" userId="fd5a37df-57b5-4ab7-b42f-f051b0300ae8" providerId="ADAL" clId="{4D3A50B1-14EC-4FDE-9F9F-917314861403}" dt="2023-01-30T14:10:47.963" v="6769" actId="47"/>
        <pc:sldMkLst>
          <pc:docMk/>
          <pc:sldMk cId="892881996" sldId="1996"/>
        </pc:sldMkLst>
        <pc:spChg chg="add mod">
          <ac:chgData name="Mia Rytter Lund" userId="fd5a37df-57b5-4ab7-b42f-f051b0300ae8" providerId="ADAL" clId="{4D3A50B1-14EC-4FDE-9F9F-917314861403}" dt="2023-01-30T14:03:31.161" v="6339" actId="1076"/>
          <ac:spMkLst>
            <pc:docMk/>
            <pc:sldMk cId="892881996" sldId="1996"/>
            <ac:spMk id="5" creationId="{7209F47D-4E71-438A-2C97-66833DA770EB}"/>
          </ac:spMkLst>
        </pc:spChg>
        <pc:spChg chg="add mod">
          <ac:chgData name="Mia Rytter Lund" userId="fd5a37df-57b5-4ab7-b42f-f051b0300ae8" providerId="ADAL" clId="{4D3A50B1-14EC-4FDE-9F9F-917314861403}" dt="2023-01-30T14:03:31.161" v="6339" actId="1076"/>
          <ac:spMkLst>
            <pc:docMk/>
            <pc:sldMk cId="892881996" sldId="1996"/>
            <ac:spMk id="6" creationId="{0674D6DA-6C15-716C-21C4-1CC9CD5FC34D}"/>
          </ac:spMkLst>
        </pc:spChg>
        <pc:spChg chg="add mod">
          <ac:chgData name="Mia Rytter Lund" userId="fd5a37df-57b5-4ab7-b42f-f051b0300ae8" providerId="ADAL" clId="{4D3A50B1-14EC-4FDE-9F9F-917314861403}" dt="2023-01-30T14:10:32.753" v="6768" actId="20577"/>
          <ac:spMkLst>
            <pc:docMk/>
            <pc:sldMk cId="892881996" sldId="1996"/>
            <ac:spMk id="7" creationId="{5DECA3F6-8B5B-A93A-00F2-1A318C9B4777}"/>
          </ac:spMkLst>
        </pc:spChg>
        <pc:spChg chg="add mod">
          <ac:chgData name="Mia Rytter Lund" userId="fd5a37df-57b5-4ab7-b42f-f051b0300ae8" providerId="ADAL" clId="{4D3A50B1-14EC-4FDE-9F9F-917314861403}" dt="2023-01-30T14:03:40.745" v="6371" actId="20577"/>
          <ac:spMkLst>
            <pc:docMk/>
            <pc:sldMk cId="892881996" sldId="1996"/>
            <ac:spMk id="8" creationId="{F3A092CB-8A44-D63A-D3B5-019D7C239EAA}"/>
          </ac:spMkLst>
        </pc:spChg>
        <pc:spChg chg="mod">
          <ac:chgData name="Mia Rytter Lund" userId="fd5a37df-57b5-4ab7-b42f-f051b0300ae8" providerId="ADAL" clId="{4D3A50B1-14EC-4FDE-9F9F-917314861403}" dt="2023-01-30T13:44:08.066" v="5093" actId="207"/>
          <ac:spMkLst>
            <pc:docMk/>
            <pc:sldMk cId="892881996" sldId="1996"/>
            <ac:spMk id="9" creationId="{0925DE32-781D-4EBA-80CF-DAC45B0811BF}"/>
          </ac:spMkLst>
        </pc:spChg>
        <pc:spChg chg="mod">
          <ac:chgData name="Mia Rytter Lund" userId="fd5a37df-57b5-4ab7-b42f-f051b0300ae8" providerId="ADAL" clId="{4D3A50B1-14EC-4FDE-9F9F-917314861403}" dt="2023-01-30T13:44:39.213" v="5162" actId="14100"/>
          <ac:spMkLst>
            <pc:docMk/>
            <pc:sldMk cId="892881996" sldId="1996"/>
            <ac:spMk id="10" creationId="{E4303472-D4C8-453D-8ED7-7F327BB3014C}"/>
          </ac:spMkLst>
        </pc:spChg>
        <pc:spChg chg="mod">
          <ac:chgData name="Mia Rytter Lund" userId="fd5a37df-57b5-4ab7-b42f-f051b0300ae8" providerId="ADAL" clId="{4D3A50B1-14EC-4FDE-9F9F-917314861403}" dt="2023-01-30T13:44:10.046" v="5094" actId="207"/>
          <ac:spMkLst>
            <pc:docMk/>
            <pc:sldMk cId="892881996" sldId="1996"/>
            <ac:spMk id="11" creationId="{04DE7178-295E-4CF7-B6E8-11E8E8FC43B0}"/>
          </ac:spMkLst>
        </pc:spChg>
        <pc:spChg chg="mod">
          <ac:chgData name="Mia Rytter Lund" userId="fd5a37df-57b5-4ab7-b42f-f051b0300ae8" providerId="ADAL" clId="{4D3A50B1-14EC-4FDE-9F9F-917314861403}" dt="2023-01-30T14:03:31.161" v="6339" actId="1076"/>
          <ac:spMkLst>
            <pc:docMk/>
            <pc:sldMk cId="892881996" sldId="1996"/>
            <ac:spMk id="12" creationId="{95D71F0E-3B40-4B0C-B6BA-9BA692EB3253}"/>
          </ac:spMkLst>
        </pc:spChg>
        <pc:spChg chg="mod">
          <ac:chgData name="Mia Rytter Lund" userId="fd5a37df-57b5-4ab7-b42f-f051b0300ae8" providerId="ADAL" clId="{4D3A50B1-14EC-4FDE-9F9F-917314861403}" dt="2023-01-30T14:03:31.161" v="6339" actId="1076"/>
          <ac:spMkLst>
            <pc:docMk/>
            <pc:sldMk cId="892881996" sldId="1996"/>
            <ac:spMk id="13" creationId="{6D457B4F-2914-4833-84A1-5A5D2F84CA7D}"/>
          </ac:spMkLst>
        </pc:spChg>
        <pc:spChg chg="mod">
          <ac:chgData name="Mia Rytter Lund" userId="fd5a37df-57b5-4ab7-b42f-f051b0300ae8" providerId="ADAL" clId="{4D3A50B1-14EC-4FDE-9F9F-917314861403}" dt="2023-01-30T14:03:31.161" v="6339" actId="1076"/>
          <ac:spMkLst>
            <pc:docMk/>
            <pc:sldMk cId="892881996" sldId="1996"/>
            <ac:spMk id="14" creationId="{8A84B69B-B9F9-4F80-8651-F050BAF5CFBC}"/>
          </ac:spMkLst>
        </pc:spChg>
        <pc:spChg chg="mod">
          <ac:chgData name="Mia Rytter Lund" userId="fd5a37df-57b5-4ab7-b42f-f051b0300ae8" providerId="ADAL" clId="{4D3A50B1-14EC-4FDE-9F9F-917314861403}" dt="2023-01-30T14:03:31.161" v="6339" actId="1076"/>
          <ac:spMkLst>
            <pc:docMk/>
            <pc:sldMk cId="892881996" sldId="1996"/>
            <ac:spMk id="15" creationId="{95BED6D4-B599-483B-817D-87AD7138B9D8}"/>
          </ac:spMkLst>
        </pc:spChg>
        <pc:spChg chg="add mod">
          <ac:chgData name="Mia Rytter Lund" userId="fd5a37df-57b5-4ab7-b42f-f051b0300ae8" providerId="ADAL" clId="{4D3A50B1-14EC-4FDE-9F9F-917314861403}" dt="2023-01-30T14:03:31.161" v="6339" actId="1076"/>
          <ac:spMkLst>
            <pc:docMk/>
            <pc:sldMk cId="892881996" sldId="1996"/>
            <ac:spMk id="16" creationId="{7C9EDF5C-E3B6-2F17-C5AF-A60317AD3878}"/>
          </ac:spMkLst>
        </pc:spChg>
        <pc:spChg chg="add mod">
          <ac:chgData name="Mia Rytter Lund" userId="fd5a37df-57b5-4ab7-b42f-f051b0300ae8" providerId="ADAL" clId="{4D3A50B1-14EC-4FDE-9F9F-917314861403}" dt="2023-01-30T14:06:31.994" v="6762" actId="20577"/>
          <ac:spMkLst>
            <pc:docMk/>
            <pc:sldMk cId="892881996" sldId="1996"/>
            <ac:spMk id="17" creationId="{FC7C39EB-3D8E-5251-DA82-638B73018002}"/>
          </ac:spMkLst>
        </pc:spChg>
        <pc:picChg chg="add del mod">
          <ac:chgData name="Mia Rytter Lund" userId="fd5a37df-57b5-4ab7-b42f-f051b0300ae8" providerId="ADAL" clId="{4D3A50B1-14EC-4FDE-9F9F-917314861403}" dt="2023-01-30T13:46:51.588" v="5177" actId="21"/>
          <ac:picMkLst>
            <pc:docMk/>
            <pc:sldMk cId="892881996" sldId="1996"/>
            <ac:picMk id="3" creationId="{78ED44EB-8755-9CBC-4D67-6AA2637A0175}"/>
          </ac:picMkLst>
        </pc:picChg>
      </pc:sldChg>
      <pc:sldChg chg="modSp add mod">
        <pc:chgData name="Mia Rytter Lund" userId="fd5a37df-57b5-4ab7-b42f-f051b0300ae8" providerId="ADAL" clId="{4D3A50B1-14EC-4FDE-9F9F-917314861403}" dt="2023-02-01T08:28:46.721" v="7021" actId="6549"/>
        <pc:sldMkLst>
          <pc:docMk/>
          <pc:sldMk cId="3680644293" sldId="1996"/>
        </pc:sldMkLst>
        <pc:spChg chg="mod">
          <ac:chgData name="Mia Rytter Lund" userId="fd5a37df-57b5-4ab7-b42f-f051b0300ae8" providerId="ADAL" clId="{4D3A50B1-14EC-4FDE-9F9F-917314861403}" dt="2023-02-01T08:28:46.721" v="7021" actId="6549"/>
          <ac:spMkLst>
            <pc:docMk/>
            <pc:sldMk cId="3680644293" sldId="1996"/>
            <ac:spMk id="11" creationId="{6C1F7A01-B272-EADE-9B1B-979DF63ED2C1}"/>
          </ac:spMkLst>
        </pc:spChg>
      </pc:sldChg>
      <pc:sldChg chg="add del">
        <pc:chgData name="Mia Rytter Lund" userId="fd5a37df-57b5-4ab7-b42f-f051b0300ae8" providerId="ADAL" clId="{4D3A50B1-14EC-4FDE-9F9F-917314861403}" dt="2023-02-02T11:12:45.570" v="7246" actId="47"/>
        <pc:sldMkLst>
          <pc:docMk/>
          <pc:sldMk cId="2045732665" sldId="1997"/>
        </pc:sldMkLst>
      </pc:sldChg>
      <pc:sldChg chg="modSp add del mod">
        <pc:chgData name="Mia Rytter Lund" userId="fd5a37df-57b5-4ab7-b42f-f051b0300ae8" providerId="ADAL" clId="{4D3A50B1-14EC-4FDE-9F9F-917314861403}" dt="2023-02-02T11:12:30.943" v="7243" actId="47"/>
        <pc:sldMkLst>
          <pc:docMk/>
          <pc:sldMk cId="2499065888" sldId="1997"/>
        </pc:sldMkLst>
        <pc:spChg chg="mod">
          <ac:chgData name="Mia Rytter Lund" userId="fd5a37df-57b5-4ab7-b42f-f051b0300ae8" providerId="ADAL" clId="{4D3A50B1-14EC-4FDE-9F9F-917314861403}" dt="2023-02-02T10:22:04.521" v="7041" actId="14100"/>
          <ac:spMkLst>
            <pc:docMk/>
            <pc:sldMk cId="2499065888" sldId="1997"/>
            <ac:spMk id="33" creationId="{1797CD25-E47B-462D-9CDE-FDA73CBB813E}"/>
          </ac:spMkLst>
        </pc:spChg>
      </pc:sldChg>
      <pc:sldChg chg="add del">
        <pc:chgData name="Mia Rytter Lund" userId="fd5a37df-57b5-4ab7-b42f-f051b0300ae8" providerId="ADAL" clId="{4D3A50B1-14EC-4FDE-9F9F-917314861403}" dt="2023-01-30T13:46:47.476" v="5175"/>
        <pc:sldMkLst>
          <pc:docMk/>
          <pc:sldMk cId="4242613559" sldId="1997"/>
        </pc:sldMkLst>
      </pc:sldChg>
    </pc:docChg>
  </pc:docChgLst>
  <pc:docChgLst>
    <pc:chgData name="Mia Rytter Lund" userId="S::mryl@ramboll.com::fd5a37df-57b5-4ab7-b42f-f051b0300ae8" providerId="AD" clId="Web-{ABE5D21D-FE94-A6FB-3C57-C4527BFA1E43}"/>
    <pc:docChg chg="mod">
      <pc:chgData name="Mia Rytter Lund" userId="S::mryl@ramboll.com::fd5a37df-57b5-4ab7-b42f-f051b0300ae8" providerId="AD" clId="Web-{ABE5D21D-FE94-A6FB-3C57-C4527BFA1E43}" dt="2023-01-12T11:21:15.613" v="2"/>
      <pc:docMkLst>
        <pc:docMk/>
      </pc:docMkLst>
      <pc:sldChg chg="modCm">
        <pc:chgData name="Mia Rytter Lund" userId="S::mryl@ramboll.com::fd5a37df-57b5-4ab7-b42f-f051b0300ae8" providerId="AD" clId="Web-{ABE5D21D-FE94-A6FB-3C57-C4527BFA1E43}" dt="2023-01-12T11:21:15.613" v="2"/>
        <pc:sldMkLst>
          <pc:docMk/>
          <pc:sldMk cId="3669439568" sldId="259"/>
        </pc:sldMkLst>
      </pc:sldChg>
    </pc:docChg>
  </pc:docChgLst>
  <pc:docChgLst>
    <pc:chgData name="Hanne Marie Holst Harboe" userId="3744b3b0-e9bd-4e9c-bac2-809ff365716f" providerId="ADAL" clId="{F956BD7C-643C-4C5C-9691-1F9BDD8CC6C5}"/>
    <pc:docChg chg="undo redo custSel addSld delSld modSld">
      <pc:chgData name="Hanne Marie Holst Harboe" userId="3744b3b0-e9bd-4e9c-bac2-809ff365716f" providerId="ADAL" clId="{F956BD7C-643C-4C5C-9691-1F9BDD8CC6C5}" dt="2023-01-25T20:46:26.810" v="4466" actId="20577"/>
      <pc:docMkLst>
        <pc:docMk/>
      </pc:docMkLst>
      <pc:sldChg chg="addSp delSp modSp mod modCm">
        <pc:chgData name="Hanne Marie Holst Harboe" userId="3744b3b0-e9bd-4e9c-bac2-809ff365716f" providerId="ADAL" clId="{F956BD7C-643C-4C5C-9691-1F9BDD8CC6C5}" dt="2023-01-25T12:27:18.261" v="909"/>
        <pc:sldMkLst>
          <pc:docMk/>
          <pc:sldMk cId="1609526417" sldId="257"/>
        </pc:sldMkLst>
        <pc:spChg chg="mod">
          <ac:chgData name="Hanne Marie Holst Harboe" userId="3744b3b0-e9bd-4e9c-bac2-809ff365716f" providerId="ADAL" clId="{F956BD7C-643C-4C5C-9691-1F9BDD8CC6C5}" dt="2023-01-25T10:01:24.646" v="224" actId="478"/>
          <ac:spMkLst>
            <pc:docMk/>
            <pc:sldMk cId="1609526417" sldId="257"/>
            <ac:spMk id="8" creationId="{BB7B4406-EAA5-4923-909F-72273477B054}"/>
          </ac:spMkLst>
        </pc:spChg>
        <pc:spChg chg="mod">
          <ac:chgData name="Hanne Marie Holst Harboe" userId="3744b3b0-e9bd-4e9c-bac2-809ff365716f" providerId="ADAL" clId="{F956BD7C-643C-4C5C-9691-1F9BDD8CC6C5}" dt="2023-01-25T10:01:24.646" v="224" actId="478"/>
          <ac:spMkLst>
            <pc:docMk/>
            <pc:sldMk cId="1609526417" sldId="257"/>
            <ac:spMk id="9" creationId="{8BE3E950-D517-4499-9386-B814892F0A53}"/>
          </ac:spMkLst>
        </pc:spChg>
        <pc:spChg chg="mod">
          <ac:chgData name="Hanne Marie Holst Harboe" userId="3744b3b0-e9bd-4e9c-bac2-809ff365716f" providerId="ADAL" clId="{F956BD7C-643C-4C5C-9691-1F9BDD8CC6C5}" dt="2023-01-25T10:18:35.609" v="251" actId="20577"/>
          <ac:spMkLst>
            <pc:docMk/>
            <pc:sldMk cId="1609526417" sldId="257"/>
            <ac:spMk id="10" creationId="{516EE21D-C4B9-4731-B349-1072BB4E5D41}"/>
          </ac:spMkLst>
        </pc:spChg>
        <pc:spChg chg="del">
          <ac:chgData name="Hanne Marie Holst Harboe" userId="3744b3b0-e9bd-4e9c-bac2-809ff365716f" providerId="ADAL" clId="{F956BD7C-643C-4C5C-9691-1F9BDD8CC6C5}" dt="2023-01-25T09:54:37.495" v="117" actId="478"/>
          <ac:spMkLst>
            <pc:docMk/>
            <pc:sldMk cId="1609526417" sldId="257"/>
            <ac:spMk id="11" creationId="{13817271-D5C1-4BE7-87D7-014E0020CF81}"/>
          </ac:spMkLst>
        </pc:spChg>
        <pc:spChg chg="del">
          <ac:chgData name="Hanne Marie Holst Harboe" userId="3744b3b0-e9bd-4e9c-bac2-809ff365716f" providerId="ADAL" clId="{F956BD7C-643C-4C5C-9691-1F9BDD8CC6C5}" dt="2023-01-25T09:54:44.630" v="121" actId="478"/>
          <ac:spMkLst>
            <pc:docMk/>
            <pc:sldMk cId="1609526417" sldId="257"/>
            <ac:spMk id="13" creationId="{251BD1F5-E593-4318-AFAE-FBF1FE2237D1}"/>
          </ac:spMkLst>
        </pc:spChg>
        <pc:spChg chg="mod">
          <ac:chgData name="Hanne Marie Holst Harboe" userId="3744b3b0-e9bd-4e9c-bac2-809ff365716f" providerId="ADAL" clId="{F956BD7C-643C-4C5C-9691-1F9BDD8CC6C5}" dt="2023-01-25T10:18:03.323" v="238" actId="478"/>
          <ac:spMkLst>
            <pc:docMk/>
            <pc:sldMk cId="1609526417" sldId="257"/>
            <ac:spMk id="14" creationId="{9AE75675-4EDA-43B6-86A4-DBB09B62D73E}"/>
          </ac:spMkLst>
        </pc:spChg>
        <pc:spChg chg="del">
          <ac:chgData name="Hanne Marie Holst Harboe" userId="3744b3b0-e9bd-4e9c-bac2-809ff365716f" providerId="ADAL" clId="{F956BD7C-643C-4C5C-9691-1F9BDD8CC6C5}" dt="2023-01-25T09:54:38.688" v="118" actId="478"/>
          <ac:spMkLst>
            <pc:docMk/>
            <pc:sldMk cId="1609526417" sldId="257"/>
            <ac:spMk id="15" creationId="{FC4037F0-2B53-401C-84D1-D3DC83A8B3E6}"/>
          </ac:spMkLst>
        </pc:spChg>
        <pc:spChg chg="mod">
          <ac:chgData name="Hanne Marie Holst Harboe" userId="3744b3b0-e9bd-4e9c-bac2-809ff365716f" providerId="ADAL" clId="{F956BD7C-643C-4C5C-9691-1F9BDD8CC6C5}" dt="2023-01-25T10:19:32.235" v="252"/>
          <ac:spMkLst>
            <pc:docMk/>
            <pc:sldMk cId="1609526417" sldId="257"/>
            <ac:spMk id="16" creationId="{D5063B78-CC00-4A91-A0E5-9BBCBB369EA2}"/>
          </ac:spMkLst>
        </pc:spChg>
        <pc:spChg chg="del">
          <ac:chgData name="Hanne Marie Holst Harboe" userId="3744b3b0-e9bd-4e9c-bac2-809ff365716f" providerId="ADAL" clId="{F956BD7C-643C-4C5C-9691-1F9BDD8CC6C5}" dt="2023-01-25T09:54:43.442" v="120" actId="478"/>
          <ac:spMkLst>
            <pc:docMk/>
            <pc:sldMk cId="1609526417" sldId="257"/>
            <ac:spMk id="17" creationId="{F716FE58-94D2-470D-AE67-4C325FDD6347}"/>
          </ac:spMkLst>
        </pc:spChg>
        <pc:spChg chg="mod">
          <ac:chgData name="Hanne Marie Holst Harboe" userId="3744b3b0-e9bd-4e9c-bac2-809ff365716f" providerId="ADAL" clId="{F956BD7C-643C-4C5C-9691-1F9BDD8CC6C5}" dt="2023-01-25T10:18:03.323" v="238" actId="478"/>
          <ac:spMkLst>
            <pc:docMk/>
            <pc:sldMk cId="1609526417" sldId="257"/>
            <ac:spMk id="20" creationId="{BAA2CB1E-5013-4A37-9C3F-E7232D95426F}"/>
          </ac:spMkLst>
        </pc:spChg>
        <pc:grpChg chg="add mod topLvl">
          <ac:chgData name="Hanne Marie Holst Harboe" userId="3744b3b0-e9bd-4e9c-bac2-809ff365716f" providerId="ADAL" clId="{F956BD7C-643C-4C5C-9691-1F9BDD8CC6C5}" dt="2023-01-25T10:01:24.646" v="224" actId="478"/>
          <ac:grpSpMkLst>
            <pc:docMk/>
            <pc:sldMk cId="1609526417" sldId="257"/>
            <ac:grpSpMk id="2" creationId="{72E24315-9E79-41B0-B779-15A26416EBBF}"/>
          </ac:grpSpMkLst>
        </pc:grpChg>
        <pc:grpChg chg="add mod topLvl">
          <ac:chgData name="Hanne Marie Holst Harboe" userId="3744b3b0-e9bd-4e9c-bac2-809ff365716f" providerId="ADAL" clId="{F956BD7C-643C-4C5C-9691-1F9BDD8CC6C5}" dt="2023-01-25T10:18:03.323" v="238" actId="478"/>
          <ac:grpSpMkLst>
            <pc:docMk/>
            <pc:sldMk cId="1609526417" sldId="257"/>
            <ac:grpSpMk id="3" creationId="{61B36425-B2AC-4072-A64E-C1865272712A}"/>
          </ac:grpSpMkLst>
        </pc:grpChg>
        <pc:grpChg chg="add del mod">
          <ac:chgData name="Hanne Marie Holst Harboe" userId="3744b3b0-e9bd-4e9c-bac2-809ff365716f" providerId="ADAL" clId="{F956BD7C-643C-4C5C-9691-1F9BDD8CC6C5}" dt="2023-01-25T09:55:48.726" v="130" actId="165"/>
          <ac:grpSpMkLst>
            <pc:docMk/>
            <pc:sldMk cId="1609526417" sldId="257"/>
            <ac:grpSpMk id="6" creationId="{E9CC1B03-68C2-4968-9E1E-EF2FB4AE7A42}"/>
          </ac:grpSpMkLst>
        </pc:grpChg>
        <pc:picChg chg="add mod">
          <ac:chgData name="Hanne Marie Holst Harboe" userId="3744b3b0-e9bd-4e9c-bac2-809ff365716f" providerId="ADAL" clId="{F956BD7C-643C-4C5C-9691-1F9BDD8CC6C5}" dt="2023-01-25T10:01:32.658" v="225" actId="1076"/>
          <ac:picMkLst>
            <pc:docMk/>
            <pc:sldMk cId="1609526417" sldId="257"/>
            <ac:picMk id="7" creationId="{D4907D79-CA67-4EB9-A845-2EBFD1CB9B03}"/>
          </ac:picMkLst>
        </pc:picChg>
        <pc:picChg chg="del mod">
          <ac:chgData name="Hanne Marie Holst Harboe" userId="3744b3b0-e9bd-4e9c-bac2-809ff365716f" providerId="ADAL" clId="{F956BD7C-643C-4C5C-9691-1F9BDD8CC6C5}" dt="2023-01-25T10:18:03.323" v="238" actId="478"/>
          <ac:picMkLst>
            <pc:docMk/>
            <pc:sldMk cId="1609526417" sldId="257"/>
            <ac:picMk id="2050" creationId="{70C87380-115B-42AD-AA1C-BE08F94C52F3}"/>
          </ac:picMkLst>
        </pc:picChg>
        <pc:picChg chg="del">
          <ac:chgData name="Hanne Marie Holst Harboe" userId="3744b3b0-e9bd-4e9c-bac2-809ff365716f" providerId="ADAL" clId="{F956BD7C-643C-4C5C-9691-1F9BDD8CC6C5}" dt="2023-01-25T09:54:45.543" v="122" actId="478"/>
          <ac:picMkLst>
            <pc:docMk/>
            <pc:sldMk cId="1609526417" sldId="257"/>
            <ac:picMk id="2052" creationId="{D8747BFA-B80A-40E3-B353-FCDB3CD2AA29}"/>
          </ac:picMkLst>
        </pc:picChg>
        <pc:picChg chg="del">
          <ac:chgData name="Hanne Marie Holst Harboe" userId="3744b3b0-e9bd-4e9c-bac2-809ff365716f" providerId="ADAL" clId="{F956BD7C-643C-4C5C-9691-1F9BDD8CC6C5}" dt="2023-01-25T09:54:39.840" v="119" actId="478"/>
          <ac:picMkLst>
            <pc:docMk/>
            <pc:sldMk cId="1609526417" sldId="257"/>
            <ac:picMk id="173058" creationId="{39BA8A40-E519-4647-9C6F-0A8BE0F7EE59}"/>
          </ac:picMkLst>
        </pc:picChg>
        <pc:picChg chg="del mod">
          <ac:chgData name="Hanne Marie Holst Harboe" userId="3744b3b0-e9bd-4e9c-bac2-809ff365716f" providerId="ADAL" clId="{F956BD7C-643C-4C5C-9691-1F9BDD8CC6C5}" dt="2023-01-25T10:01:24.646" v="224" actId="478"/>
          <ac:picMkLst>
            <pc:docMk/>
            <pc:sldMk cId="1609526417" sldId="257"/>
            <ac:picMk id="173060" creationId="{F34DB448-1355-4F52-9C2E-8E5616110700}"/>
          </ac:picMkLst>
        </pc:picChg>
      </pc:sldChg>
      <pc:sldChg chg="modSp mod modCm">
        <pc:chgData name="Hanne Marie Holst Harboe" userId="3744b3b0-e9bd-4e9c-bac2-809ff365716f" providerId="ADAL" clId="{F956BD7C-643C-4C5C-9691-1F9BDD8CC6C5}" dt="2023-01-25T20:46:26.810" v="4466" actId="20577"/>
        <pc:sldMkLst>
          <pc:docMk/>
          <pc:sldMk cId="3669439568" sldId="259"/>
        </pc:sldMkLst>
        <pc:spChg chg="mod">
          <ac:chgData name="Hanne Marie Holst Harboe" userId="3744b3b0-e9bd-4e9c-bac2-809ff365716f" providerId="ADAL" clId="{F956BD7C-643C-4C5C-9691-1F9BDD8CC6C5}" dt="2023-01-25T20:41:48.005" v="4413" actId="20577"/>
          <ac:spMkLst>
            <pc:docMk/>
            <pc:sldMk cId="3669439568" sldId="259"/>
            <ac:spMk id="85" creationId="{7C5ED0F2-D282-4EFE-A173-370A6822C1FB}"/>
          </ac:spMkLst>
        </pc:spChg>
        <pc:spChg chg="mod">
          <ac:chgData name="Hanne Marie Holst Harboe" userId="3744b3b0-e9bd-4e9c-bac2-809ff365716f" providerId="ADAL" clId="{F956BD7C-643C-4C5C-9691-1F9BDD8CC6C5}" dt="2023-01-25T20:42:27.874" v="4465" actId="20577"/>
          <ac:spMkLst>
            <pc:docMk/>
            <pc:sldMk cId="3669439568" sldId="259"/>
            <ac:spMk id="86" creationId="{13CDAC51-C63A-4448-A3C2-210A3F84137F}"/>
          </ac:spMkLst>
        </pc:spChg>
        <pc:spChg chg="mod">
          <ac:chgData name="Hanne Marie Holst Harboe" userId="3744b3b0-e9bd-4e9c-bac2-809ff365716f" providerId="ADAL" clId="{F956BD7C-643C-4C5C-9691-1F9BDD8CC6C5}" dt="2023-01-25T20:01:30.696" v="3705" actId="20577"/>
          <ac:spMkLst>
            <pc:docMk/>
            <pc:sldMk cId="3669439568" sldId="259"/>
            <ac:spMk id="87" creationId="{9E1DA7F9-5606-48EB-BF88-E256288C6546}"/>
          </ac:spMkLst>
        </pc:spChg>
        <pc:spChg chg="mod">
          <ac:chgData name="Hanne Marie Holst Harboe" userId="3744b3b0-e9bd-4e9c-bac2-809ff365716f" providerId="ADAL" clId="{F956BD7C-643C-4C5C-9691-1F9BDD8CC6C5}" dt="2023-01-25T20:46:26.810" v="4466" actId="20577"/>
          <ac:spMkLst>
            <pc:docMk/>
            <pc:sldMk cId="3669439568" sldId="259"/>
            <ac:spMk id="88" creationId="{13F261A7-5E0D-46BA-9456-20CDA5C1C974}"/>
          </ac:spMkLst>
        </pc:spChg>
      </pc:sldChg>
      <pc:sldChg chg="modSp mod">
        <pc:chgData name="Hanne Marie Holst Harboe" userId="3744b3b0-e9bd-4e9c-bac2-809ff365716f" providerId="ADAL" clId="{F956BD7C-643C-4C5C-9691-1F9BDD8CC6C5}" dt="2023-01-25T12:31:36.273" v="939" actId="20577"/>
        <pc:sldMkLst>
          <pc:docMk/>
          <pc:sldMk cId="641849619" sldId="383"/>
        </pc:sldMkLst>
        <pc:spChg chg="mod">
          <ac:chgData name="Hanne Marie Holst Harboe" userId="3744b3b0-e9bd-4e9c-bac2-809ff365716f" providerId="ADAL" clId="{F956BD7C-643C-4C5C-9691-1F9BDD8CC6C5}" dt="2023-01-25T12:31:36.273" v="939" actId="20577"/>
          <ac:spMkLst>
            <pc:docMk/>
            <pc:sldMk cId="641849619" sldId="383"/>
            <ac:spMk id="8" creationId="{04668915-09E4-41EE-82CA-960C056DB399}"/>
          </ac:spMkLst>
        </pc:spChg>
      </pc:sldChg>
      <pc:sldChg chg="modSp mod modCm">
        <pc:chgData name="Hanne Marie Holst Harboe" userId="3744b3b0-e9bd-4e9c-bac2-809ff365716f" providerId="ADAL" clId="{F956BD7C-643C-4C5C-9691-1F9BDD8CC6C5}" dt="2023-01-25T19:59:33.743" v="3622" actId="20577"/>
        <pc:sldMkLst>
          <pc:docMk/>
          <pc:sldMk cId="2397171875" sldId="1978"/>
        </pc:sldMkLst>
        <pc:spChg chg="mod">
          <ac:chgData name="Hanne Marie Holst Harboe" userId="3744b3b0-e9bd-4e9c-bac2-809ff365716f" providerId="ADAL" clId="{F956BD7C-643C-4C5C-9691-1F9BDD8CC6C5}" dt="2023-01-25T19:59:33.743" v="3622" actId="20577"/>
          <ac:spMkLst>
            <pc:docMk/>
            <pc:sldMk cId="2397171875" sldId="1978"/>
            <ac:spMk id="9" creationId="{53EEA5E1-87DC-4386-846F-97C024B4B09C}"/>
          </ac:spMkLst>
        </pc:spChg>
      </pc:sldChg>
      <pc:sldChg chg="modSp mod">
        <pc:chgData name="Hanne Marie Holst Harboe" userId="3744b3b0-e9bd-4e9c-bac2-809ff365716f" providerId="ADAL" clId="{F956BD7C-643C-4C5C-9691-1F9BDD8CC6C5}" dt="2023-01-25T20:04:41.970" v="3794" actId="20577"/>
        <pc:sldMkLst>
          <pc:docMk/>
          <pc:sldMk cId="216788736" sldId="1980"/>
        </pc:sldMkLst>
        <pc:spChg chg="mod">
          <ac:chgData name="Hanne Marie Holst Harboe" userId="3744b3b0-e9bd-4e9c-bac2-809ff365716f" providerId="ADAL" clId="{F956BD7C-643C-4C5C-9691-1F9BDD8CC6C5}" dt="2023-01-25T09:51:11.944" v="116" actId="20577"/>
          <ac:spMkLst>
            <pc:docMk/>
            <pc:sldMk cId="216788736" sldId="1980"/>
            <ac:spMk id="34" creationId="{4DA16978-08B8-44DE-AE66-A99A848C6160}"/>
          </ac:spMkLst>
        </pc:spChg>
        <pc:spChg chg="mod">
          <ac:chgData name="Hanne Marie Holst Harboe" userId="3744b3b0-e9bd-4e9c-bac2-809ff365716f" providerId="ADAL" clId="{F956BD7C-643C-4C5C-9691-1F9BDD8CC6C5}" dt="2023-01-25T20:04:41.970" v="3794" actId="20577"/>
          <ac:spMkLst>
            <pc:docMk/>
            <pc:sldMk cId="216788736" sldId="1980"/>
            <ac:spMk id="35" creationId="{93122527-33C3-4B7B-8284-7B11953F1FA9}"/>
          </ac:spMkLst>
        </pc:spChg>
      </pc:sldChg>
      <pc:sldChg chg="addSp delSp modSp mod modCm">
        <pc:chgData name="Hanne Marie Holst Harboe" userId="3744b3b0-e9bd-4e9c-bac2-809ff365716f" providerId="ADAL" clId="{F956BD7C-643C-4C5C-9691-1F9BDD8CC6C5}" dt="2023-01-25T20:24:17.552" v="4129" actId="20577"/>
        <pc:sldMkLst>
          <pc:docMk/>
          <pc:sldMk cId="8440676" sldId="1981"/>
        </pc:sldMkLst>
        <pc:spChg chg="mod">
          <ac:chgData name="Hanne Marie Holst Harboe" userId="3744b3b0-e9bd-4e9c-bac2-809ff365716f" providerId="ADAL" clId="{F956BD7C-643C-4C5C-9691-1F9BDD8CC6C5}" dt="2023-01-25T12:01:24.624" v="848" actId="14100"/>
          <ac:spMkLst>
            <pc:docMk/>
            <pc:sldMk cId="8440676" sldId="1981"/>
            <ac:spMk id="18" creationId="{EA78468F-E258-48AA-9048-3CCC211CB935}"/>
          </ac:spMkLst>
        </pc:spChg>
        <pc:spChg chg="mod">
          <ac:chgData name="Hanne Marie Holst Harboe" userId="3744b3b0-e9bd-4e9c-bac2-809ff365716f" providerId="ADAL" clId="{F956BD7C-643C-4C5C-9691-1F9BDD8CC6C5}" dt="2023-01-25T20:23:25.742" v="4084" actId="20577"/>
          <ac:spMkLst>
            <pc:docMk/>
            <pc:sldMk cId="8440676" sldId="1981"/>
            <ac:spMk id="19" creationId="{5D72530B-A363-4545-8632-1FFB3C39526F}"/>
          </ac:spMkLst>
        </pc:spChg>
        <pc:spChg chg="mod">
          <ac:chgData name="Hanne Marie Holst Harboe" userId="3744b3b0-e9bd-4e9c-bac2-809ff365716f" providerId="ADAL" clId="{F956BD7C-643C-4C5C-9691-1F9BDD8CC6C5}" dt="2023-01-25T20:24:17.552" v="4129" actId="20577"/>
          <ac:spMkLst>
            <pc:docMk/>
            <pc:sldMk cId="8440676" sldId="1981"/>
            <ac:spMk id="20" creationId="{C7D25A4A-01FC-446C-8AF8-DFD4F741B818}"/>
          </ac:spMkLst>
        </pc:spChg>
        <pc:picChg chg="add mod">
          <ac:chgData name="Hanne Marie Holst Harboe" userId="3744b3b0-e9bd-4e9c-bac2-809ff365716f" providerId="ADAL" clId="{F956BD7C-643C-4C5C-9691-1F9BDD8CC6C5}" dt="2023-01-25T12:02:07.581" v="864" actId="14100"/>
          <ac:picMkLst>
            <pc:docMk/>
            <pc:sldMk cId="8440676" sldId="1981"/>
            <ac:picMk id="3" creationId="{F3EC6D24-7B01-4ED8-A9F8-DF0BED03AB07}"/>
          </ac:picMkLst>
        </pc:picChg>
        <pc:picChg chg="add del mod">
          <ac:chgData name="Hanne Marie Holst Harboe" userId="3744b3b0-e9bd-4e9c-bac2-809ff365716f" providerId="ADAL" clId="{F956BD7C-643C-4C5C-9691-1F9BDD8CC6C5}" dt="2023-01-25T11:51:40.248" v="813" actId="478"/>
          <ac:picMkLst>
            <pc:docMk/>
            <pc:sldMk cId="8440676" sldId="1981"/>
            <ac:picMk id="15" creationId="{8924CE2E-F57C-4D9B-A372-DF1C94F3E219}"/>
          </ac:picMkLst>
        </pc:picChg>
        <pc:picChg chg="add del mod">
          <ac:chgData name="Hanne Marie Holst Harboe" userId="3744b3b0-e9bd-4e9c-bac2-809ff365716f" providerId="ADAL" clId="{F956BD7C-643C-4C5C-9691-1F9BDD8CC6C5}" dt="2023-01-25T11:54:29.949" v="826" actId="478"/>
          <ac:picMkLst>
            <pc:docMk/>
            <pc:sldMk cId="8440676" sldId="1981"/>
            <ac:picMk id="21" creationId="{05873AA4-F65B-4BA1-913C-1BD6B65E2BAB}"/>
          </ac:picMkLst>
        </pc:picChg>
        <pc:picChg chg="add mod">
          <ac:chgData name="Hanne Marie Holst Harboe" userId="3744b3b0-e9bd-4e9c-bac2-809ff365716f" providerId="ADAL" clId="{F956BD7C-643C-4C5C-9691-1F9BDD8CC6C5}" dt="2023-01-25T12:02:18.807" v="865" actId="1076"/>
          <ac:picMkLst>
            <pc:docMk/>
            <pc:sldMk cId="8440676" sldId="1981"/>
            <ac:picMk id="22" creationId="{257C2FFC-23C6-45D6-8011-61F5F74A401A}"/>
          </ac:picMkLst>
        </pc:picChg>
      </pc:sldChg>
      <pc:sldChg chg="addSp delSp modSp mod modCm">
        <pc:chgData name="Hanne Marie Holst Harboe" userId="3744b3b0-e9bd-4e9c-bac2-809ff365716f" providerId="ADAL" clId="{F956BD7C-643C-4C5C-9691-1F9BDD8CC6C5}" dt="2023-01-25T20:38:10.874" v="4344" actId="1076"/>
        <pc:sldMkLst>
          <pc:docMk/>
          <pc:sldMk cId="2455952374" sldId="1982"/>
        </pc:sldMkLst>
        <pc:spChg chg="add mod ord">
          <ac:chgData name="Hanne Marie Holst Harboe" userId="3744b3b0-e9bd-4e9c-bac2-809ff365716f" providerId="ADAL" clId="{F956BD7C-643C-4C5C-9691-1F9BDD8CC6C5}" dt="2023-01-25T14:27:14.133" v="3583" actId="14100"/>
          <ac:spMkLst>
            <pc:docMk/>
            <pc:sldMk cId="2455952374" sldId="1982"/>
            <ac:spMk id="3" creationId="{A5F771F5-8D43-43E7-819E-C723475EB6D5}"/>
          </ac:spMkLst>
        </pc:spChg>
        <pc:spChg chg="add mod ord">
          <ac:chgData name="Hanne Marie Holst Harboe" userId="3744b3b0-e9bd-4e9c-bac2-809ff365716f" providerId="ADAL" clId="{F956BD7C-643C-4C5C-9691-1F9BDD8CC6C5}" dt="2023-01-25T14:27:21.990" v="3584" actId="14100"/>
          <ac:spMkLst>
            <pc:docMk/>
            <pc:sldMk cId="2455952374" sldId="1982"/>
            <ac:spMk id="6" creationId="{940D2031-D839-4ACD-B434-A16EEA774A26}"/>
          </ac:spMkLst>
        </pc:spChg>
        <pc:spChg chg="mod">
          <ac:chgData name="Hanne Marie Holst Harboe" userId="3744b3b0-e9bd-4e9c-bac2-809ff365716f" providerId="ADAL" clId="{F956BD7C-643C-4C5C-9691-1F9BDD8CC6C5}" dt="2023-01-25T12:43:11.938" v="990" actId="164"/>
          <ac:spMkLst>
            <pc:docMk/>
            <pc:sldMk cId="2455952374" sldId="1982"/>
            <ac:spMk id="28" creationId="{44AF79D9-BF45-4220-9CEE-6C59C4B39873}"/>
          </ac:spMkLst>
        </pc:spChg>
        <pc:spChg chg="mod">
          <ac:chgData name="Hanne Marie Holst Harboe" userId="3744b3b0-e9bd-4e9c-bac2-809ff365716f" providerId="ADAL" clId="{F956BD7C-643C-4C5C-9691-1F9BDD8CC6C5}" dt="2023-01-25T12:43:11.938" v="990" actId="164"/>
          <ac:spMkLst>
            <pc:docMk/>
            <pc:sldMk cId="2455952374" sldId="1982"/>
            <ac:spMk id="29" creationId="{7F01E3F5-73D8-465A-9DB2-D946E7B5B618}"/>
          </ac:spMkLst>
        </pc:spChg>
        <pc:spChg chg="del">
          <ac:chgData name="Hanne Marie Holst Harboe" userId="3744b3b0-e9bd-4e9c-bac2-809ff365716f" providerId="ADAL" clId="{F956BD7C-643C-4C5C-9691-1F9BDD8CC6C5}" dt="2023-01-25T12:43:00.332" v="987" actId="478"/>
          <ac:spMkLst>
            <pc:docMk/>
            <pc:sldMk cId="2455952374" sldId="1982"/>
            <ac:spMk id="30" creationId="{93D8B084-3B98-4B8D-A1AB-383223AB0206}"/>
          </ac:spMkLst>
        </pc:spChg>
        <pc:spChg chg="del">
          <ac:chgData name="Hanne Marie Holst Harboe" userId="3744b3b0-e9bd-4e9c-bac2-809ff365716f" providerId="ADAL" clId="{F956BD7C-643C-4C5C-9691-1F9BDD8CC6C5}" dt="2023-01-25T12:43:01.085" v="988" actId="478"/>
          <ac:spMkLst>
            <pc:docMk/>
            <pc:sldMk cId="2455952374" sldId="1982"/>
            <ac:spMk id="31" creationId="{33539908-0180-4F56-AE0B-39F17F971644}"/>
          </ac:spMkLst>
        </pc:spChg>
        <pc:spChg chg="del">
          <ac:chgData name="Hanne Marie Holst Harboe" userId="3744b3b0-e9bd-4e9c-bac2-809ff365716f" providerId="ADAL" clId="{F956BD7C-643C-4C5C-9691-1F9BDD8CC6C5}" dt="2023-01-25T12:43:01.862" v="989" actId="478"/>
          <ac:spMkLst>
            <pc:docMk/>
            <pc:sldMk cId="2455952374" sldId="1982"/>
            <ac:spMk id="32" creationId="{5735C4A8-4846-49B9-BA3F-B78C3C39085E}"/>
          </ac:spMkLst>
        </pc:spChg>
        <pc:spChg chg="add del mod">
          <ac:chgData name="Hanne Marie Holst Harboe" userId="3744b3b0-e9bd-4e9c-bac2-809ff365716f" providerId="ADAL" clId="{F956BD7C-643C-4C5C-9691-1F9BDD8CC6C5}" dt="2023-01-25T12:19:34.377" v="881" actId="478"/>
          <ac:spMkLst>
            <pc:docMk/>
            <pc:sldMk cId="2455952374" sldId="1982"/>
            <ac:spMk id="33" creationId="{F77E57D7-53BF-4860-A405-FE86A0232A31}"/>
          </ac:spMkLst>
        </pc:spChg>
        <pc:spChg chg="add mod ord">
          <ac:chgData name="Hanne Marie Holst Harboe" userId="3744b3b0-e9bd-4e9c-bac2-809ff365716f" providerId="ADAL" clId="{F956BD7C-643C-4C5C-9691-1F9BDD8CC6C5}" dt="2023-01-25T14:27:32.435" v="3585" actId="14100"/>
          <ac:spMkLst>
            <pc:docMk/>
            <pc:sldMk cId="2455952374" sldId="1982"/>
            <ac:spMk id="34" creationId="{B7BB2699-0713-46AF-9480-FB9435F6CF72}"/>
          </ac:spMkLst>
        </pc:spChg>
        <pc:spChg chg="add del mod">
          <ac:chgData name="Hanne Marie Holst Harboe" userId="3744b3b0-e9bd-4e9c-bac2-809ff365716f" providerId="ADAL" clId="{F956BD7C-643C-4C5C-9691-1F9BDD8CC6C5}" dt="2023-01-25T12:21:54.180" v="895" actId="478"/>
          <ac:spMkLst>
            <pc:docMk/>
            <pc:sldMk cId="2455952374" sldId="1982"/>
            <ac:spMk id="35" creationId="{86A39DCC-FF7F-4EAB-A1DC-F69426FC2E15}"/>
          </ac:spMkLst>
        </pc:spChg>
        <pc:spChg chg="add del mod">
          <ac:chgData name="Hanne Marie Holst Harboe" userId="3744b3b0-e9bd-4e9c-bac2-809ff365716f" providerId="ADAL" clId="{F956BD7C-643C-4C5C-9691-1F9BDD8CC6C5}" dt="2023-01-25T12:22:50.738" v="902" actId="478"/>
          <ac:spMkLst>
            <pc:docMk/>
            <pc:sldMk cId="2455952374" sldId="1982"/>
            <ac:spMk id="36" creationId="{2146D774-3434-4B46-A8BE-11D55C0A036C}"/>
          </ac:spMkLst>
        </pc:spChg>
        <pc:spChg chg="add mod ord">
          <ac:chgData name="Hanne Marie Holst Harboe" userId="3744b3b0-e9bd-4e9c-bac2-809ff365716f" providerId="ADAL" clId="{F956BD7C-643C-4C5C-9691-1F9BDD8CC6C5}" dt="2023-01-25T14:27:35.759" v="3586" actId="14100"/>
          <ac:spMkLst>
            <pc:docMk/>
            <pc:sldMk cId="2455952374" sldId="1982"/>
            <ac:spMk id="37" creationId="{EE76B155-601E-4E9E-A0EB-730F740C6A9A}"/>
          </ac:spMkLst>
        </pc:spChg>
        <pc:spChg chg="mod">
          <ac:chgData name="Hanne Marie Holst Harboe" userId="3744b3b0-e9bd-4e9c-bac2-809ff365716f" providerId="ADAL" clId="{F956BD7C-643C-4C5C-9691-1F9BDD8CC6C5}" dt="2023-01-25T12:43:31.824" v="994"/>
          <ac:spMkLst>
            <pc:docMk/>
            <pc:sldMk cId="2455952374" sldId="1982"/>
            <ac:spMk id="39" creationId="{575E2066-E887-4273-BE73-A0442E9E8C7C}"/>
          </ac:spMkLst>
        </pc:spChg>
        <pc:spChg chg="mod">
          <ac:chgData name="Hanne Marie Holst Harboe" userId="3744b3b0-e9bd-4e9c-bac2-809ff365716f" providerId="ADAL" clId="{F956BD7C-643C-4C5C-9691-1F9BDD8CC6C5}" dt="2023-01-25T12:45:59.304" v="1040" actId="1076"/>
          <ac:spMkLst>
            <pc:docMk/>
            <pc:sldMk cId="2455952374" sldId="1982"/>
            <ac:spMk id="40" creationId="{77C3D7E9-A904-407D-8861-5B17E1ADA86C}"/>
          </ac:spMkLst>
        </pc:spChg>
        <pc:spChg chg="mod">
          <ac:chgData name="Hanne Marie Holst Harboe" userId="3744b3b0-e9bd-4e9c-bac2-809ff365716f" providerId="ADAL" clId="{F956BD7C-643C-4C5C-9691-1F9BDD8CC6C5}" dt="2023-01-25T12:43:31.824" v="994"/>
          <ac:spMkLst>
            <pc:docMk/>
            <pc:sldMk cId="2455952374" sldId="1982"/>
            <ac:spMk id="41" creationId="{BB1D73D6-83D0-4633-A75A-2A406CBE6B7E}"/>
          </ac:spMkLst>
        </pc:spChg>
        <pc:spChg chg="mod">
          <ac:chgData name="Hanne Marie Holst Harboe" userId="3744b3b0-e9bd-4e9c-bac2-809ff365716f" providerId="ADAL" clId="{F956BD7C-643C-4C5C-9691-1F9BDD8CC6C5}" dt="2023-01-25T12:46:03.913" v="1041" actId="1076"/>
          <ac:spMkLst>
            <pc:docMk/>
            <pc:sldMk cId="2455952374" sldId="1982"/>
            <ac:spMk id="42" creationId="{A4997BF1-32C5-4DA7-B772-1ABD7D219F7E}"/>
          </ac:spMkLst>
        </pc:spChg>
        <pc:spChg chg="mod">
          <ac:chgData name="Hanne Marie Holst Harboe" userId="3744b3b0-e9bd-4e9c-bac2-809ff365716f" providerId="ADAL" clId="{F956BD7C-643C-4C5C-9691-1F9BDD8CC6C5}" dt="2023-01-25T12:43:31.824" v="994"/>
          <ac:spMkLst>
            <pc:docMk/>
            <pc:sldMk cId="2455952374" sldId="1982"/>
            <ac:spMk id="43" creationId="{7EDD870E-D163-4CA1-810B-059433508DC7}"/>
          </ac:spMkLst>
        </pc:spChg>
        <pc:spChg chg="mod">
          <ac:chgData name="Hanne Marie Holst Harboe" userId="3744b3b0-e9bd-4e9c-bac2-809ff365716f" providerId="ADAL" clId="{F956BD7C-643C-4C5C-9691-1F9BDD8CC6C5}" dt="2023-01-25T12:44:09.253" v="1025" actId="20577"/>
          <ac:spMkLst>
            <pc:docMk/>
            <pc:sldMk cId="2455952374" sldId="1982"/>
            <ac:spMk id="44" creationId="{057E6723-8CFE-4617-A79D-45293B2FC5C8}"/>
          </ac:spMkLst>
        </pc:spChg>
        <pc:spChg chg="mod">
          <ac:chgData name="Hanne Marie Holst Harboe" userId="3744b3b0-e9bd-4e9c-bac2-809ff365716f" providerId="ADAL" clId="{F956BD7C-643C-4C5C-9691-1F9BDD8CC6C5}" dt="2023-01-25T14:28:54.900" v="3596" actId="14100"/>
          <ac:spMkLst>
            <pc:docMk/>
            <pc:sldMk cId="2455952374" sldId="1982"/>
            <ac:spMk id="45" creationId="{6887C4A8-B97B-47EA-86DD-46ED4B712A13}"/>
          </ac:spMkLst>
        </pc:spChg>
        <pc:spChg chg="mod">
          <ac:chgData name="Hanne Marie Holst Harboe" userId="3744b3b0-e9bd-4e9c-bac2-809ff365716f" providerId="ADAL" clId="{F956BD7C-643C-4C5C-9691-1F9BDD8CC6C5}" dt="2023-01-25T14:28:29.979" v="3595" actId="553"/>
          <ac:spMkLst>
            <pc:docMk/>
            <pc:sldMk cId="2455952374" sldId="1982"/>
            <ac:spMk id="50" creationId="{01F87743-07CE-42D4-BBA8-2A302CC08C66}"/>
          </ac:spMkLst>
        </pc:spChg>
        <pc:spChg chg="mod">
          <ac:chgData name="Hanne Marie Holst Harboe" userId="3744b3b0-e9bd-4e9c-bac2-809ff365716f" providerId="ADAL" clId="{F956BD7C-643C-4C5C-9691-1F9BDD8CC6C5}" dt="2023-01-25T12:43:11.938" v="990" actId="164"/>
          <ac:spMkLst>
            <pc:docMk/>
            <pc:sldMk cId="2455952374" sldId="1982"/>
            <ac:spMk id="51" creationId="{4B28BB84-85F0-4759-9F38-3299802DD9AD}"/>
          </ac:spMkLst>
        </pc:spChg>
        <pc:spChg chg="mod">
          <ac:chgData name="Hanne Marie Holst Harboe" userId="3744b3b0-e9bd-4e9c-bac2-809ff365716f" providerId="ADAL" clId="{F956BD7C-643C-4C5C-9691-1F9BDD8CC6C5}" dt="2023-01-25T12:47:51.336" v="1060" actId="403"/>
          <ac:spMkLst>
            <pc:docMk/>
            <pc:sldMk cId="2455952374" sldId="1982"/>
            <ac:spMk id="52" creationId="{87A4272B-1BCC-4450-A6C8-26C5D3B3D0EF}"/>
          </ac:spMkLst>
        </pc:spChg>
        <pc:spChg chg="mod">
          <ac:chgData name="Hanne Marie Holst Harboe" userId="3744b3b0-e9bd-4e9c-bac2-809ff365716f" providerId="ADAL" clId="{F956BD7C-643C-4C5C-9691-1F9BDD8CC6C5}" dt="2023-01-25T12:47:50.865" v="1059" actId="403"/>
          <ac:spMkLst>
            <pc:docMk/>
            <pc:sldMk cId="2455952374" sldId="1982"/>
            <ac:spMk id="53" creationId="{DFC881D0-CC1D-4757-ABC4-01BA78116D2E}"/>
          </ac:spMkLst>
        </pc:spChg>
        <pc:spChg chg="mod">
          <ac:chgData name="Hanne Marie Holst Harboe" userId="3744b3b0-e9bd-4e9c-bac2-809ff365716f" providerId="ADAL" clId="{F956BD7C-643C-4C5C-9691-1F9BDD8CC6C5}" dt="2023-01-25T12:46:30.910" v="1046" actId="1076"/>
          <ac:spMkLst>
            <pc:docMk/>
            <pc:sldMk cId="2455952374" sldId="1982"/>
            <ac:spMk id="54" creationId="{E1BA0466-BCC0-489B-85A4-A0689CD06DD7}"/>
          </ac:spMkLst>
        </pc:spChg>
        <pc:spChg chg="mod">
          <ac:chgData name="Hanne Marie Holst Harboe" userId="3744b3b0-e9bd-4e9c-bac2-809ff365716f" providerId="ADAL" clId="{F956BD7C-643C-4C5C-9691-1F9BDD8CC6C5}" dt="2023-01-25T12:43:11.938" v="990" actId="164"/>
          <ac:spMkLst>
            <pc:docMk/>
            <pc:sldMk cId="2455952374" sldId="1982"/>
            <ac:spMk id="55" creationId="{419717BE-CB32-4E3F-8CFD-4B1CD1CB9EEE}"/>
          </ac:spMkLst>
        </pc:spChg>
        <pc:spChg chg="mod">
          <ac:chgData name="Hanne Marie Holst Harboe" userId="3744b3b0-e9bd-4e9c-bac2-809ff365716f" providerId="ADAL" clId="{F956BD7C-643C-4C5C-9691-1F9BDD8CC6C5}" dt="2023-01-25T14:28:29.979" v="3595" actId="553"/>
          <ac:spMkLst>
            <pc:docMk/>
            <pc:sldMk cId="2455952374" sldId="1982"/>
            <ac:spMk id="56" creationId="{B730520B-02EE-4526-AACF-783EC6EB42DE}"/>
          </ac:spMkLst>
        </pc:spChg>
        <pc:spChg chg="mod">
          <ac:chgData name="Hanne Marie Holst Harboe" userId="3744b3b0-e9bd-4e9c-bac2-809ff365716f" providerId="ADAL" clId="{F956BD7C-643C-4C5C-9691-1F9BDD8CC6C5}" dt="2023-01-25T14:28:29.979" v="3595" actId="553"/>
          <ac:spMkLst>
            <pc:docMk/>
            <pc:sldMk cId="2455952374" sldId="1982"/>
            <ac:spMk id="57" creationId="{1B199786-69D0-4AB2-8127-A2165BFB321F}"/>
          </ac:spMkLst>
        </pc:spChg>
        <pc:spChg chg="mod">
          <ac:chgData name="Hanne Marie Holst Harboe" userId="3744b3b0-e9bd-4e9c-bac2-809ff365716f" providerId="ADAL" clId="{F956BD7C-643C-4C5C-9691-1F9BDD8CC6C5}" dt="2023-01-25T14:28:29.979" v="3595" actId="553"/>
          <ac:spMkLst>
            <pc:docMk/>
            <pc:sldMk cId="2455952374" sldId="1982"/>
            <ac:spMk id="58" creationId="{CF8077A2-04E5-4E36-8440-4E1D9CE71015}"/>
          </ac:spMkLst>
        </pc:spChg>
        <pc:spChg chg="mod">
          <ac:chgData name="Hanne Marie Holst Harboe" userId="3744b3b0-e9bd-4e9c-bac2-809ff365716f" providerId="ADAL" clId="{F956BD7C-643C-4C5C-9691-1F9BDD8CC6C5}" dt="2023-01-25T12:43:22.323" v="992" actId="20577"/>
          <ac:spMkLst>
            <pc:docMk/>
            <pc:sldMk cId="2455952374" sldId="1982"/>
            <ac:spMk id="59" creationId="{31AA4063-3F0E-44C3-8766-677CC0C5B946}"/>
          </ac:spMkLst>
        </pc:spChg>
        <pc:spChg chg="mod">
          <ac:chgData name="Hanne Marie Holst Harboe" userId="3744b3b0-e9bd-4e9c-bac2-809ff365716f" providerId="ADAL" clId="{F956BD7C-643C-4C5C-9691-1F9BDD8CC6C5}" dt="2023-01-25T12:43:11.938" v="990" actId="164"/>
          <ac:spMkLst>
            <pc:docMk/>
            <pc:sldMk cId="2455952374" sldId="1982"/>
            <ac:spMk id="60" creationId="{C79D72ED-4BA7-4992-9D55-48BAA45B72AF}"/>
          </ac:spMkLst>
        </pc:spChg>
        <pc:spChg chg="del mod">
          <ac:chgData name="Hanne Marie Holst Harboe" userId="3744b3b0-e9bd-4e9c-bac2-809ff365716f" providerId="ADAL" clId="{F956BD7C-643C-4C5C-9691-1F9BDD8CC6C5}" dt="2023-01-25T13:14:54.918" v="1065" actId="478"/>
          <ac:spMkLst>
            <pc:docMk/>
            <pc:sldMk cId="2455952374" sldId="1982"/>
            <ac:spMk id="61" creationId="{865E33DC-990F-417C-B757-F61C9806FE0C}"/>
          </ac:spMkLst>
        </pc:spChg>
        <pc:spChg chg="mod">
          <ac:chgData name="Hanne Marie Holst Harboe" userId="3744b3b0-e9bd-4e9c-bac2-809ff365716f" providerId="ADAL" clId="{F956BD7C-643C-4C5C-9691-1F9BDD8CC6C5}" dt="2023-01-25T20:37:55.970" v="4342" actId="1076"/>
          <ac:spMkLst>
            <pc:docMk/>
            <pc:sldMk cId="2455952374" sldId="1982"/>
            <ac:spMk id="62" creationId="{2CAEE3AC-D420-4AEB-916D-407885792355}"/>
          </ac:spMkLst>
        </pc:spChg>
        <pc:spChg chg="del">
          <ac:chgData name="Hanne Marie Holst Harboe" userId="3744b3b0-e9bd-4e9c-bac2-809ff365716f" providerId="ADAL" clId="{F956BD7C-643C-4C5C-9691-1F9BDD8CC6C5}" dt="2023-01-25T12:42:59.010" v="985" actId="478"/>
          <ac:spMkLst>
            <pc:docMk/>
            <pc:sldMk cId="2455952374" sldId="1982"/>
            <ac:spMk id="63" creationId="{1A3657CF-36BF-45B6-89B6-D8F7A5071DFD}"/>
          </ac:spMkLst>
        </pc:spChg>
        <pc:spChg chg="del">
          <ac:chgData name="Hanne Marie Holst Harboe" userId="3744b3b0-e9bd-4e9c-bac2-809ff365716f" providerId="ADAL" clId="{F956BD7C-643C-4C5C-9691-1F9BDD8CC6C5}" dt="2023-01-25T12:42:59.603" v="986" actId="478"/>
          <ac:spMkLst>
            <pc:docMk/>
            <pc:sldMk cId="2455952374" sldId="1982"/>
            <ac:spMk id="64" creationId="{8C7FD7EA-5081-46A8-B085-2DD3EBA6430B}"/>
          </ac:spMkLst>
        </pc:spChg>
        <pc:spChg chg="del mod">
          <ac:chgData name="Hanne Marie Holst Harboe" userId="3744b3b0-e9bd-4e9c-bac2-809ff365716f" providerId="ADAL" clId="{F956BD7C-643C-4C5C-9691-1F9BDD8CC6C5}" dt="2023-01-25T13:14:53.113" v="1064" actId="478"/>
          <ac:spMkLst>
            <pc:docMk/>
            <pc:sldMk cId="2455952374" sldId="1982"/>
            <ac:spMk id="65" creationId="{23AB5493-2954-46E8-9C63-9D5FC5109665}"/>
          </ac:spMkLst>
        </pc:spChg>
        <pc:spChg chg="add mod">
          <ac:chgData name="Hanne Marie Holst Harboe" userId="3744b3b0-e9bd-4e9c-bac2-809ff365716f" providerId="ADAL" clId="{F956BD7C-643C-4C5C-9691-1F9BDD8CC6C5}" dt="2023-01-25T14:25:50.698" v="3573" actId="1076"/>
          <ac:spMkLst>
            <pc:docMk/>
            <pc:sldMk cId="2455952374" sldId="1982"/>
            <ac:spMk id="67" creationId="{7D44A3E8-66D8-4A34-A64C-52857965585B}"/>
          </ac:spMkLst>
        </pc:spChg>
        <pc:spChg chg="mod">
          <ac:chgData name="Hanne Marie Holst Harboe" userId="3744b3b0-e9bd-4e9c-bac2-809ff365716f" providerId="ADAL" clId="{F956BD7C-643C-4C5C-9691-1F9BDD8CC6C5}" dt="2023-01-25T12:45:07.973" v="1034"/>
          <ac:spMkLst>
            <pc:docMk/>
            <pc:sldMk cId="2455952374" sldId="1982"/>
            <ac:spMk id="69" creationId="{1A4E48EA-872C-4D5D-858F-5BEEEF145EFC}"/>
          </ac:spMkLst>
        </pc:spChg>
        <pc:spChg chg="mod">
          <ac:chgData name="Hanne Marie Holst Harboe" userId="3744b3b0-e9bd-4e9c-bac2-809ff365716f" providerId="ADAL" clId="{F956BD7C-643C-4C5C-9691-1F9BDD8CC6C5}" dt="2023-01-25T12:45:07.973" v="1034"/>
          <ac:spMkLst>
            <pc:docMk/>
            <pc:sldMk cId="2455952374" sldId="1982"/>
            <ac:spMk id="70" creationId="{2C846FC1-29F2-482D-A992-7D3C25630C86}"/>
          </ac:spMkLst>
        </pc:spChg>
        <pc:spChg chg="mod">
          <ac:chgData name="Hanne Marie Holst Harboe" userId="3744b3b0-e9bd-4e9c-bac2-809ff365716f" providerId="ADAL" clId="{F956BD7C-643C-4C5C-9691-1F9BDD8CC6C5}" dt="2023-01-25T12:45:07.973" v="1034"/>
          <ac:spMkLst>
            <pc:docMk/>
            <pc:sldMk cId="2455952374" sldId="1982"/>
            <ac:spMk id="71" creationId="{5ADFD0DF-FF3A-48D8-9107-F6324C12026E}"/>
          </ac:spMkLst>
        </pc:spChg>
        <pc:spChg chg="mod">
          <ac:chgData name="Hanne Marie Holst Harboe" userId="3744b3b0-e9bd-4e9c-bac2-809ff365716f" providerId="ADAL" clId="{F956BD7C-643C-4C5C-9691-1F9BDD8CC6C5}" dt="2023-01-25T12:45:07.973" v="1034"/>
          <ac:spMkLst>
            <pc:docMk/>
            <pc:sldMk cId="2455952374" sldId="1982"/>
            <ac:spMk id="72" creationId="{4A7F082A-BD67-427A-83BB-1809602E95E3}"/>
          </ac:spMkLst>
        </pc:spChg>
        <pc:spChg chg="mod">
          <ac:chgData name="Hanne Marie Holst Harboe" userId="3744b3b0-e9bd-4e9c-bac2-809ff365716f" providerId="ADAL" clId="{F956BD7C-643C-4C5C-9691-1F9BDD8CC6C5}" dt="2023-01-25T12:45:07.973" v="1034"/>
          <ac:spMkLst>
            <pc:docMk/>
            <pc:sldMk cId="2455952374" sldId="1982"/>
            <ac:spMk id="73" creationId="{E9F63B94-1C47-491C-AD97-377283E8540A}"/>
          </ac:spMkLst>
        </pc:spChg>
        <pc:spChg chg="mod">
          <ac:chgData name="Hanne Marie Holst Harboe" userId="3744b3b0-e9bd-4e9c-bac2-809ff365716f" providerId="ADAL" clId="{F956BD7C-643C-4C5C-9691-1F9BDD8CC6C5}" dt="2023-01-25T12:45:07.973" v="1034"/>
          <ac:spMkLst>
            <pc:docMk/>
            <pc:sldMk cId="2455952374" sldId="1982"/>
            <ac:spMk id="74" creationId="{8312BD89-F20B-4F98-B85D-B8FBFA9BBACC}"/>
          </ac:spMkLst>
        </pc:spChg>
        <pc:spChg chg="mod">
          <ac:chgData name="Hanne Marie Holst Harboe" userId="3744b3b0-e9bd-4e9c-bac2-809ff365716f" providerId="ADAL" clId="{F956BD7C-643C-4C5C-9691-1F9BDD8CC6C5}" dt="2023-01-25T12:46:37.602" v="1048"/>
          <ac:spMkLst>
            <pc:docMk/>
            <pc:sldMk cId="2455952374" sldId="1982"/>
            <ac:spMk id="76" creationId="{803ADAC2-FDD8-46DC-BEF1-F3E4CF9D673C}"/>
          </ac:spMkLst>
        </pc:spChg>
        <pc:spChg chg="mod">
          <ac:chgData name="Hanne Marie Holst Harboe" userId="3744b3b0-e9bd-4e9c-bac2-809ff365716f" providerId="ADAL" clId="{F956BD7C-643C-4C5C-9691-1F9BDD8CC6C5}" dt="2023-01-25T12:46:37.602" v="1048"/>
          <ac:spMkLst>
            <pc:docMk/>
            <pc:sldMk cId="2455952374" sldId="1982"/>
            <ac:spMk id="77" creationId="{D9CA7D91-581D-4262-8493-9F8AD62358F9}"/>
          </ac:spMkLst>
        </pc:spChg>
        <pc:spChg chg="mod">
          <ac:chgData name="Hanne Marie Holst Harboe" userId="3744b3b0-e9bd-4e9c-bac2-809ff365716f" providerId="ADAL" clId="{F956BD7C-643C-4C5C-9691-1F9BDD8CC6C5}" dt="2023-01-25T12:46:37.602" v="1048"/>
          <ac:spMkLst>
            <pc:docMk/>
            <pc:sldMk cId="2455952374" sldId="1982"/>
            <ac:spMk id="78" creationId="{6F04B287-D2B0-4122-82BA-15B861B44A84}"/>
          </ac:spMkLst>
        </pc:spChg>
        <pc:spChg chg="del mod">
          <ac:chgData name="Hanne Marie Holst Harboe" userId="3744b3b0-e9bd-4e9c-bac2-809ff365716f" providerId="ADAL" clId="{F956BD7C-643C-4C5C-9691-1F9BDD8CC6C5}" dt="2023-01-25T13:14:56.838" v="1066" actId="478"/>
          <ac:spMkLst>
            <pc:docMk/>
            <pc:sldMk cId="2455952374" sldId="1982"/>
            <ac:spMk id="79" creationId="{1B358654-68B0-44DA-9D17-9466B979C7BE}"/>
          </ac:spMkLst>
        </pc:spChg>
        <pc:spChg chg="mod">
          <ac:chgData name="Hanne Marie Holst Harboe" userId="3744b3b0-e9bd-4e9c-bac2-809ff365716f" providerId="ADAL" clId="{F956BD7C-643C-4C5C-9691-1F9BDD8CC6C5}" dt="2023-01-25T20:38:03.435" v="4343" actId="1076"/>
          <ac:spMkLst>
            <pc:docMk/>
            <pc:sldMk cId="2455952374" sldId="1982"/>
            <ac:spMk id="80" creationId="{80C36513-4E40-46ED-BA63-2E7790F7380C}"/>
          </ac:spMkLst>
        </pc:spChg>
        <pc:spChg chg="del mod">
          <ac:chgData name="Hanne Marie Holst Harboe" userId="3744b3b0-e9bd-4e9c-bac2-809ff365716f" providerId="ADAL" clId="{F956BD7C-643C-4C5C-9691-1F9BDD8CC6C5}" dt="2023-01-25T13:14:58.388" v="1067" actId="478"/>
          <ac:spMkLst>
            <pc:docMk/>
            <pc:sldMk cId="2455952374" sldId="1982"/>
            <ac:spMk id="81" creationId="{B33BCABC-3382-482C-8BFE-7B9AC505B783}"/>
          </ac:spMkLst>
        </pc:spChg>
        <pc:spChg chg="mod">
          <ac:chgData name="Hanne Marie Holst Harboe" userId="3744b3b0-e9bd-4e9c-bac2-809ff365716f" providerId="ADAL" clId="{F956BD7C-643C-4C5C-9691-1F9BDD8CC6C5}" dt="2023-01-25T12:46:52.897" v="1050"/>
          <ac:spMkLst>
            <pc:docMk/>
            <pc:sldMk cId="2455952374" sldId="1982"/>
            <ac:spMk id="83" creationId="{0CFA6106-4FF1-43BA-8F0A-546711B68616}"/>
          </ac:spMkLst>
        </pc:spChg>
        <pc:spChg chg="mod">
          <ac:chgData name="Hanne Marie Holst Harboe" userId="3744b3b0-e9bd-4e9c-bac2-809ff365716f" providerId="ADAL" clId="{F956BD7C-643C-4C5C-9691-1F9BDD8CC6C5}" dt="2023-01-25T12:46:52.897" v="1050"/>
          <ac:spMkLst>
            <pc:docMk/>
            <pc:sldMk cId="2455952374" sldId="1982"/>
            <ac:spMk id="84" creationId="{5ED86C8A-AD5F-47CA-9EAB-8F61F73489F5}"/>
          </ac:spMkLst>
        </pc:spChg>
        <pc:spChg chg="mod">
          <ac:chgData name="Hanne Marie Holst Harboe" userId="3744b3b0-e9bd-4e9c-bac2-809ff365716f" providerId="ADAL" clId="{F956BD7C-643C-4C5C-9691-1F9BDD8CC6C5}" dt="2023-01-25T12:46:52.897" v="1050"/>
          <ac:spMkLst>
            <pc:docMk/>
            <pc:sldMk cId="2455952374" sldId="1982"/>
            <ac:spMk id="85" creationId="{F6744FE8-0A6E-41CE-9CDD-E40DBFFDC05D}"/>
          </ac:spMkLst>
        </pc:spChg>
        <pc:spChg chg="del mod">
          <ac:chgData name="Hanne Marie Holst Harboe" userId="3744b3b0-e9bd-4e9c-bac2-809ff365716f" providerId="ADAL" clId="{F956BD7C-643C-4C5C-9691-1F9BDD8CC6C5}" dt="2023-01-25T13:15:00.036" v="1068" actId="478"/>
          <ac:spMkLst>
            <pc:docMk/>
            <pc:sldMk cId="2455952374" sldId="1982"/>
            <ac:spMk id="86" creationId="{0025AFA3-FC6C-4DB9-9577-D21DB9A8708D}"/>
          </ac:spMkLst>
        </pc:spChg>
        <pc:spChg chg="mod">
          <ac:chgData name="Hanne Marie Holst Harboe" userId="3744b3b0-e9bd-4e9c-bac2-809ff365716f" providerId="ADAL" clId="{F956BD7C-643C-4C5C-9691-1F9BDD8CC6C5}" dt="2023-01-25T20:38:10.874" v="4344" actId="1076"/>
          <ac:spMkLst>
            <pc:docMk/>
            <pc:sldMk cId="2455952374" sldId="1982"/>
            <ac:spMk id="87" creationId="{33330833-DD38-486C-A0B9-2D65176B9309}"/>
          </ac:spMkLst>
        </pc:spChg>
        <pc:spChg chg="del mod">
          <ac:chgData name="Hanne Marie Holst Harboe" userId="3744b3b0-e9bd-4e9c-bac2-809ff365716f" providerId="ADAL" clId="{F956BD7C-643C-4C5C-9691-1F9BDD8CC6C5}" dt="2023-01-25T13:15:01.608" v="1069" actId="478"/>
          <ac:spMkLst>
            <pc:docMk/>
            <pc:sldMk cId="2455952374" sldId="1982"/>
            <ac:spMk id="88" creationId="{FF771EEB-DF2B-4866-A245-D5067944A156}"/>
          </ac:spMkLst>
        </pc:spChg>
        <pc:spChg chg="mod">
          <ac:chgData name="Hanne Marie Holst Harboe" userId="3744b3b0-e9bd-4e9c-bac2-809ff365716f" providerId="ADAL" clId="{F956BD7C-643C-4C5C-9691-1F9BDD8CC6C5}" dt="2023-01-25T14:26:54.351" v="3581" actId="1076"/>
          <ac:spMkLst>
            <pc:docMk/>
            <pc:sldMk cId="2455952374" sldId="1982"/>
            <ac:spMk id="173" creationId="{75436E45-FC46-422A-9D69-8963386AF554}"/>
          </ac:spMkLst>
        </pc:spChg>
        <pc:spChg chg="mod">
          <ac:chgData name="Hanne Marie Holst Harboe" userId="3744b3b0-e9bd-4e9c-bac2-809ff365716f" providerId="ADAL" clId="{F956BD7C-643C-4C5C-9691-1F9BDD8CC6C5}" dt="2023-01-25T14:26:07.647" v="3576" actId="1076"/>
          <ac:spMkLst>
            <pc:docMk/>
            <pc:sldMk cId="2455952374" sldId="1982"/>
            <ac:spMk id="174" creationId="{147C1725-64F3-4376-8C3A-2AA709F791B5}"/>
          </ac:spMkLst>
        </pc:spChg>
        <pc:grpChg chg="add del mod">
          <ac:chgData name="Hanne Marie Holst Harboe" userId="3744b3b0-e9bd-4e9c-bac2-809ff365716f" providerId="ADAL" clId="{F956BD7C-643C-4C5C-9691-1F9BDD8CC6C5}" dt="2023-01-25T12:44:28.851" v="1027" actId="478"/>
          <ac:grpSpMkLst>
            <pc:docMk/>
            <pc:sldMk cId="2455952374" sldId="1982"/>
            <ac:grpSpMk id="7" creationId="{3EC061CF-0584-46A3-A615-985FDF960A33}"/>
          </ac:grpSpMkLst>
        </pc:grpChg>
        <pc:grpChg chg="add del mod">
          <ac:chgData name="Hanne Marie Holst Harboe" userId="3744b3b0-e9bd-4e9c-bac2-809ff365716f" providerId="ADAL" clId="{F956BD7C-643C-4C5C-9691-1F9BDD8CC6C5}" dt="2023-01-25T12:46:34.321" v="1047" actId="478"/>
          <ac:grpSpMkLst>
            <pc:docMk/>
            <pc:sldMk cId="2455952374" sldId="1982"/>
            <ac:grpSpMk id="38" creationId="{D2464C4B-36BE-42CC-8535-2F19115BE241}"/>
          </ac:grpSpMkLst>
        </pc:grpChg>
        <pc:grpChg chg="add mod">
          <ac:chgData name="Hanne Marie Holst Harboe" userId="3744b3b0-e9bd-4e9c-bac2-809ff365716f" providerId="ADAL" clId="{F956BD7C-643C-4C5C-9691-1F9BDD8CC6C5}" dt="2023-01-25T14:26:30.192" v="3578" actId="1076"/>
          <ac:grpSpMkLst>
            <pc:docMk/>
            <pc:sldMk cId="2455952374" sldId="1982"/>
            <ac:grpSpMk id="47" creationId="{36E155D7-DC06-4134-903C-25FE76EAE410}"/>
          </ac:grpSpMkLst>
        </pc:grpChg>
        <pc:grpChg chg="add del mod">
          <ac:chgData name="Hanne Marie Holst Harboe" userId="3744b3b0-e9bd-4e9c-bac2-809ff365716f" providerId="ADAL" clId="{F956BD7C-643C-4C5C-9691-1F9BDD8CC6C5}" dt="2023-01-25T12:46:09.589" v="1043" actId="478"/>
          <ac:grpSpMkLst>
            <pc:docMk/>
            <pc:sldMk cId="2455952374" sldId="1982"/>
            <ac:grpSpMk id="68" creationId="{1B2E81ED-3DFC-46CF-BA60-89C64F3F7BD6}"/>
          </ac:grpSpMkLst>
        </pc:grpChg>
        <pc:grpChg chg="add mod">
          <ac:chgData name="Hanne Marie Holst Harboe" userId="3744b3b0-e9bd-4e9c-bac2-809ff365716f" providerId="ADAL" clId="{F956BD7C-643C-4C5C-9691-1F9BDD8CC6C5}" dt="2023-01-25T14:26:02.970" v="3575" actId="1076"/>
          <ac:grpSpMkLst>
            <pc:docMk/>
            <pc:sldMk cId="2455952374" sldId="1982"/>
            <ac:grpSpMk id="75" creationId="{A479DE14-F51C-4609-83C6-3F03FAFF13F1}"/>
          </ac:grpSpMkLst>
        </pc:grpChg>
        <pc:grpChg chg="add mod">
          <ac:chgData name="Hanne Marie Holst Harboe" userId="3744b3b0-e9bd-4e9c-bac2-809ff365716f" providerId="ADAL" clId="{F956BD7C-643C-4C5C-9691-1F9BDD8CC6C5}" dt="2023-01-25T14:25:41.259" v="3572" actId="1076"/>
          <ac:grpSpMkLst>
            <pc:docMk/>
            <pc:sldMk cId="2455952374" sldId="1982"/>
            <ac:grpSpMk id="82" creationId="{5CD15781-A64C-4B46-A6D6-7F4FCC1E2E37}"/>
          </ac:grpSpMkLst>
        </pc:grpChg>
        <pc:picChg chg="mod">
          <ac:chgData name="Hanne Marie Holst Harboe" userId="3744b3b0-e9bd-4e9c-bac2-809ff365716f" providerId="ADAL" clId="{F956BD7C-643C-4C5C-9691-1F9BDD8CC6C5}" dt="2023-01-25T12:24:39.893" v="906" actId="12788"/>
          <ac:picMkLst>
            <pc:docMk/>
            <pc:sldMk cId="2455952374" sldId="1982"/>
            <ac:picMk id="4" creationId="{31CCCF25-7D36-48BD-BBFC-4362D8980826}"/>
          </ac:picMkLst>
        </pc:picChg>
        <pc:picChg chg="mod">
          <ac:chgData name="Hanne Marie Holst Harboe" userId="3744b3b0-e9bd-4e9c-bac2-809ff365716f" providerId="ADAL" clId="{F956BD7C-643C-4C5C-9691-1F9BDD8CC6C5}" dt="2023-01-25T12:24:39.893" v="906" actId="12788"/>
          <ac:picMkLst>
            <pc:docMk/>
            <pc:sldMk cId="2455952374" sldId="1982"/>
            <ac:picMk id="18" creationId="{AC193279-C673-425D-BF01-1E49FA20B59D}"/>
          </ac:picMkLst>
        </pc:picChg>
        <pc:picChg chg="mod">
          <ac:chgData name="Hanne Marie Holst Harboe" userId="3744b3b0-e9bd-4e9c-bac2-809ff365716f" providerId="ADAL" clId="{F956BD7C-643C-4C5C-9691-1F9BDD8CC6C5}" dt="2023-01-25T12:24:39.893" v="906" actId="12788"/>
          <ac:picMkLst>
            <pc:docMk/>
            <pc:sldMk cId="2455952374" sldId="1982"/>
            <ac:picMk id="48" creationId="{CB500B05-3CA9-4E33-AACD-FD9BF1F6F076}"/>
          </ac:picMkLst>
        </pc:picChg>
        <pc:picChg chg="mod">
          <ac:chgData name="Hanne Marie Holst Harboe" userId="3744b3b0-e9bd-4e9c-bac2-809ff365716f" providerId="ADAL" clId="{F956BD7C-643C-4C5C-9691-1F9BDD8CC6C5}" dt="2023-01-25T12:24:39.893" v="906" actId="12788"/>
          <ac:picMkLst>
            <pc:docMk/>
            <pc:sldMk cId="2455952374" sldId="1982"/>
            <ac:picMk id="49" creationId="{F661F3B2-DD4B-4B84-A31C-5F7E664F119C}"/>
          </ac:picMkLst>
        </pc:picChg>
        <pc:cxnChg chg="mod">
          <ac:chgData name="Hanne Marie Holst Harboe" userId="3744b3b0-e9bd-4e9c-bac2-809ff365716f" providerId="ADAL" clId="{F956BD7C-643C-4C5C-9691-1F9BDD8CC6C5}" dt="2023-01-25T14:27:02.719" v="3582" actId="1076"/>
          <ac:cxnSpMkLst>
            <pc:docMk/>
            <pc:sldMk cId="2455952374" sldId="1982"/>
            <ac:cxnSpMk id="46" creationId="{44576D5D-9C7D-4D9B-99AE-2C7AD7E0D69D}"/>
          </ac:cxnSpMkLst>
        </pc:cxnChg>
        <pc:cxnChg chg="add mod">
          <ac:chgData name="Hanne Marie Holst Harboe" userId="3744b3b0-e9bd-4e9c-bac2-809ff365716f" providerId="ADAL" clId="{F956BD7C-643C-4C5C-9691-1F9BDD8CC6C5}" dt="2023-01-25T14:25:53.780" v="3574" actId="1076"/>
          <ac:cxnSpMkLst>
            <pc:docMk/>
            <pc:sldMk cId="2455952374" sldId="1982"/>
            <ac:cxnSpMk id="66" creationId="{AD59A634-41ED-470B-BB20-5CB06DA4D3C4}"/>
          </ac:cxnSpMkLst>
        </pc:cxnChg>
        <pc:cxnChg chg="mod">
          <ac:chgData name="Hanne Marie Holst Harboe" userId="3744b3b0-e9bd-4e9c-bac2-809ff365716f" providerId="ADAL" clId="{F956BD7C-643C-4C5C-9691-1F9BDD8CC6C5}" dt="2023-01-25T14:26:13.727" v="3577" actId="1076"/>
          <ac:cxnSpMkLst>
            <pc:docMk/>
            <pc:sldMk cId="2455952374" sldId="1982"/>
            <ac:cxnSpMk id="171" creationId="{66EEAD2C-87A2-4211-9A9A-7C9CC6D012BF}"/>
          </ac:cxnSpMkLst>
        </pc:cxnChg>
      </pc:sldChg>
      <pc:sldChg chg="modSp mod addCm modCm">
        <pc:chgData name="Hanne Marie Holst Harboe" userId="3744b3b0-e9bd-4e9c-bac2-809ff365716f" providerId="ADAL" clId="{F956BD7C-643C-4C5C-9691-1F9BDD8CC6C5}" dt="2023-01-25T20:31:52.708" v="4304"/>
        <pc:sldMkLst>
          <pc:docMk/>
          <pc:sldMk cId="3446406459" sldId="1983"/>
        </pc:sldMkLst>
        <pc:spChg chg="mod">
          <ac:chgData name="Hanne Marie Holst Harboe" userId="3744b3b0-e9bd-4e9c-bac2-809ff365716f" providerId="ADAL" clId="{F956BD7C-643C-4C5C-9691-1F9BDD8CC6C5}" dt="2023-01-25T20:09:40.630" v="3925" actId="20577"/>
          <ac:spMkLst>
            <pc:docMk/>
            <pc:sldMk cId="3446406459" sldId="1983"/>
            <ac:spMk id="20" creationId="{1923FD27-E9DC-40D5-A4B1-EE2E259978AF}"/>
          </ac:spMkLst>
        </pc:spChg>
        <pc:spChg chg="mod">
          <ac:chgData name="Hanne Marie Holst Harboe" userId="3744b3b0-e9bd-4e9c-bac2-809ff365716f" providerId="ADAL" clId="{F956BD7C-643C-4C5C-9691-1F9BDD8CC6C5}" dt="2023-01-25T13:57:33.442" v="3243" actId="20577"/>
          <ac:spMkLst>
            <pc:docMk/>
            <pc:sldMk cId="3446406459" sldId="1983"/>
            <ac:spMk id="21" creationId="{E7E73127-719C-481B-B67B-CCA16425E42B}"/>
          </ac:spMkLst>
        </pc:spChg>
      </pc:sldChg>
      <pc:sldChg chg="modSp mod">
        <pc:chgData name="Hanne Marie Holst Harboe" userId="3744b3b0-e9bd-4e9c-bac2-809ff365716f" providerId="ADAL" clId="{F956BD7C-643C-4C5C-9691-1F9BDD8CC6C5}" dt="2023-01-25T20:26:37.409" v="4303" actId="20577"/>
        <pc:sldMkLst>
          <pc:docMk/>
          <pc:sldMk cId="3441729892" sldId="1984"/>
        </pc:sldMkLst>
        <pc:spChg chg="mod">
          <ac:chgData name="Hanne Marie Holst Harboe" userId="3744b3b0-e9bd-4e9c-bac2-809ff365716f" providerId="ADAL" clId="{F956BD7C-643C-4C5C-9691-1F9BDD8CC6C5}" dt="2023-01-25T20:26:17.547" v="4282" actId="20577"/>
          <ac:spMkLst>
            <pc:docMk/>
            <pc:sldMk cId="3441729892" sldId="1984"/>
            <ac:spMk id="14" creationId="{8A84B69B-B9F9-4F80-8651-F050BAF5CFBC}"/>
          </ac:spMkLst>
        </pc:spChg>
        <pc:spChg chg="mod">
          <ac:chgData name="Hanne Marie Holst Harboe" userId="3744b3b0-e9bd-4e9c-bac2-809ff365716f" providerId="ADAL" clId="{F956BD7C-643C-4C5C-9691-1F9BDD8CC6C5}" dt="2023-01-25T20:26:37.409" v="4303" actId="20577"/>
          <ac:spMkLst>
            <pc:docMk/>
            <pc:sldMk cId="3441729892" sldId="1984"/>
            <ac:spMk id="15" creationId="{95BED6D4-B599-483B-817D-87AD7138B9D8}"/>
          </ac:spMkLst>
        </pc:spChg>
      </pc:sldChg>
      <pc:sldChg chg="modSp mod">
        <pc:chgData name="Hanne Marie Holst Harboe" userId="3744b3b0-e9bd-4e9c-bac2-809ff365716f" providerId="ADAL" clId="{F956BD7C-643C-4C5C-9691-1F9BDD8CC6C5}" dt="2023-01-25T20:06:07.392" v="3805" actId="20577"/>
        <pc:sldMkLst>
          <pc:docMk/>
          <pc:sldMk cId="2676015612" sldId="1988"/>
        </pc:sldMkLst>
        <pc:spChg chg="mod">
          <ac:chgData name="Hanne Marie Holst Harboe" userId="3744b3b0-e9bd-4e9c-bac2-809ff365716f" providerId="ADAL" clId="{F956BD7C-643C-4C5C-9691-1F9BDD8CC6C5}" dt="2023-01-25T20:06:07.392" v="3805" actId="20577"/>
          <ac:spMkLst>
            <pc:docMk/>
            <pc:sldMk cId="2676015612" sldId="1988"/>
            <ac:spMk id="34" creationId="{4DA16978-08B8-44DE-AE66-A99A848C6160}"/>
          </ac:spMkLst>
        </pc:spChg>
      </pc:sldChg>
      <pc:sldChg chg="modSp add del mod">
        <pc:chgData name="Hanne Marie Holst Harboe" userId="3744b3b0-e9bd-4e9c-bac2-809ff365716f" providerId="ADAL" clId="{F956BD7C-643C-4C5C-9691-1F9BDD8CC6C5}" dt="2023-01-25T13:57:31.499" v="3240" actId="2696"/>
        <pc:sldMkLst>
          <pc:docMk/>
          <pc:sldMk cId="4271052140" sldId="1989"/>
        </pc:sldMkLst>
        <pc:spChg chg="mod">
          <ac:chgData name="Hanne Marie Holst Harboe" userId="3744b3b0-e9bd-4e9c-bac2-809ff365716f" providerId="ADAL" clId="{F956BD7C-643C-4C5C-9691-1F9BDD8CC6C5}" dt="2023-01-25T13:39:13.793" v="1850" actId="20577"/>
          <ac:spMkLst>
            <pc:docMk/>
            <pc:sldMk cId="4271052140" sldId="1989"/>
            <ac:spMk id="18" creationId="{CE39AA97-4D19-424A-B2C7-FF4C20C02189}"/>
          </ac:spMkLst>
        </pc:spChg>
        <pc:spChg chg="mod">
          <ac:chgData name="Hanne Marie Holst Harboe" userId="3744b3b0-e9bd-4e9c-bac2-809ff365716f" providerId="ADAL" clId="{F956BD7C-643C-4C5C-9691-1F9BDD8CC6C5}" dt="2023-01-25T13:39:23.786" v="1852" actId="20577"/>
          <ac:spMkLst>
            <pc:docMk/>
            <pc:sldMk cId="4271052140" sldId="1989"/>
            <ac:spMk id="20" creationId="{1923FD27-E9DC-40D5-A4B1-EE2E259978AF}"/>
          </ac:spMkLst>
        </pc:spChg>
      </pc:sldChg>
      <pc:sldChg chg="addSp modSp mod">
        <pc:chgData name="Hanne Marie Holst Harboe" userId="3744b3b0-e9bd-4e9c-bac2-809ff365716f" providerId="ADAL" clId="{F956BD7C-643C-4C5C-9691-1F9BDD8CC6C5}" dt="2023-01-25T20:34:38.431" v="4341" actId="1076"/>
        <pc:sldMkLst>
          <pc:docMk/>
          <pc:sldMk cId="15753831" sldId="1990"/>
        </pc:sldMkLst>
        <pc:spChg chg="add mod">
          <ac:chgData name="Hanne Marie Holst Harboe" userId="3744b3b0-e9bd-4e9c-bac2-809ff365716f" providerId="ADAL" clId="{F956BD7C-643C-4C5C-9691-1F9BDD8CC6C5}" dt="2023-01-25T20:34:38.431" v="4341" actId="1076"/>
          <ac:spMkLst>
            <pc:docMk/>
            <pc:sldMk cId="15753831" sldId="1990"/>
            <ac:spMk id="17" creationId="{A4846D4B-433B-4543-A7C1-46764B978E06}"/>
          </ac:spMkLst>
        </pc:spChg>
        <pc:spChg chg="mod">
          <ac:chgData name="Hanne Marie Holst Harboe" userId="3744b3b0-e9bd-4e9c-bac2-809ff365716f" providerId="ADAL" clId="{F956BD7C-643C-4C5C-9691-1F9BDD8CC6C5}" dt="2023-01-25T20:33:18.578" v="4316" actId="164"/>
          <ac:spMkLst>
            <pc:docMk/>
            <pc:sldMk cId="15753831" sldId="1990"/>
            <ac:spMk id="18" creationId="{CE39AA97-4D19-424A-B2C7-FF4C20C02189}"/>
          </ac:spMkLst>
        </pc:spChg>
        <pc:spChg chg="mod">
          <ac:chgData name="Hanne Marie Holst Harboe" userId="3744b3b0-e9bd-4e9c-bac2-809ff365716f" providerId="ADAL" clId="{F956BD7C-643C-4C5C-9691-1F9BDD8CC6C5}" dt="2023-01-25T20:33:18.578" v="4316" actId="164"/>
          <ac:spMkLst>
            <pc:docMk/>
            <pc:sldMk cId="15753831" sldId="1990"/>
            <ac:spMk id="19" creationId="{810ACAF7-694B-47CA-AE1A-F1D1D2FEA95A}"/>
          </ac:spMkLst>
        </pc:spChg>
        <pc:spChg chg="mod">
          <ac:chgData name="Hanne Marie Holst Harboe" userId="3744b3b0-e9bd-4e9c-bac2-809ff365716f" providerId="ADAL" clId="{F956BD7C-643C-4C5C-9691-1F9BDD8CC6C5}" dt="2023-01-25T20:33:18.578" v="4316" actId="164"/>
          <ac:spMkLst>
            <pc:docMk/>
            <pc:sldMk cId="15753831" sldId="1990"/>
            <ac:spMk id="20" creationId="{1923FD27-E9DC-40D5-A4B1-EE2E259978AF}"/>
          </ac:spMkLst>
        </pc:spChg>
        <pc:spChg chg="mod">
          <ac:chgData name="Hanne Marie Holst Harboe" userId="3744b3b0-e9bd-4e9c-bac2-809ff365716f" providerId="ADAL" clId="{F956BD7C-643C-4C5C-9691-1F9BDD8CC6C5}" dt="2023-01-25T20:33:35.242" v="4318" actId="164"/>
          <ac:spMkLst>
            <pc:docMk/>
            <pc:sldMk cId="15753831" sldId="1990"/>
            <ac:spMk id="21" creationId="{1417DE11-9E4B-4FFE-9C5F-D327D3F1FACE}"/>
          </ac:spMkLst>
        </pc:spChg>
        <pc:spChg chg="mod">
          <ac:chgData name="Hanne Marie Holst Harboe" userId="3744b3b0-e9bd-4e9c-bac2-809ff365716f" providerId="ADAL" clId="{F956BD7C-643C-4C5C-9691-1F9BDD8CC6C5}" dt="2023-01-25T20:33:35.242" v="4318" actId="164"/>
          <ac:spMkLst>
            <pc:docMk/>
            <pc:sldMk cId="15753831" sldId="1990"/>
            <ac:spMk id="23" creationId="{DC8D841A-07A7-4C6A-94C2-39243F2EB8BA}"/>
          </ac:spMkLst>
        </pc:spChg>
        <pc:spChg chg="mod">
          <ac:chgData name="Hanne Marie Holst Harboe" userId="3744b3b0-e9bd-4e9c-bac2-809ff365716f" providerId="ADAL" clId="{F956BD7C-643C-4C5C-9691-1F9BDD8CC6C5}" dt="2023-01-25T20:33:35.242" v="4318" actId="164"/>
          <ac:spMkLst>
            <pc:docMk/>
            <pc:sldMk cId="15753831" sldId="1990"/>
            <ac:spMk id="27" creationId="{1F2D0745-AF6F-4E3C-A0D8-24E74A59A07A}"/>
          </ac:spMkLst>
        </pc:spChg>
        <pc:grpChg chg="add mod">
          <ac:chgData name="Hanne Marie Holst Harboe" userId="3744b3b0-e9bd-4e9c-bac2-809ff365716f" providerId="ADAL" clId="{F956BD7C-643C-4C5C-9691-1F9BDD8CC6C5}" dt="2023-01-25T20:34:22.017" v="4339" actId="1076"/>
          <ac:grpSpMkLst>
            <pc:docMk/>
            <pc:sldMk cId="15753831" sldId="1990"/>
            <ac:grpSpMk id="2" creationId="{1F4A2E3C-AAA9-451E-A687-2736702889A6}"/>
          </ac:grpSpMkLst>
        </pc:grpChg>
        <pc:grpChg chg="add mod">
          <ac:chgData name="Hanne Marie Holst Harboe" userId="3744b3b0-e9bd-4e9c-bac2-809ff365716f" providerId="ADAL" clId="{F956BD7C-643C-4C5C-9691-1F9BDD8CC6C5}" dt="2023-01-25T20:34:25.868" v="4340" actId="1076"/>
          <ac:grpSpMkLst>
            <pc:docMk/>
            <pc:sldMk cId="15753831" sldId="1990"/>
            <ac:grpSpMk id="3" creationId="{8B723005-AD6C-42E4-A00E-1CB0D9B815C1}"/>
          </ac:grpSpMkLst>
        </pc:grpChg>
      </pc:sldChg>
      <pc:sldChg chg="addSp modSp mod addCm modCm">
        <pc:chgData name="Hanne Marie Holst Harboe" userId="3744b3b0-e9bd-4e9c-bac2-809ff365716f" providerId="ADAL" clId="{F956BD7C-643C-4C5C-9691-1F9BDD8CC6C5}" dt="2023-01-25T20:08:57.770" v="3915" actId="403"/>
        <pc:sldMkLst>
          <pc:docMk/>
          <pc:sldMk cId="1053166324" sldId="1991"/>
        </pc:sldMkLst>
        <pc:spChg chg="mod">
          <ac:chgData name="Hanne Marie Holst Harboe" userId="3744b3b0-e9bd-4e9c-bac2-809ff365716f" providerId="ADAL" clId="{F956BD7C-643C-4C5C-9691-1F9BDD8CC6C5}" dt="2023-01-25T11:30:29.275" v="722" actId="164"/>
          <ac:spMkLst>
            <pc:docMk/>
            <pc:sldMk cId="1053166324" sldId="1991"/>
            <ac:spMk id="12" creationId="{9A9EC5C7-379D-4159-881C-64C2A901F5AB}"/>
          </ac:spMkLst>
        </pc:spChg>
        <pc:spChg chg="mod">
          <ac:chgData name="Hanne Marie Holst Harboe" userId="3744b3b0-e9bd-4e9c-bac2-809ff365716f" providerId="ADAL" clId="{F956BD7C-643C-4C5C-9691-1F9BDD8CC6C5}" dt="2023-01-25T20:06:48.506" v="3815" actId="20577"/>
          <ac:spMkLst>
            <pc:docMk/>
            <pc:sldMk cId="1053166324" sldId="1991"/>
            <ac:spMk id="13" creationId="{D2F201AB-E8A3-43D5-AD56-0BC3AF8A3B9A}"/>
          </ac:spMkLst>
        </pc:spChg>
        <pc:spChg chg="mod">
          <ac:chgData name="Hanne Marie Holst Harboe" userId="3744b3b0-e9bd-4e9c-bac2-809ff365716f" providerId="ADAL" clId="{F956BD7C-643C-4C5C-9691-1F9BDD8CC6C5}" dt="2023-01-25T11:31:43.345" v="730" actId="14100"/>
          <ac:spMkLst>
            <pc:docMk/>
            <pc:sldMk cId="1053166324" sldId="1991"/>
            <ac:spMk id="14" creationId="{A547D884-A5D7-4E6A-93EB-BD3A96A22DD5}"/>
          </ac:spMkLst>
        </pc:spChg>
        <pc:spChg chg="mod">
          <ac:chgData name="Hanne Marie Holst Harboe" userId="3744b3b0-e9bd-4e9c-bac2-809ff365716f" providerId="ADAL" clId="{F956BD7C-643C-4C5C-9691-1F9BDD8CC6C5}" dt="2023-01-25T20:08:57.770" v="3915" actId="403"/>
          <ac:spMkLst>
            <pc:docMk/>
            <pc:sldMk cId="1053166324" sldId="1991"/>
            <ac:spMk id="34" creationId="{4DA16978-08B8-44DE-AE66-A99A848C6160}"/>
          </ac:spMkLst>
        </pc:spChg>
        <pc:grpChg chg="add mod">
          <ac:chgData name="Hanne Marie Holst Harboe" userId="3744b3b0-e9bd-4e9c-bac2-809ff365716f" providerId="ADAL" clId="{F956BD7C-643C-4C5C-9691-1F9BDD8CC6C5}" dt="2023-01-25T11:30:38.590" v="723" actId="1076"/>
          <ac:grpSpMkLst>
            <pc:docMk/>
            <pc:sldMk cId="1053166324" sldId="1991"/>
            <ac:grpSpMk id="3" creationId="{4A9A6A59-AEE4-4D27-B03B-5680BABCC315}"/>
          </ac:grpSpMkLst>
        </pc:grpChg>
      </pc:sldChg>
      <pc:sldChg chg="addSp delSp modSp mod">
        <pc:chgData name="Hanne Marie Holst Harboe" userId="3744b3b0-e9bd-4e9c-bac2-809ff365716f" providerId="ADAL" clId="{F956BD7C-643C-4C5C-9691-1F9BDD8CC6C5}" dt="2023-01-25T20:41:42.395" v="4411" actId="313"/>
        <pc:sldMkLst>
          <pc:docMk/>
          <pc:sldMk cId="3606739673" sldId="1992"/>
        </pc:sldMkLst>
        <pc:spChg chg="mod">
          <ac:chgData name="Hanne Marie Holst Harboe" userId="3744b3b0-e9bd-4e9c-bac2-809ff365716f" providerId="ADAL" clId="{F956BD7C-643C-4C5C-9691-1F9BDD8CC6C5}" dt="2023-01-25T11:47:49.581" v="799" actId="164"/>
          <ac:spMkLst>
            <pc:docMk/>
            <pc:sldMk cId="3606739673" sldId="1992"/>
            <ac:spMk id="17" creationId="{D18898B6-B05E-447D-A66C-ECF756CF54F6}"/>
          </ac:spMkLst>
        </pc:spChg>
        <pc:spChg chg="mod">
          <ac:chgData name="Hanne Marie Holst Harboe" userId="3744b3b0-e9bd-4e9c-bac2-809ff365716f" providerId="ADAL" clId="{F956BD7C-643C-4C5C-9691-1F9BDD8CC6C5}" dt="2023-01-25T11:56:19.992" v="840" actId="14100"/>
          <ac:spMkLst>
            <pc:docMk/>
            <pc:sldMk cId="3606739673" sldId="1992"/>
            <ac:spMk id="18" creationId="{EA78468F-E258-48AA-9048-3CCC211CB935}"/>
          </ac:spMkLst>
        </pc:spChg>
        <pc:spChg chg="mod">
          <ac:chgData name="Hanne Marie Holst Harboe" userId="3744b3b0-e9bd-4e9c-bac2-809ff365716f" providerId="ADAL" clId="{F956BD7C-643C-4C5C-9691-1F9BDD8CC6C5}" dt="2023-01-25T20:25:17.320" v="4238" actId="20577"/>
          <ac:spMkLst>
            <pc:docMk/>
            <pc:sldMk cId="3606739673" sldId="1992"/>
            <ac:spMk id="19" creationId="{5D72530B-A363-4545-8632-1FFB3C39526F}"/>
          </ac:spMkLst>
        </pc:spChg>
        <pc:spChg chg="mod">
          <ac:chgData name="Hanne Marie Holst Harboe" userId="3744b3b0-e9bd-4e9c-bac2-809ff365716f" providerId="ADAL" clId="{F956BD7C-643C-4C5C-9691-1F9BDD8CC6C5}" dt="2023-01-25T14:08:19.612" v="3545" actId="14100"/>
          <ac:spMkLst>
            <pc:docMk/>
            <pc:sldMk cId="3606739673" sldId="1992"/>
            <ac:spMk id="22" creationId="{AC9C19F2-B6F3-419D-80F8-FF0DD1D06E4D}"/>
          </ac:spMkLst>
        </pc:spChg>
        <pc:spChg chg="mod">
          <ac:chgData name="Hanne Marie Holst Harboe" userId="3744b3b0-e9bd-4e9c-bac2-809ff365716f" providerId="ADAL" clId="{F956BD7C-643C-4C5C-9691-1F9BDD8CC6C5}" dt="2023-01-25T14:08:26.981" v="3546" actId="14100"/>
          <ac:spMkLst>
            <pc:docMk/>
            <pc:sldMk cId="3606739673" sldId="1992"/>
            <ac:spMk id="23" creationId="{78A4AB52-5A29-4C4E-9DAF-9283A22F6409}"/>
          </ac:spMkLst>
        </pc:spChg>
        <pc:spChg chg="mod">
          <ac:chgData name="Hanne Marie Holst Harboe" userId="3744b3b0-e9bd-4e9c-bac2-809ff365716f" providerId="ADAL" clId="{F956BD7C-643C-4C5C-9691-1F9BDD8CC6C5}" dt="2023-01-25T20:41:42.395" v="4411" actId="313"/>
          <ac:spMkLst>
            <pc:docMk/>
            <pc:sldMk cId="3606739673" sldId="1992"/>
            <ac:spMk id="24" creationId="{65ACF726-27D2-4278-8E96-7B105C601347}"/>
          </ac:spMkLst>
        </pc:spChg>
        <pc:grpChg chg="add mod">
          <ac:chgData name="Hanne Marie Holst Harboe" userId="3744b3b0-e9bd-4e9c-bac2-809ff365716f" providerId="ADAL" clId="{F956BD7C-643C-4C5C-9691-1F9BDD8CC6C5}" dt="2023-01-25T11:56:16.529" v="839" actId="1076"/>
          <ac:grpSpMkLst>
            <pc:docMk/>
            <pc:sldMk cId="3606739673" sldId="1992"/>
            <ac:grpSpMk id="2" creationId="{59694333-A1DD-4056-8B71-797BBA8662DF}"/>
          </ac:grpSpMkLst>
        </pc:grpChg>
        <pc:grpChg chg="add mod">
          <ac:chgData name="Hanne Marie Holst Harboe" userId="3744b3b0-e9bd-4e9c-bac2-809ff365716f" providerId="ADAL" clId="{F956BD7C-643C-4C5C-9691-1F9BDD8CC6C5}" dt="2023-01-25T14:08:38.713" v="3547" actId="1076"/>
          <ac:grpSpMkLst>
            <pc:docMk/>
            <pc:sldMk cId="3606739673" sldId="1992"/>
            <ac:grpSpMk id="3" creationId="{4F399B1D-4CC0-4467-8609-AB2D591854F3}"/>
          </ac:grpSpMkLst>
        </pc:grpChg>
        <pc:picChg chg="add del mod">
          <ac:chgData name="Hanne Marie Holst Harboe" userId="3744b3b0-e9bd-4e9c-bac2-809ff365716f" providerId="ADAL" clId="{F956BD7C-643C-4C5C-9691-1F9BDD8CC6C5}" dt="2023-01-25T11:55:42.546" v="833" actId="478"/>
          <ac:picMkLst>
            <pc:docMk/>
            <pc:sldMk cId="3606739673" sldId="1992"/>
            <ac:picMk id="11" creationId="{B0C7A61E-6232-47B7-AECF-EE0A7EDB7888}"/>
          </ac:picMkLst>
        </pc:picChg>
        <pc:picChg chg="add del mod">
          <ac:chgData name="Hanne Marie Holst Harboe" userId="3744b3b0-e9bd-4e9c-bac2-809ff365716f" providerId="ADAL" clId="{F956BD7C-643C-4C5C-9691-1F9BDD8CC6C5}" dt="2023-01-25T11:55:43.697" v="834" actId="478"/>
          <ac:picMkLst>
            <pc:docMk/>
            <pc:sldMk cId="3606739673" sldId="1992"/>
            <ac:picMk id="13" creationId="{A780425F-02F1-4812-B364-BABFD1D195FF}"/>
          </ac:picMkLst>
        </pc:picChg>
      </pc:sldChg>
      <pc:sldChg chg="addSp delSp modSp add del mod">
        <pc:chgData name="Hanne Marie Holst Harboe" userId="3744b3b0-e9bd-4e9c-bac2-809ff365716f" providerId="ADAL" clId="{F956BD7C-643C-4C5C-9691-1F9BDD8CC6C5}" dt="2023-01-25T12:42:46.050" v="984" actId="2696"/>
        <pc:sldMkLst>
          <pc:docMk/>
          <pc:sldMk cId="500028068" sldId="1993"/>
        </pc:sldMkLst>
        <pc:spChg chg="del">
          <ac:chgData name="Hanne Marie Holst Harboe" userId="3744b3b0-e9bd-4e9c-bac2-809ff365716f" providerId="ADAL" clId="{F956BD7C-643C-4C5C-9691-1F9BDD8CC6C5}" dt="2023-01-25T12:38:37.959" v="944" actId="478"/>
          <ac:spMkLst>
            <pc:docMk/>
            <pc:sldMk cId="500028068" sldId="1993"/>
            <ac:spMk id="28" creationId="{44AF79D9-BF45-4220-9CEE-6C59C4B39873}"/>
          </ac:spMkLst>
        </pc:spChg>
        <pc:spChg chg="del">
          <ac:chgData name="Hanne Marie Holst Harboe" userId="3744b3b0-e9bd-4e9c-bac2-809ff365716f" providerId="ADAL" clId="{F956BD7C-643C-4C5C-9691-1F9BDD8CC6C5}" dt="2023-01-25T12:38:40.808" v="947" actId="478"/>
          <ac:spMkLst>
            <pc:docMk/>
            <pc:sldMk cId="500028068" sldId="1993"/>
            <ac:spMk id="29" creationId="{7F01E3F5-73D8-465A-9DB2-D946E7B5B618}"/>
          </ac:spMkLst>
        </pc:spChg>
        <pc:spChg chg="del">
          <ac:chgData name="Hanne Marie Holst Harboe" userId="3744b3b0-e9bd-4e9c-bac2-809ff365716f" providerId="ADAL" clId="{F956BD7C-643C-4C5C-9691-1F9BDD8CC6C5}" dt="2023-01-25T12:38:49.305" v="955" actId="478"/>
          <ac:spMkLst>
            <pc:docMk/>
            <pc:sldMk cId="500028068" sldId="1993"/>
            <ac:spMk id="30" creationId="{93D8B084-3B98-4B8D-A1AB-383223AB0206}"/>
          </ac:spMkLst>
        </pc:spChg>
        <pc:spChg chg="del">
          <ac:chgData name="Hanne Marie Holst Harboe" userId="3744b3b0-e9bd-4e9c-bac2-809ff365716f" providerId="ADAL" clId="{F956BD7C-643C-4C5C-9691-1F9BDD8CC6C5}" dt="2023-01-25T12:38:50.834" v="956" actId="478"/>
          <ac:spMkLst>
            <pc:docMk/>
            <pc:sldMk cId="500028068" sldId="1993"/>
            <ac:spMk id="31" creationId="{33539908-0180-4F56-AE0B-39F17F971644}"/>
          </ac:spMkLst>
        </pc:spChg>
        <pc:spChg chg="del">
          <ac:chgData name="Hanne Marie Holst Harboe" userId="3744b3b0-e9bd-4e9c-bac2-809ff365716f" providerId="ADAL" clId="{F956BD7C-643C-4C5C-9691-1F9BDD8CC6C5}" dt="2023-01-25T12:38:45.287" v="951" actId="478"/>
          <ac:spMkLst>
            <pc:docMk/>
            <pc:sldMk cId="500028068" sldId="1993"/>
            <ac:spMk id="32" creationId="{5735C4A8-4846-49B9-BA3F-B78C3C39085E}"/>
          </ac:spMkLst>
        </pc:spChg>
        <pc:spChg chg="add mod">
          <ac:chgData name="Hanne Marie Holst Harboe" userId="3744b3b0-e9bd-4e9c-bac2-809ff365716f" providerId="ADAL" clId="{F956BD7C-643C-4C5C-9691-1F9BDD8CC6C5}" dt="2023-01-25T12:38:30.712" v="941"/>
          <ac:spMkLst>
            <pc:docMk/>
            <pc:sldMk cId="500028068" sldId="1993"/>
            <ac:spMk id="36" creationId="{08E6013D-B83A-4A24-BF20-D8396C322B4E}"/>
          </ac:spMkLst>
        </pc:spChg>
        <pc:spChg chg="add mod">
          <ac:chgData name="Hanne Marie Holst Harboe" userId="3744b3b0-e9bd-4e9c-bac2-809ff365716f" providerId="ADAL" clId="{F956BD7C-643C-4C5C-9691-1F9BDD8CC6C5}" dt="2023-01-25T12:42:10.098" v="979" actId="555"/>
          <ac:spMkLst>
            <pc:docMk/>
            <pc:sldMk cId="500028068" sldId="1993"/>
            <ac:spMk id="39" creationId="{56F67156-21EF-43B5-A41A-9192C0AEA532}"/>
          </ac:spMkLst>
        </pc:spChg>
        <pc:spChg chg="add mod">
          <ac:chgData name="Hanne Marie Holst Harboe" userId="3744b3b0-e9bd-4e9c-bac2-809ff365716f" providerId="ADAL" clId="{F956BD7C-643C-4C5C-9691-1F9BDD8CC6C5}" dt="2023-01-25T12:42:15.239" v="980" actId="408"/>
          <ac:spMkLst>
            <pc:docMk/>
            <pc:sldMk cId="500028068" sldId="1993"/>
            <ac:spMk id="40" creationId="{5BB36D80-F4A4-4B6E-BC24-A492E2E5B065}"/>
          </ac:spMkLst>
        </pc:spChg>
        <pc:spChg chg="add mod">
          <ac:chgData name="Hanne Marie Holst Harboe" userId="3744b3b0-e9bd-4e9c-bac2-809ff365716f" providerId="ADAL" clId="{F956BD7C-643C-4C5C-9691-1F9BDD8CC6C5}" dt="2023-01-25T12:42:15.239" v="980" actId="408"/>
          <ac:spMkLst>
            <pc:docMk/>
            <pc:sldMk cId="500028068" sldId="1993"/>
            <ac:spMk id="41" creationId="{ABBB35FC-B59F-46B2-BD49-763F19932498}"/>
          </ac:spMkLst>
        </pc:spChg>
        <pc:spChg chg="add mod">
          <ac:chgData name="Hanne Marie Holst Harboe" userId="3744b3b0-e9bd-4e9c-bac2-809ff365716f" providerId="ADAL" clId="{F956BD7C-643C-4C5C-9691-1F9BDD8CC6C5}" dt="2023-01-25T12:42:15.239" v="980" actId="408"/>
          <ac:spMkLst>
            <pc:docMk/>
            <pc:sldMk cId="500028068" sldId="1993"/>
            <ac:spMk id="42" creationId="{1FA34B98-CD19-4412-863A-CA49F4EE315F}"/>
          </ac:spMkLst>
        </pc:spChg>
        <pc:spChg chg="add mod">
          <ac:chgData name="Hanne Marie Holst Harboe" userId="3744b3b0-e9bd-4e9c-bac2-809ff365716f" providerId="ADAL" clId="{F956BD7C-643C-4C5C-9691-1F9BDD8CC6C5}" dt="2023-01-25T12:42:15.239" v="980" actId="408"/>
          <ac:spMkLst>
            <pc:docMk/>
            <pc:sldMk cId="500028068" sldId="1993"/>
            <ac:spMk id="43" creationId="{DC5E3D4E-4FBC-4F4A-85ED-D5CAD2A4055C}"/>
          </ac:spMkLst>
        </pc:spChg>
        <pc:spChg chg="add mod">
          <ac:chgData name="Hanne Marie Holst Harboe" userId="3744b3b0-e9bd-4e9c-bac2-809ff365716f" providerId="ADAL" clId="{F956BD7C-643C-4C5C-9691-1F9BDD8CC6C5}" dt="2023-01-25T12:42:15.239" v="980" actId="408"/>
          <ac:spMkLst>
            <pc:docMk/>
            <pc:sldMk cId="500028068" sldId="1993"/>
            <ac:spMk id="44" creationId="{055568F8-417A-4659-B2CB-0BC55CFEF6CF}"/>
          </ac:spMkLst>
        </pc:spChg>
        <pc:spChg chg="add mod">
          <ac:chgData name="Hanne Marie Holst Harboe" userId="3744b3b0-e9bd-4e9c-bac2-809ff365716f" providerId="ADAL" clId="{F956BD7C-643C-4C5C-9691-1F9BDD8CC6C5}" dt="2023-01-25T12:42:28.745" v="981" actId="1076"/>
          <ac:spMkLst>
            <pc:docMk/>
            <pc:sldMk cId="500028068" sldId="1993"/>
            <ac:spMk id="47" creationId="{7B776C8A-E327-43E5-B54A-46C274ACDC37}"/>
          </ac:spMkLst>
        </pc:spChg>
        <pc:spChg chg="del">
          <ac:chgData name="Hanne Marie Holst Harboe" userId="3744b3b0-e9bd-4e9c-bac2-809ff365716f" providerId="ADAL" clId="{F956BD7C-643C-4C5C-9691-1F9BDD8CC6C5}" dt="2023-01-25T12:38:36.659" v="942" actId="478"/>
          <ac:spMkLst>
            <pc:docMk/>
            <pc:sldMk cId="500028068" sldId="1993"/>
            <ac:spMk id="51" creationId="{4B28BB84-85F0-4759-9F38-3299802DD9AD}"/>
          </ac:spMkLst>
        </pc:spChg>
        <pc:spChg chg="add mod">
          <ac:chgData name="Hanne Marie Holst Harboe" userId="3744b3b0-e9bd-4e9c-bac2-809ff365716f" providerId="ADAL" clId="{F956BD7C-643C-4C5C-9691-1F9BDD8CC6C5}" dt="2023-01-25T12:42:32.855" v="982" actId="1076"/>
          <ac:spMkLst>
            <pc:docMk/>
            <pc:sldMk cId="500028068" sldId="1993"/>
            <ac:spMk id="52" creationId="{C19C0685-3342-4017-A15F-291793E40DCA}"/>
          </ac:spMkLst>
        </pc:spChg>
        <pc:spChg chg="add mod">
          <ac:chgData name="Hanne Marie Holst Harboe" userId="3744b3b0-e9bd-4e9c-bac2-809ff365716f" providerId="ADAL" clId="{F956BD7C-643C-4C5C-9691-1F9BDD8CC6C5}" dt="2023-01-25T12:38:30.712" v="941"/>
          <ac:spMkLst>
            <pc:docMk/>
            <pc:sldMk cId="500028068" sldId="1993"/>
            <ac:spMk id="53" creationId="{E41D2BBC-0F13-4E3C-9549-F9291778298E}"/>
          </ac:spMkLst>
        </pc:spChg>
        <pc:spChg chg="del">
          <ac:chgData name="Hanne Marie Holst Harboe" userId="3744b3b0-e9bd-4e9c-bac2-809ff365716f" providerId="ADAL" clId="{F956BD7C-643C-4C5C-9691-1F9BDD8CC6C5}" dt="2023-01-25T12:38:37.430" v="943" actId="478"/>
          <ac:spMkLst>
            <pc:docMk/>
            <pc:sldMk cId="500028068" sldId="1993"/>
            <ac:spMk id="55" creationId="{419717BE-CB32-4E3F-8CFD-4B1CD1CB9EEE}"/>
          </ac:spMkLst>
        </pc:spChg>
        <pc:spChg chg="del">
          <ac:chgData name="Hanne Marie Holst Harboe" userId="3744b3b0-e9bd-4e9c-bac2-809ff365716f" providerId="ADAL" clId="{F956BD7C-643C-4C5C-9691-1F9BDD8CC6C5}" dt="2023-01-25T12:38:41.545" v="948" actId="478"/>
          <ac:spMkLst>
            <pc:docMk/>
            <pc:sldMk cId="500028068" sldId="1993"/>
            <ac:spMk id="59" creationId="{31AA4063-3F0E-44C3-8766-677CC0C5B946}"/>
          </ac:spMkLst>
        </pc:spChg>
        <pc:spChg chg="del mod">
          <ac:chgData name="Hanne Marie Holst Harboe" userId="3744b3b0-e9bd-4e9c-bac2-809ff365716f" providerId="ADAL" clId="{F956BD7C-643C-4C5C-9691-1F9BDD8CC6C5}" dt="2023-01-25T12:38:39.703" v="946" actId="478"/>
          <ac:spMkLst>
            <pc:docMk/>
            <pc:sldMk cId="500028068" sldId="1993"/>
            <ac:spMk id="60" creationId="{C79D72ED-4BA7-4992-9D55-48BAA45B72AF}"/>
          </ac:spMkLst>
        </pc:spChg>
        <pc:spChg chg="del">
          <ac:chgData name="Hanne Marie Holst Harboe" userId="3744b3b0-e9bd-4e9c-bac2-809ff365716f" providerId="ADAL" clId="{F956BD7C-643C-4C5C-9691-1F9BDD8CC6C5}" dt="2023-01-25T12:38:47.655" v="953" actId="478"/>
          <ac:spMkLst>
            <pc:docMk/>
            <pc:sldMk cId="500028068" sldId="1993"/>
            <ac:spMk id="63" creationId="{1A3657CF-36BF-45B6-89B6-D8F7A5071DFD}"/>
          </ac:spMkLst>
        </pc:spChg>
        <pc:spChg chg="del">
          <ac:chgData name="Hanne Marie Holst Harboe" userId="3744b3b0-e9bd-4e9c-bac2-809ff365716f" providerId="ADAL" clId="{F956BD7C-643C-4C5C-9691-1F9BDD8CC6C5}" dt="2023-01-25T12:38:48.618" v="954" actId="478"/>
          <ac:spMkLst>
            <pc:docMk/>
            <pc:sldMk cId="500028068" sldId="1993"/>
            <ac:spMk id="64" creationId="{8C7FD7EA-5081-46A8-B085-2DD3EBA6430B}"/>
          </ac:spMkLst>
        </pc:spChg>
        <pc:spChg chg="add mod">
          <ac:chgData name="Hanne Marie Holst Harboe" userId="3744b3b0-e9bd-4e9c-bac2-809ff365716f" providerId="ADAL" clId="{F956BD7C-643C-4C5C-9691-1F9BDD8CC6C5}" dt="2023-01-25T12:38:30.712" v="941"/>
          <ac:spMkLst>
            <pc:docMk/>
            <pc:sldMk cId="500028068" sldId="1993"/>
            <ac:spMk id="66" creationId="{46F521B9-4911-4168-B9A5-847368C093C4}"/>
          </ac:spMkLst>
        </pc:spChg>
        <pc:spChg chg="add mod">
          <ac:chgData name="Hanne Marie Holst Harboe" userId="3744b3b0-e9bd-4e9c-bac2-809ff365716f" providerId="ADAL" clId="{F956BD7C-643C-4C5C-9691-1F9BDD8CC6C5}" dt="2023-01-25T12:38:30.712" v="941"/>
          <ac:spMkLst>
            <pc:docMk/>
            <pc:sldMk cId="500028068" sldId="1993"/>
            <ac:spMk id="67" creationId="{D971BCD1-1372-4F87-9D4D-495F2980387D}"/>
          </ac:spMkLst>
        </pc:spChg>
        <pc:spChg chg="add mod">
          <ac:chgData name="Hanne Marie Holst Harboe" userId="3744b3b0-e9bd-4e9c-bac2-809ff365716f" providerId="ADAL" clId="{F956BD7C-643C-4C5C-9691-1F9BDD8CC6C5}" dt="2023-01-25T12:38:30.712" v="941"/>
          <ac:spMkLst>
            <pc:docMk/>
            <pc:sldMk cId="500028068" sldId="1993"/>
            <ac:spMk id="69" creationId="{FB18D442-ABF4-43EB-93F9-46E0D460962F}"/>
          </ac:spMkLst>
        </pc:spChg>
        <pc:spChg chg="add mod">
          <ac:chgData name="Hanne Marie Holst Harboe" userId="3744b3b0-e9bd-4e9c-bac2-809ff365716f" providerId="ADAL" clId="{F956BD7C-643C-4C5C-9691-1F9BDD8CC6C5}" dt="2023-01-25T12:38:30.712" v="941"/>
          <ac:spMkLst>
            <pc:docMk/>
            <pc:sldMk cId="500028068" sldId="1993"/>
            <ac:spMk id="70" creationId="{934AA1FC-3A94-47A3-96D8-1DFA8BA7AA2F}"/>
          </ac:spMkLst>
        </pc:spChg>
        <pc:spChg chg="add mod">
          <ac:chgData name="Hanne Marie Holst Harboe" userId="3744b3b0-e9bd-4e9c-bac2-809ff365716f" providerId="ADAL" clId="{F956BD7C-643C-4C5C-9691-1F9BDD8CC6C5}" dt="2023-01-25T12:38:30.712" v="941"/>
          <ac:spMkLst>
            <pc:docMk/>
            <pc:sldMk cId="500028068" sldId="1993"/>
            <ac:spMk id="71" creationId="{3D522745-FB99-4692-A055-EAC73E75DA66}"/>
          </ac:spMkLst>
        </pc:spChg>
        <pc:spChg chg="add mod">
          <ac:chgData name="Hanne Marie Holst Harboe" userId="3744b3b0-e9bd-4e9c-bac2-809ff365716f" providerId="ADAL" clId="{F956BD7C-643C-4C5C-9691-1F9BDD8CC6C5}" dt="2023-01-25T12:42:37.432" v="983"/>
          <ac:spMkLst>
            <pc:docMk/>
            <pc:sldMk cId="500028068" sldId="1993"/>
            <ac:spMk id="72" creationId="{22567C34-AFB3-446A-B0AF-CDCC12CC843B}"/>
          </ac:spMkLst>
        </pc:spChg>
        <pc:spChg chg="del mod">
          <ac:chgData name="Hanne Marie Holst Harboe" userId="3744b3b0-e9bd-4e9c-bac2-809ff365716f" providerId="ADAL" clId="{F956BD7C-643C-4C5C-9691-1F9BDD8CC6C5}" dt="2023-01-25T12:38:43.560" v="950" actId="478"/>
          <ac:spMkLst>
            <pc:docMk/>
            <pc:sldMk cId="500028068" sldId="1993"/>
            <ac:spMk id="173" creationId="{75436E45-FC46-422A-9D69-8963386AF554}"/>
          </ac:spMkLst>
        </pc:spChg>
        <pc:cxnChg chg="add mod">
          <ac:chgData name="Hanne Marie Holst Harboe" userId="3744b3b0-e9bd-4e9c-bac2-809ff365716f" providerId="ADAL" clId="{F956BD7C-643C-4C5C-9691-1F9BDD8CC6C5}" dt="2023-01-25T12:38:30.712" v="941"/>
          <ac:cxnSpMkLst>
            <pc:docMk/>
            <pc:sldMk cId="500028068" sldId="1993"/>
            <ac:cxnSpMk id="35" creationId="{34C80655-24CA-4A1F-B5FF-7B8D7FF75A45}"/>
          </ac:cxnSpMkLst>
        </pc:cxnChg>
        <pc:cxnChg chg="add mod">
          <ac:chgData name="Hanne Marie Holst Harboe" userId="3744b3b0-e9bd-4e9c-bac2-809ff365716f" providerId="ADAL" clId="{F956BD7C-643C-4C5C-9691-1F9BDD8CC6C5}" dt="2023-01-25T12:38:30.712" v="941"/>
          <ac:cxnSpMkLst>
            <pc:docMk/>
            <pc:sldMk cId="500028068" sldId="1993"/>
            <ac:cxnSpMk id="38" creationId="{5F60D194-5C19-4C54-BFB4-C2F024C1DA7C}"/>
          </ac:cxnSpMkLst>
        </pc:cxnChg>
        <pc:cxnChg chg="add mod">
          <ac:chgData name="Hanne Marie Holst Harboe" userId="3744b3b0-e9bd-4e9c-bac2-809ff365716f" providerId="ADAL" clId="{F956BD7C-643C-4C5C-9691-1F9BDD8CC6C5}" dt="2023-01-25T12:38:30.712" v="941"/>
          <ac:cxnSpMkLst>
            <pc:docMk/>
            <pc:sldMk cId="500028068" sldId="1993"/>
            <ac:cxnSpMk id="54" creationId="{C17CD397-57D1-45F5-A97D-49207B476578}"/>
          </ac:cxnSpMkLst>
        </pc:cxnChg>
        <pc:cxnChg chg="add mod">
          <ac:chgData name="Hanne Marie Holst Harboe" userId="3744b3b0-e9bd-4e9c-bac2-809ff365716f" providerId="ADAL" clId="{F956BD7C-643C-4C5C-9691-1F9BDD8CC6C5}" dt="2023-01-25T12:38:30.712" v="941"/>
          <ac:cxnSpMkLst>
            <pc:docMk/>
            <pc:sldMk cId="500028068" sldId="1993"/>
            <ac:cxnSpMk id="61" creationId="{93C10D46-4E63-45EF-91B9-6C6043121B30}"/>
          </ac:cxnSpMkLst>
        </pc:cxnChg>
        <pc:cxnChg chg="add mod">
          <ac:chgData name="Hanne Marie Holst Harboe" userId="3744b3b0-e9bd-4e9c-bac2-809ff365716f" providerId="ADAL" clId="{F956BD7C-643C-4C5C-9691-1F9BDD8CC6C5}" dt="2023-01-25T12:38:30.712" v="941"/>
          <ac:cxnSpMkLst>
            <pc:docMk/>
            <pc:sldMk cId="500028068" sldId="1993"/>
            <ac:cxnSpMk id="62" creationId="{55A9BC3E-10C5-4157-887A-C69FDC335E32}"/>
          </ac:cxnSpMkLst>
        </pc:cxnChg>
        <pc:cxnChg chg="add mod">
          <ac:chgData name="Hanne Marie Holst Harboe" userId="3744b3b0-e9bd-4e9c-bac2-809ff365716f" providerId="ADAL" clId="{F956BD7C-643C-4C5C-9691-1F9BDD8CC6C5}" dt="2023-01-25T12:38:30.712" v="941"/>
          <ac:cxnSpMkLst>
            <pc:docMk/>
            <pc:sldMk cId="500028068" sldId="1993"/>
            <ac:cxnSpMk id="65" creationId="{65420435-6A73-49F2-82A5-BD8C558F720F}"/>
          </ac:cxnSpMkLst>
        </pc:cxnChg>
        <pc:cxnChg chg="add mod">
          <ac:chgData name="Hanne Marie Holst Harboe" userId="3744b3b0-e9bd-4e9c-bac2-809ff365716f" providerId="ADAL" clId="{F956BD7C-643C-4C5C-9691-1F9BDD8CC6C5}" dt="2023-01-25T12:38:30.712" v="941"/>
          <ac:cxnSpMkLst>
            <pc:docMk/>
            <pc:sldMk cId="500028068" sldId="1993"/>
            <ac:cxnSpMk id="68" creationId="{F14A927B-3535-4CE8-B6F9-5B50013CFC5D}"/>
          </ac:cxnSpMkLst>
        </pc:cxnChg>
        <pc:cxnChg chg="del">
          <ac:chgData name="Hanne Marie Holst Harboe" userId="3744b3b0-e9bd-4e9c-bac2-809ff365716f" providerId="ADAL" clId="{F956BD7C-643C-4C5C-9691-1F9BDD8CC6C5}" dt="2023-01-25T12:38:46.316" v="952" actId="478"/>
          <ac:cxnSpMkLst>
            <pc:docMk/>
            <pc:sldMk cId="500028068" sldId="1993"/>
            <ac:cxnSpMk id="171" creationId="{66EEAD2C-87A2-4211-9A9A-7C9CC6D012BF}"/>
          </ac:cxnSpMkLst>
        </pc:cxnChg>
      </pc:sldChg>
      <pc:sldChg chg="addSp delSp modSp add mod addCm">
        <pc:chgData name="Hanne Marie Holst Harboe" userId="3744b3b0-e9bd-4e9c-bac2-809ff365716f" providerId="ADAL" clId="{F956BD7C-643C-4C5C-9691-1F9BDD8CC6C5}" dt="2023-01-25T20:32:24.616" v="4314" actId="20577"/>
        <pc:sldMkLst>
          <pc:docMk/>
          <pc:sldMk cId="1118208253" sldId="1993"/>
        </pc:sldMkLst>
        <pc:spChg chg="del">
          <ac:chgData name="Hanne Marie Holst Harboe" userId="3744b3b0-e9bd-4e9c-bac2-809ff365716f" providerId="ADAL" clId="{F956BD7C-643C-4C5C-9691-1F9BDD8CC6C5}" dt="2023-01-25T13:43:40.326" v="1863" actId="478"/>
          <ac:spMkLst>
            <pc:docMk/>
            <pc:sldMk cId="1118208253" sldId="1993"/>
            <ac:spMk id="13" creationId="{3350969E-2532-4C4A-A918-EB6B1BCEFFA6}"/>
          </ac:spMkLst>
        </pc:spChg>
        <pc:spChg chg="del">
          <ac:chgData name="Hanne Marie Holst Harboe" userId="3744b3b0-e9bd-4e9c-bac2-809ff365716f" providerId="ADAL" clId="{F956BD7C-643C-4C5C-9691-1F9BDD8CC6C5}" dt="2023-01-25T13:43:41.036" v="1864" actId="478"/>
          <ac:spMkLst>
            <pc:docMk/>
            <pc:sldMk cId="1118208253" sldId="1993"/>
            <ac:spMk id="16" creationId="{58150B2C-2439-4337-B069-8B321F50120E}"/>
          </ac:spMkLst>
        </pc:spChg>
        <pc:spChg chg="mod">
          <ac:chgData name="Hanne Marie Holst Harboe" userId="3744b3b0-e9bd-4e9c-bac2-809ff365716f" providerId="ADAL" clId="{F956BD7C-643C-4C5C-9691-1F9BDD8CC6C5}" dt="2023-01-25T13:57:32.059" v="3241" actId="403"/>
          <ac:spMkLst>
            <pc:docMk/>
            <pc:sldMk cId="1118208253" sldId="1993"/>
            <ac:spMk id="18" creationId="{CE39AA97-4D19-424A-B2C7-FF4C20C02189}"/>
          </ac:spMkLst>
        </pc:spChg>
        <pc:spChg chg="mod">
          <ac:chgData name="Hanne Marie Holst Harboe" userId="3744b3b0-e9bd-4e9c-bac2-809ff365716f" providerId="ADAL" clId="{F956BD7C-643C-4C5C-9691-1F9BDD8CC6C5}" dt="2023-01-25T13:43:53.584" v="1868" actId="14100"/>
          <ac:spMkLst>
            <pc:docMk/>
            <pc:sldMk cId="1118208253" sldId="1993"/>
            <ac:spMk id="19" creationId="{810ACAF7-694B-47CA-AE1A-F1D1D2FEA95A}"/>
          </ac:spMkLst>
        </pc:spChg>
        <pc:spChg chg="mod">
          <ac:chgData name="Hanne Marie Holst Harboe" userId="3744b3b0-e9bd-4e9c-bac2-809ff365716f" providerId="ADAL" clId="{F956BD7C-643C-4C5C-9691-1F9BDD8CC6C5}" dt="2023-01-25T20:12:25.245" v="3947" actId="108"/>
          <ac:spMkLst>
            <pc:docMk/>
            <pc:sldMk cId="1118208253" sldId="1993"/>
            <ac:spMk id="20" creationId="{1923FD27-E9DC-40D5-A4B1-EE2E259978AF}"/>
          </ac:spMkLst>
        </pc:spChg>
        <pc:spChg chg="del mod">
          <ac:chgData name="Hanne Marie Holst Harboe" userId="3744b3b0-e9bd-4e9c-bac2-809ff365716f" providerId="ADAL" clId="{F956BD7C-643C-4C5C-9691-1F9BDD8CC6C5}" dt="2023-01-25T13:43:42.607" v="1866" actId="478"/>
          <ac:spMkLst>
            <pc:docMk/>
            <pc:sldMk cId="1118208253" sldId="1993"/>
            <ac:spMk id="22" creationId="{EF106EA0-5B80-4410-87D5-4B85EE6FCBD8}"/>
          </ac:spMkLst>
        </pc:spChg>
        <pc:spChg chg="mod">
          <ac:chgData name="Hanne Marie Holst Harboe" userId="3744b3b0-e9bd-4e9c-bac2-809ff365716f" providerId="ADAL" clId="{F956BD7C-643C-4C5C-9691-1F9BDD8CC6C5}" dt="2023-01-25T13:57:32.630" v="3242" actId="403"/>
          <ac:spMkLst>
            <pc:docMk/>
            <pc:sldMk cId="1118208253" sldId="1993"/>
            <ac:spMk id="23" creationId="{92660346-9379-4E5E-A504-88A46E8336B1}"/>
          </ac:spMkLst>
        </pc:spChg>
        <pc:spChg chg="mod">
          <ac:chgData name="Hanne Marie Holst Harboe" userId="3744b3b0-e9bd-4e9c-bac2-809ff365716f" providerId="ADAL" clId="{F956BD7C-643C-4C5C-9691-1F9BDD8CC6C5}" dt="2023-01-25T13:43:56.846" v="1869" actId="14100"/>
          <ac:spMkLst>
            <pc:docMk/>
            <pc:sldMk cId="1118208253" sldId="1993"/>
            <ac:spMk id="24" creationId="{467FA636-B83B-4BCF-86A3-5944D6CA1E96}"/>
          </ac:spMkLst>
        </pc:spChg>
        <pc:spChg chg="mod">
          <ac:chgData name="Hanne Marie Holst Harboe" userId="3744b3b0-e9bd-4e9c-bac2-809ff365716f" providerId="ADAL" clId="{F956BD7C-643C-4C5C-9691-1F9BDD8CC6C5}" dt="2023-01-25T20:32:24.616" v="4314" actId="20577"/>
          <ac:spMkLst>
            <pc:docMk/>
            <pc:sldMk cId="1118208253" sldId="1993"/>
            <ac:spMk id="25" creationId="{0A5239A4-21D4-4585-86F0-5205BDA57DA2}"/>
          </ac:spMkLst>
        </pc:spChg>
        <pc:grpChg chg="add mod">
          <ac:chgData name="Hanne Marie Holst Harboe" userId="3744b3b0-e9bd-4e9c-bac2-809ff365716f" providerId="ADAL" clId="{F956BD7C-643C-4C5C-9691-1F9BDD8CC6C5}" dt="2023-01-25T13:43:29.844" v="1861" actId="14100"/>
          <ac:grpSpMkLst>
            <pc:docMk/>
            <pc:sldMk cId="1118208253" sldId="1993"/>
            <ac:grpSpMk id="2" creationId="{53491543-F078-4100-94E4-AEDB0DF75B8C}"/>
          </ac:grpSpMkLst>
        </pc:grpChg>
        <pc:grpChg chg="add mod">
          <ac:chgData name="Hanne Marie Holst Harboe" userId="3744b3b0-e9bd-4e9c-bac2-809ff365716f" providerId="ADAL" clId="{F956BD7C-643C-4C5C-9691-1F9BDD8CC6C5}" dt="2023-01-25T13:43:49.937" v="1867" actId="164"/>
          <ac:grpSpMkLst>
            <pc:docMk/>
            <pc:sldMk cId="1118208253" sldId="1993"/>
            <ac:grpSpMk id="3" creationId="{0819B87C-64E7-4384-B380-6002AC9F657E}"/>
          </ac:grpSpMkLst>
        </pc:gr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61ADCD-0986-466F-BCF4-F1403744020F}"/>
              </a:ext>
            </a:extLst>
          </p:cNvPr>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FAD45B1-DDA3-4823-B57F-398ED6D7CE50}"/>
              </a:ext>
            </a:extLst>
          </p:cNvPr>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A942B987-EC31-4746-B4E6-062CD7AA3A1A}" type="datetime1">
              <a:rPr lang="en-GB" smtClean="0"/>
              <a:t>03/02/2023</a:t>
            </a:fld>
            <a:endParaRPr lang="en-GB"/>
          </a:p>
        </p:txBody>
      </p:sp>
      <p:sp>
        <p:nvSpPr>
          <p:cNvPr id="4" name="Slide Number Placeholder 3">
            <a:extLst>
              <a:ext uri="{FF2B5EF4-FFF2-40B4-BE49-F238E27FC236}">
                <a16:creationId xmlns:a16="http://schemas.microsoft.com/office/drawing/2014/main" id="{7A3B3C53-DC75-4A5C-81E7-5D7CB96E1298}"/>
              </a:ext>
            </a:extLst>
          </p:cNvPr>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C5BF6EE6-6533-46A0-A8FB-DBC252423243}" type="slidenum">
              <a:rPr lang="en-GB" smtClean="0"/>
              <a:t>‹#›</a:t>
            </a:fld>
            <a:endParaRPr lang="en-GB"/>
          </a:p>
        </p:txBody>
      </p:sp>
      <p:sp>
        <p:nvSpPr>
          <p:cNvPr id="5" name="Footer Placeholder 4">
            <a:extLst>
              <a:ext uri="{FF2B5EF4-FFF2-40B4-BE49-F238E27FC236}">
                <a16:creationId xmlns:a16="http://schemas.microsoft.com/office/drawing/2014/main" id="{9891B013-C79C-4BAB-9591-CE1E1BF2A98D}"/>
              </a:ext>
            </a:extLst>
          </p:cNvPr>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838611-CB23-4A11-B466-01829FB3E64B}"/>
              </a:ext>
            </a:extLst>
          </p:cNvPr>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rtl="0">
              <a:defRPr sz="1200"/>
            </a:lvl1pPr>
          </a:lstStyle>
          <a:p>
            <a:fld id="{1B1D025B-ACD2-45C1-B156-1DDB470CE319}" type="slidenum">
              <a:rPr lang="da-DK" smtClean="0"/>
              <a:pPr/>
              <a:t>‹#›</a:t>
            </a:fld>
            <a:endParaRPr lang="da-DK"/>
          </a:p>
        </p:txBody>
      </p:sp>
      <p:sp>
        <p:nvSpPr>
          <p:cNvPr id="3" name="Notes Placeholder 2">
            <a:extLst>
              <a:ext uri="{FF2B5EF4-FFF2-40B4-BE49-F238E27FC236}">
                <a16:creationId xmlns:a16="http://schemas.microsoft.com/office/drawing/2014/main" id="{05F8BE06-C1AD-4FF4-9212-678516BAB917}"/>
              </a:ext>
            </a:extLst>
          </p:cNvPr>
          <p:cNvSpPr>
            <a:spLocks noGrp="1"/>
          </p:cNvSpPr>
          <p:nvPr>
            <p:ph type="body" sz="quarter" idx="3"/>
          </p:nvPr>
        </p:nvSpPr>
        <p:spPr>
          <a:xfrm>
            <a:off x="666909" y="4777195"/>
            <a:ext cx="5335270" cy="3908614"/>
          </a:xfrm>
          <a:prstGeom prst="rect">
            <a:avLst/>
          </a:prstGeom>
        </p:spPr>
        <p:txBody>
          <a:bodyPr vert="horz" lIns="91440" tIns="45720" rIns="91440" bIns="45720" rtlCol="0"/>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p>
        </p:txBody>
      </p:sp>
      <p:sp>
        <p:nvSpPr>
          <p:cNvPr id="4" name="Date Placeholder 3">
            <a:extLst>
              <a:ext uri="{FF2B5EF4-FFF2-40B4-BE49-F238E27FC236}">
                <a16:creationId xmlns:a16="http://schemas.microsoft.com/office/drawing/2014/main" id="{8D410225-CB48-4A2A-9739-463AD2DBC317}"/>
              </a:ext>
            </a:extLst>
          </p:cNvPr>
          <p:cNvSpPr>
            <a:spLocks noGrp="1"/>
          </p:cNvSpPr>
          <p:nvPr>
            <p:ph type="dt" idx="1"/>
          </p:nvPr>
        </p:nvSpPr>
        <p:spPr>
          <a:xfrm>
            <a:off x="3777607" y="0"/>
            <a:ext cx="2889938" cy="498056"/>
          </a:xfrm>
          <a:prstGeom prst="rect">
            <a:avLst/>
          </a:prstGeom>
        </p:spPr>
        <p:txBody>
          <a:bodyPr vert="horz" lIns="91440" tIns="45720" rIns="91440" bIns="45720" rtlCol="0"/>
          <a:lstStyle>
            <a:lvl1pPr algn="r" rtl="0">
              <a:defRPr sz="1200"/>
            </a:lvl1pPr>
          </a:lstStyle>
          <a:p>
            <a:fld id="{D325BBF7-0B0C-48D4-ABAA-EF360EF241C5}" type="datetime1">
              <a:rPr lang="da-DK" smtClean="0"/>
              <a:pPr/>
              <a:t>03-02-2023</a:t>
            </a:fld>
            <a:endParaRPr lang="da-DK"/>
          </a:p>
        </p:txBody>
      </p:sp>
      <p:sp>
        <p:nvSpPr>
          <p:cNvPr id="5" name="Header Placeholder 4">
            <a:extLst>
              <a:ext uri="{FF2B5EF4-FFF2-40B4-BE49-F238E27FC236}">
                <a16:creationId xmlns:a16="http://schemas.microsoft.com/office/drawing/2014/main" id="{668863D3-1D0C-412C-99BB-873840116AC5}"/>
              </a:ext>
            </a:extLst>
          </p:cNvPr>
          <p:cNvSpPr>
            <a:spLocks noGrp="1"/>
          </p:cNvSpPr>
          <p:nvPr>
            <p:ph type="hdr" sz="quarter"/>
          </p:nvPr>
        </p:nvSpPr>
        <p:spPr>
          <a:xfrm>
            <a:off x="0" y="0"/>
            <a:ext cx="2889938" cy="498056"/>
          </a:xfrm>
          <a:prstGeom prst="rect">
            <a:avLst/>
          </a:prstGeom>
        </p:spPr>
        <p:txBody>
          <a:bodyPr vert="horz" lIns="91440" tIns="45720" rIns="91440" bIns="45720" rtlCol="0"/>
          <a:lstStyle>
            <a:lvl1pPr algn="l" rtl="0">
              <a:defRPr sz="1200"/>
            </a:lvl1pPr>
          </a:lstStyle>
          <a:p>
            <a:endParaRPr lang="da-DK"/>
          </a:p>
        </p:txBody>
      </p:sp>
      <p:sp>
        <p:nvSpPr>
          <p:cNvPr id="6" name="Slide Image Placeholder 5">
            <a:extLst>
              <a:ext uri="{FF2B5EF4-FFF2-40B4-BE49-F238E27FC236}">
                <a16:creationId xmlns:a16="http://schemas.microsoft.com/office/drawing/2014/main" id="{5E44B7E2-ED93-42BE-81A6-FE398D91C198}"/>
              </a:ext>
            </a:extLst>
          </p:cNvPr>
          <p:cNvSpPr>
            <a:spLocks noGrp="1" noRot="1" noChangeAspect="1"/>
          </p:cNvSpPr>
          <p:nvPr>
            <p:ph type="sldImg" idx="2"/>
          </p:nvPr>
        </p:nvSpPr>
        <p:spPr>
          <a:xfrm>
            <a:off x="357188" y="1239838"/>
            <a:ext cx="5954712" cy="3351212"/>
          </a:xfrm>
          <a:prstGeom prst="rect">
            <a:avLst/>
          </a:prstGeom>
          <a:noFill/>
          <a:ln w="12700">
            <a:solidFill>
              <a:prstClr val="black"/>
            </a:solidFill>
          </a:ln>
        </p:spPr>
        <p:txBody>
          <a:bodyPr vert="horz" lIns="91440" tIns="45720" rIns="91440" bIns="45720" rtlCol="0" anchor="ctr"/>
          <a:lstStyle/>
          <a:p>
            <a:endParaRPr lang="en-GB"/>
          </a:p>
        </p:txBody>
      </p:sp>
      <p:sp>
        <p:nvSpPr>
          <p:cNvPr id="7" name="Footer Placeholder 6">
            <a:extLst>
              <a:ext uri="{FF2B5EF4-FFF2-40B4-BE49-F238E27FC236}">
                <a16:creationId xmlns:a16="http://schemas.microsoft.com/office/drawing/2014/main" id="{75691570-C65F-4C66-9CB2-8798BF7E897F}"/>
              </a:ext>
            </a:extLst>
          </p:cNvPr>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rtl="0">
              <a:defRPr sz="1200"/>
            </a:lvl1pPr>
          </a:lstStyle>
          <a:p>
            <a:endParaRPr lang="da-DK"/>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hf/>
  <p:notesStyle>
    <a:lvl1pPr marL="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1pPr>
    <a:lvl2pPr marL="18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2pPr>
    <a:lvl3pPr marL="36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3pPr>
    <a:lvl4pPr marL="54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4pPr>
    <a:lvl5pPr marL="72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1B1D025B-ACD2-45C1-B156-1DDB470CE319}" type="slidenum">
              <a:rPr lang="da-DK" smtClean="0"/>
              <a:pPr/>
              <a:t>2</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03-02-2023</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254175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1B1D025B-ACD2-45C1-B156-1DDB470CE319}" type="slidenum">
              <a:rPr lang="en-GB" smtClean="0"/>
              <a:t>7</a:t>
            </a:fld>
            <a:endParaRPr lang="en-GB"/>
          </a:p>
        </p:txBody>
      </p:sp>
      <p:sp>
        <p:nvSpPr>
          <p:cNvPr id="5" name="Date Placeholder 4"/>
          <p:cNvSpPr>
            <a:spLocks noGrp="1"/>
          </p:cNvSpPr>
          <p:nvPr>
            <p:ph type="dt" idx="1"/>
          </p:nvPr>
        </p:nvSpPr>
        <p:spPr/>
        <p:txBody>
          <a:bodyPr/>
          <a:lstStyle/>
          <a:p>
            <a:fld id="{D325BBF7-0B0C-48D4-ABAA-EF360EF241C5}" type="datetime1">
              <a:rPr lang="en-GB" smtClean="0"/>
              <a:t>03/02/2023</a:t>
            </a:fld>
            <a:endParaRPr lang="en-GB"/>
          </a:p>
        </p:txBody>
      </p:sp>
      <p:sp>
        <p:nvSpPr>
          <p:cNvPr id="6" name="Header Placeholder 5"/>
          <p:cNvSpPr>
            <a:spLocks noGrp="1"/>
          </p:cNvSpPr>
          <p:nvPr>
            <p:ph type="hdr" sz="quarter"/>
          </p:nvPr>
        </p:nvSpPr>
        <p:spPr/>
        <p:txBody>
          <a:bodyPr/>
          <a:lstStyle/>
          <a:p>
            <a:endParaRPr lang="en-GB"/>
          </a:p>
        </p:txBody>
      </p:sp>
      <p:sp>
        <p:nvSpPr>
          <p:cNvPr id="7" name="Footer Placeholder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065686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1B1D025B-ACD2-45C1-B156-1DDB470CE319}" type="slidenum">
              <a:rPr lang="da-DK" smtClean="0"/>
              <a:pPr/>
              <a:t>12</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03-02-2023</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37111141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1.emf"/></Relationships>
</file>

<file path=ppt/slideLayouts/_rels/slideLayout100.xml.rels><?xml version="1.0" encoding="UTF-8" standalone="yes"?>
<Relationships xmlns="http://schemas.openxmlformats.org/package/2006/relationships"><Relationship Id="rId3" Type="http://schemas.openxmlformats.org/officeDocument/2006/relationships/oleObject" Target="../embeddings/oleObject102.bin"/><Relationship Id="rId2" Type="http://schemas.openxmlformats.org/officeDocument/2006/relationships/slideMaster" Target="../slideMasters/slideMaster2.xml"/><Relationship Id="rId1" Type="http://schemas.openxmlformats.org/officeDocument/2006/relationships/tags" Target="../tags/tag103.xml"/><Relationship Id="rId4" Type="http://schemas.openxmlformats.org/officeDocument/2006/relationships/image" Target="../media/image2.emf"/></Relationships>
</file>

<file path=ppt/slideLayouts/_rels/slideLayout101.xml.rels><?xml version="1.0" encoding="UTF-8" standalone="yes"?>
<Relationships xmlns="http://schemas.openxmlformats.org/package/2006/relationships"><Relationship Id="rId3" Type="http://schemas.openxmlformats.org/officeDocument/2006/relationships/oleObject" Target="../embeddings/oleObject103.bin"/><Relationship Id="rId2" Type="http://schemas.openxmlformats.org/officeDocument/2006/relationships/slideMaster" Target="../slideMasters/slideMaster2.xml"/><Relationship Id="rId1" Type="http://schemas.openxmlformats.org/officeDocument/2006/relationships/tags" Target="../tags/tag104.xml"/><Relationship Id="rId4" Type="http://schemas.openxmlformats.org/officeDocument/2006/relationships/image" Target="../media/image2.emf"/></Relationships>
</file>

<file path=ppt/slideLayouts/_rels/slideLayout102.xml.rels><?xml version="1.0" encoding="UTF-8" standalone="yes"?>
<Relationships xmlns="http://schemas.openxmlformats.org/package/2006/relationships"><Relationship Id="rId3" Type="http://schemas.openxmlformats.org/officeDocument/2006/relationships/oleObject" Target="../embeddings/oleObject104.bin"/><Relationship Id="rId2" Type="http://schemas.openxmlformats.org/officeDocument/2006/relationships/slideMaster" Target="../slideMasters/slideMaster2.xml"/><Relationship Id="rId1" Type="http://schemas.openxmlformats.org/officeDocument/2006/relationships/tags" Target="../tags/tag105.xml"/><Relationship Id="rId4" Type="http://schemas.openxmlformats.org/officeDocument/2006/relationships/image" Target="../media/image2.emf"/></Relationships>
</file>

<file path=ppt/slideLayouts/_rels/slideLayout103.xml.rels><?xml version="1.0" encoding="UTF-8" standalone="yes"?>
<Relationships xmlns="http://schemas.openxmlformats.org/package/2006/relationships"><Relationship Id="rId3" Type="http://schemas.openxmlformats.org/officeDocument/2006/relationships/oleObject" Target="../embeddings/oleObject105.bin"/><Relationship Id="rId2" Type="http://schemas.openxmlformats.org/officeDocument/2006/relationships/slideMaster" Target="../slideMasters/slideMaster2.xml"/><Relationship Id="rId1" Type="http://schemas.openxmlformats.org/officeDocument/2006/relationships/tags" Target="../tags/tag106.xml"/><Relationship Id="rId4" Type="http://schemas.openxmlformats.org/officeDocument/2006/relationships/image" Target="../media/image2.emf"/></Relationships>
</file>

<file path=ppt/slideLayouts/_rels/slideLayout104.xml.rels><?xml version="1.0" encoding="UTF-8" standalone="yes"?>
<Relationships xmlns="http://schemas.openxmlformats.org/package/2006/relationships"><Relationship Id="rId3" Type="http://schemas.openxmlformats.org/officeDocument/2006/relationships/oleObject" Target="../embeddings/oleObject106.bin"/><Relationship Id="rId2" Type="http://schemas.openxmlformats.org/officeDocument/2006/relationships/slideMaster" Target="../slideMasters/slideMaster2.xml"/><Relationship Id="rId1" Type="http://schemas.openxmlformats.org/officeDocument/2006/relationships/tags" Target="../tags/tag107.xml"/><Relationship Id="rId5" Type="http://schemas.openxmlformats.org/officeDocument/2006/relationships/image" Target="../media/image4.emf"/><Relationship Id="rId4" Type="http://schemas.openxmlformats.org/officeDocument/2006/relationships/image" Target="../media/image2.emf"/></Relationships>
</file>

<file path=ppt/slideLayouts/_rels/slideLayout105.xml.rels><?xml version="1.0" encoding="UTF-8" standalone="yes"?>
<Relationships xmlns="http://schemas.openxmlformats.org/package/2006/relationships"><Relationship Id="rId3" Type="http://schemas.openxmlformats.org/officeDocument/2006/relationships/oleObject" Target="../embeddings/oleObject107.bin"/><Relationship Id="rId2" Type="http://schemas.openxmlformats.org/officeDocument/2006/relationships/slideMaster" Target="../slideMasters/slideMaster2.xml"/><Relationship Id="rId1" Type="http://schemas.openxmlformats.org/officeDocument/2006/relationships/tags" Target="../tags/tag108.xml"/><Relationship Id="rId5" Type="http://schemas.openxmlformats.org/officeDocument/2006/relationships/image" Target="../media/image4.emf"/><Relationship Id="rId4" Type="http://schemas.openxmlformats.org/officeDocument/2006/relationships/image" Target="../media/image2.emf"/></Relationships>
</file>

<file path=ppt/slideLayouts/_rels/slideLayout106.xml.rels><?xml version="1.0" encoding="UTF-8" standalone="yes"?>
<Relationships xmlns="http://schemas.openxmlformats.org/package/2006/relationships"><Relationship Id="rId3" Type="http://schemas.openxmlformats.org/officeDocument/2006/relationships/oleObject" Target="../embeddings/oleObject108.bin"/><Relationship Id="rId2" Type="http://schemas.openxmlformats.org/officeDocument/2006/relationships/slideMaster" Target="../slideMasters/slideMaster2.xml"/><Relationship Id="rId1" Type="http://schemas.openxmlformats.org/officeDocument/2006/relationships/tags" Target="../tags/tag109.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107.xml.rels><?xml version="1.0" encoding="UTF-8" standalone="yes"?>
<Relationships xmlns="http://schemas.openxmlformats.org/package/2006/relationships"><Relationship Id="rId3" Type="http://schemas.openxmlformats.org/officeDocument/2006/relationships/oleObject" Target="../embeddings/oleObject109.bin"/><Relationship Id="rId2" Type="http://schemas.openxmlformats.org/officeDocument/2006/relationships/slideMaster" Target="../slideMasters/slideMaster2.xml"/><Relationship Id="rId1" Type="http://schemas.openxmlformats.org/officeDocument/2006/relationships/tags" Target="../tags/tag110.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emf"/></Relationships>
</file>

<file path=ppt/slideLayouts/_rels/slideLayout108.xml.rels><?xml version="1.0" encoding="UTF-8" standalone="yes"?>
<Relationships xmlns="http://schemas.openxmlformats.org/package/2006/relationships"><Relationship Id="rId3" Type="http://schemas.openxmlformats.org/officeDocument/2006/relationships/oleObject" Target="../embeddings/oleObject110.bin"/><Relationship Id="rId2" Type="http://schemas.openxmlformats.org/officeDocument/2006/relationships/slideMaster" Target="../slideMasters/slideMaster2.xml"/><Relationship Id="rId1" Type="http://schemas.openxmlformats.org/officeDocument/2006/relationships/tags" Target="../tags/tag11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emf"/></Relationships>
</file>

<file path=ppt/slideLayouts/_rels/slideLayout10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oleObject" Target="../embeddings/oleObject111.bin"/><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slideMaster" Target="../slideMasters/slideMaster2.xml"/><Relationship Id="rId1" Type="http://schemas.openxmlformats.org/officeDocument/2006/relationships/tags" Target="../tags/tag11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2.emf"/><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2.emf"/></Relationships>
</file>

<file path=ppt/slideLayouts/_rels/slideLayout110.xml.rels><?xml version="1.0" encoding="UTF-8" standalone="yes"?>
<Relationships xmlns="http://schemas.openxmlformats.org/package/2006/relationships"><Relationship Id="rId3" Type="http://schemas.openxmlformats.org/officeDocument/2006/relationships/oleObject" Target="../embeddings/oleObject112.bin"/><Relationship Id="rId2" Type="http://schemas.openxmlformats.org/officeDocument/2006/relationships/slideMaster" Target="../slideMasters/slideMaster2.xml"/><Relationship Id="rId1" Type="http://schemas.openxmlformats.org/officeDocument/2006/relationships/tags" Target="../tags/tag113.xml"/><Relationship Id="rId4" Type="http://schemas.openxmlformats.org/officeDocument/2006/relationships/image" Target="../media/image2.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2.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2.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2.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2.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2.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2.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2.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2.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2.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2.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xml"/><Relationship Id="rId1" Type="http://schemas.openxmlformats.org/officeDocument/2006/relationships/tags" Target="../tags/tag30.xml"/><Relationship Id="rId4" Type="http://schemas.openxmlformats.org/officeDocument/2006/relationships/image" Target="../media/image2.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1.xml"/><Relationship Id="rId1" Type="http://schemas.openxmlformats.org/officeDocument/2006/relationships/tags" Target="../tags/tag31.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1.xml"/><Relationship Id="rId1" Type="http://schemas.openxmlformats.org/officeDocument/2006/relationships/tags" Target="../tags/tag32.xml"/><Relationship Id="rId4" Type="http://schemas.openxmlformats.org/officeDocument/2006/relationships/image" Target="../media/image2.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1.xml"/><Relationship Id="rId1" Type="http://schemas.openxmlformats.org/officeDocument/2006/relationships/tags" Target="../tags/tag33.xml"/><Relationship Id="rId4" Type="http://schemas.openxmlformats.org/officeDocument/2006/relationships/image" Target="../media/image2.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1.xml"/><Relationship Id="rId1" Type="http://schemas.openxmlformats.org/officeDocument/2006/relationships/tags" Target="../tags/tag34.xml"/><Relationship Id="rId4" Type="http://schemas.openxmlformats.org/officeDocument/2006/relationships/image" Target="../media/image2.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1.xml"/><Relationship Id="rId1" Type="http://schemas.openxmlformats.org/officeDocument/2006/relationships/tags" Target="../tags/tag35.xml"/><Relationship Id="rId4" Type="http://schemas.openxmlformats.org/officeDocument/2006/relationships/image" Target="../media/image2.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1.xml"/><Relationship Id="rId1" Type="http://schemas.openxmlformats.org/officeDocument/2006/relationships/tags" Target="../tags/tag36.xml"/><Relationship Id="rId4" Type="http://schemas.openxmlformats.org/officeDocument/2006/relationships/image" Target="../media/image2.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1.xml"/><Relationship Id="rId1" Type="http://schemas.openxmlformats.org/officeDocument/2006/relationships/tags" Target="../tags/tag37.xml"/><Relationship Id="rId4" Type="http://schemas.openxmlformats.org/officeDocument/2006/relationships/image" Target="../media/image2.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1.xml"/><Relationship Id="rId1" Type="http://schemas.openxmlformats.org/officeDocument/2006/relationships/tags" Target="../tags/tag38.xml"/><Relationship Id="rId4" Type="http://schemas.openxmlformats.org/officeDocument/2006/relationships/image" Target="../media/image2.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1.xml"/><Relationship Id="rId1" Type="http://schemas.openxmlformats.org/officeDocument/2006/relationships/tags" Target="../tags/tag39.xml"/><Relationship Id="rId4" Type="http://schemas.openxmlformats.org/officeDocument/2006/relationships/image" Target="../media/image2.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1.xml"/><Relationship Id="rId1" Type="http://schemas.openxmlformats.org/officeDocument/2006/relationships/tags" Target="../tags/tag40.xml"/><Relationship Id="rId4" Type="http://schemas.openxmlformats.org/officeDocument/2006/relationships/image" Target="../media/image2.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1.xml"/><Relationship Id="rId1" Type="http://schemas.openxmlformats.org/officeDocument/2006/relationships/tags" Target="../tags/tag41.xml"/><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1.xml"/><Relationship Id="rId1" Type="http://schemas.openxmlformats.org/officeDocument/2006/relationships/tags" Target="../tags/tag42.xml"/><Relationship Id="rId4" Type="http://schemas.openxmlformats.org/officeDocument/2006/relationships/image" Target="../media/image2.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1.xml"/><Relationship Id="rId1" Type="http://schemas.openxmlformats.org/officeDocument/2006/relationships/tags" Target="../tags/tag43.xml"/><Relationship Id="rId4" Type="http://schemas.openxmlformats.org/officeDocument/2006/relationships/image" Target="../media/image2.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1.xml"/><Relationship Id="rId1" Type="http://schemas.openxmlformats.org/officeDocument/2006/relationships/tags" Target="../tags/tag44.xml"/><Relationship Id="rId4" Type="http://schemas.openxmlformats.org/officeDocument/2006/relationships/image" Target="../media/image2.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1.xml"/><Relationship Id="rId1" Type="http://schemas.openxmlformats.org/officeDocument/2006/relationships/tags" Target="../tags/tag45.xml"/><Relationship Id="rId4" Type="http://schemas.openxmlformats.org/officeDocument/2006/relationships/image" Target="../media/image2.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1.xml"/><Relationship Id="rId1" Type="http://schemas.openxmlformats.org/officeDocument/2006/relationships/tags" Target="../tags/tag46.xml"/><Relationship Id="rId5" Type="http://schemas.openxmlformats.org/officeDocument/2006/relationships/image" Target="../media/image5.png"/><Relationship Id="rId4" Type="http://schemas.openxmlformats.org/officeDocument/2006/relationships/image" Target="../media/image1.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1.xml"/><Relationship Id="rId1" Type="http://schemas.openxmlformats.org/officeDocument/2006/relationships/tags" Target="../tags/tag47.xml"/><Relationship Id="rId4" Type="http://schemas.openxmlformats.org/officeDocument/2006/relationships/image" Target="../media/image2.emf"/></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1.xml"/><Relationship Id="rId1" Type="http://schemas.openxmlformats.org/officeDocument/2006/relationships/tags" Target="../tags/tag48.xml"/><Relationship Id="rId4" Type="http://schemas.openxmlformats.org/officeDocument/2006/relationships/image" Target="../media/image2.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1.xml"/><Relationship Id="rId1" Type="http://schemas.openxmlformats.org/officeDocument/2006/relationships/tags" Target="../tags/tag49.xml"/><Relationship Id="rId4" Type="http://schemas.openxmlformats.org/officeDocument/2006/relationships/image" Target="../media/image2.emf"/></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1.xml"/><Relationship Id="rId1" Type="http://schemas.openxmlformats.org/officeDocument/2006/relationships/tags" Target="../tags/tag50.xml"/><Relationship Id="rId4" Type="http://schemas.openxmlformats.org/officeDocument/2006/relationships/image" Target="../media/image2.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1.xml"/><Relationship Id="rId1" Type="http://schemas.openxmlformats.org/officeDocument/2006/relationships/tags" Target="../tags/tag51.xml"/><Relationship Id="rId5" Type="http://schemas.openxmlformats.org/officeDocument/2006/relationships/image" Target="../media/image4.emf"/><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4.emf"/><Relationship Id="rId4" Type="http://schemas.openxmlformats.org/officeDocument/2006/relationships/image" Target="../media/image2.emf"/></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1.xml"/><Relationship Id="rId1" Type="http://schemas.openxmlformats.org/officeDocument/2006/relationships/tags" Target="../tags/tag52.xml"/><Relationship Id="rId5" Type="http://schemas.openxmlformats.org/officeDocument/2006/relationships/image" Target="../media/image4.emf"/><Relationship Id="rId4" Type="http://schemas.openxmlformats.org/officeDocument/2006/relationships/image" Target="../media/image2.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1.xml"/><Relationship Id="rId1" Type="http://schemas.openxmlformats.org/officeDocument/2006/relationships/tags" Target="../tags/tag53.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1.xml"/><Relationship Id="rId1" Type="http://schemas.openxmlformats.org/officeDocument/2006/relationships/tags" Target="../tags/tag54.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1.xml"/><Relationship Id="rId1" Type="http://schemas.openxmlformats.org/officeDocument/2006/relationships/tags" Target="../tags/tag55.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emf"/></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oleObject" Target="../embeddings/oleObject55.bin"/><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56.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2.emf"/><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1.xml"/><Relationship Id="rId1" Type="http://schemas.openxmlformats.org/officeDocument/2006/relationships/tags" Target="../tags/tag57.xml"/><Relationship Id="rId4" Type="http://schemas.openxmlformats.org/officeDocument/2006/relationships/image" Target="../media/image2.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2.xml"/><Relationship Id="rId1" Type="http://schemas.openxmlformats.org/officeDocument/2006/relationships/tags" Target="../tags/tag59.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2.xml"/><Relationship Id="rId1" Type="http://schemas.openxmlformats.org/officeDocument/2006/relationships/tags" Target="../tags/tag60.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2.xml"/><Relationship Id="rId1" Type="http://schemas.openxmlformats.org/officeDocument/2006/relationships/tags" Target="../tags/tag61.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2.xml"/><Relationship Id="rId1" Type="http://schemas.openxmlformats.org/officeDocument/2006/relationships/tags" Target="../tags/tag62.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Master" Target="../slideMasters/slideMaster2.xml"/><Relationship Id="rId1" Type="http://schemas.openxmlformats.org/officeDocument/2006/relationships/tags" Target="../tags/tag63.xml"/><Relationship Id="rId5" Type="http://schemas.openxmlformats.org/officeDocument/2006/relationships/image" Target="../media/image4.emf"/><Relationship Id="rId4" Type="http://schemas.openxmlformats.org/officeDocument/2006/relationships/image" Target="../media/image2.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2.xml"/><Relationship Id="rId1" Type="http://schemas.openxmlformats.org/officeDocument/2006/relationships/tags" Target="../tags/tag64.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Master" Target="../slideMasters/slideMaster2.xml"/><Relationship Id="rId1" Type="http://schemas.openxmlformats.org/officeDocument/2006/relationships/tags" Target="../tags/tag65.xml"/><Relationship Id="rId5" Type="http://schemas.openxmlformats.org/officeDocument/2006/relationships/image" Target="../media/image4.emf"/><Relationship Id="rId4" Type="http://schemas.openxmlformats.org/officeDocument/2006/relationships/image" Target="../media/image2.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Master" Target="../slideMasters/slideMaster2.xml"/><Relationship Id="rId1" Type="http://schemas.openxmlformats.org/officeDocument/2006/relationships/tags" Target="../tags/tag66.xml"/><Relationship Id="rId4" Type="http://schemas.openxmlformats.org/officeDocument/2006/relationships/image" Target="../media/image2.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Master" Target="../slideMasters/slideMaster2.xml"/><Relationship Id="rId1" Type="http://schemas.openxmlformats.org/officeDocument/2006/relationships/tags" Target="../tags/tag67.xml"/><Relationship Id="rId4" Type="http://schemas.openxmlformats.org/officeDocument/2006/relationships/image" Target="../media/image2.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2.xml"/><Relationship Id="rId1" Type="http://schemas.openxmlformats.org/officeDocument/2006/relationships/tags" Target="../tags/tag68.xml"/><Relationship Id="rId4" Type="http://schemas.openxmlformats.org/officeDocument/2006/relationships/image" Target="../media/image2.emf"/></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2.xml"/><Relationship Id="rId1" Type="http://schemas.openxmlformats.org/officeDocument/2006/relationships/tags" Target="../tags/tag69.xml"/><Relationship Id="rId4" Type="http://schemas.openxmlformats.org/officeDocument/2006/relationships/image" Target="../media/image2.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Master" Target="../slideMasters/slideMaster2.xml"/><Relationship Id="rId1" Type="http://schemas.openxmlformats.org/officeDocument/2006/relationships/tags" Target="../tags/tag70.xml"/><Relationship Id="rId4" Type="http://schemas.openxmlformats.org/officeDocument/2006/relationships/image" Target="../media/image2.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Master" Target="../slideMasters/slideMaster2.xml"/><Relationship Id="rId1" Type="http://schemas.openxmlformats.org/officeDocument/2006/relationships/tags" Target="../tags/tag71.xml"/><Relationship Id="rId4" Type="http://schemas.openxmlformats.org/officeDocument/2006/relationships/image" Target="../media/image2.emf"/></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Master" Target="../slideMasters/slideMaster2.xml"/><Relationship Id="rId1" Type="http://schemas.openxmlformats.org/officeDocument/2006/relationships/tags" Target="../tags/tag72.xml"/><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4.emf"/><Relationship Id="rId4" Type="http://schemas.openxmlformats.org/officeDocument/2006/relationships/image" Target="../media/image2.emf"/></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Master" Target="../slideMasters/slideMaster2.xml"/><Relationship Id="rId1" Type="http://schemas.openxmlformats.org/officeDocument/2006/relationships/tags" Target="../tags/tag73.xml"/><Relationship Id="rId4" Type="http://schemas.openxmlformats.org/officeDocument/2006/relationships/image" Target="../media/image2.emf"/></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Master" Target="../slideMasters/slideMaster2.xml"/><Relationship Id="rId1" Type="http://schemas.openxmlformats.org/officeDocument/2006/relationships/tags" Target="../tags/tag74.xml"/><Relationship Id="rId4" Type="http://schemas.openxmlformats.org/officeDocument/2006/relationships/image" Target="../media/image2.emf"/></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Master" Target="../slideMasters/slideMaster2.xml"/><Relationship Id="rId1" Type="http://schemas.openxmlformats.org/officeDocument/2006/relationships/tags" Target="../tags/tag75.xml"/><Relationship Id="rId4" Type="http://schemas.openxmlformats.org/officeDocument/2006/relationships/image" Target="../media/image2.emf"/></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Master" Target="../slideMasters/slideMaster2.xml"/><Relationship Id="rId1" Type="http://schemas.openxmlformats.org/officeDocument/2006/relationships/tags" Target="../tags/tag76.xml"/><Relationship Id="rId4" Type="http://schemas.openxmlformats.org/officeDocument/2006/relationships/image" Target="../media/image2.emf"/></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Master" Target="../slideMasters/slideMaster2.xml"/><Relationship Id="rId1" Type="http://schemas.openxmlformats.org/officeDocument/2006/relationships/tags" Target="../tags/tag77.xml"/><Relationship Id="rId4" Type="http://schemas.openxmlformats.org/officeDocument/2006/relationships/image" Target="../media/image2.emf"/></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Master" Target="../slideMasters/slideMaster2.xml"/><Relationship Id="rId1" Type="http://schemas.openxmlformats.org/officeDocument/2006/relationships/tags" Target="../tags/tag78.xml"/><Relationship Id="rId4" Type="http://schemas.openxmlformats.org/officeDocument/2006/relationships/image" Target="../media/image2.emf"/></Relationships>
</file>

<file path=ppt/slideLayouts/_rels/slideLayout76.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Master" Target="../slideMasters/slideMaster2.xml"/><Relationship Id="rId1" Type="http://schemas.openxmlformats.org/officeDocument/2006/relationships/tags" Target="../tags/tag79.xml"/><Relationship Id="rId4" Type="http://schemas.openxmlformats.org/officeDocument/2006/relationships/image" Target="../media/image2.emf"/></Relationships>
</file>

<file path=ppt/slideLayouts/_rels/slideLayout77.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Master" Target="../slideMasters/slideMaster2.xml"/><Relationship Id="rId1" Type="http://schemas.openxmlformats.org/officeDocument/2006/relationships/tags" Target="../tags/tag80.xml"/><Relationship Id="rId4" Type="http://schemas.openxmlformats.org/officeDocument/2006/relationships/image" Target="../media/image2.emf"/></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Master" Target="../slideMasters/slideMaster2.xml"/><Relationship Id="rId1" Type="http://schemas.openxmlformats.org/officeDocument/2006/relationships/tags" Target="../tags/tag81.xml"/><Relationship Id="rId4" Type="http://schemas.openxmlformats.org/officeDocument/2006/relationships/image" Target="../media/image2.emf"/></Relationships>
</file>

<file path=ppt/slideLayouts/_rels/slideLayout79.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Master" Target="../slideMasters/slideMaster2.xml"/><Relationship Id="rId1" Type="http://schemas.openxmlformats.org/officeDocument/2006/relationships/tags" Target="../tags/tag82.xml"/><Relationship Id="rId4"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2.emf"/></Relationships>
</file>

<file path=ppt/slideLayouts/_rels/slideLayout80.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Master" Target="../slideMasters/slideMaster2.xml"/><Relationship Id="rId1" Type="http://schemas.openxmlformats.org/officeDocument/2006/relationships/tags" Target="../tags/tag83.xml"/><Relationship Id="rId4" Type="http://schemas.openxmlformats.org/officeDocument/2006/relationships/image" Target="../media/image2.emf"/></Relationships>
</file>

<file path=ppt/slideLayouts/_rels/slideLayout81.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Master" Target="../slideMasters/slideMaster2.xml"/><Relationship Id="rId1" Type="http://schemas.openxmlformats.org/officeDocument/2006/relationships/tags" Target="../tags/tag84.xml"/><Relationship Id="rId4" Type="http://schemas.openxmlformats.org/officeDocument/2006/relationships/image" Target="../media/image2.emf"/></Relationships>
</file>

<file path=ppt/slideLayouts/_rels/slideLayout82.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Master" Target="../slideMasters/slideMaster2.xml"/><Relationship Id="rId1" Type="http://schemas.openxmlformats.org/officeDocument/2006/relationships/tags" Target="../tags/tag85.xml"/><Relationship Id="rId4" Type="http://schemas.openxmlformats.org/officeDocument/2006/relationships/image" Target="../media/image2.emf"/></Relationships>
</file>

<file path=ppt/slideLayouts/_rels/slideLayout83.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Master" Target="../slideMasters/slideMaster2.xml"/><Relationship Id="rId1" Type="http://schemas.openxmlformats.org/officeDocument/2006/relationships/tags" Target="../tags/tag86.xml"/><Relationship Id="rId4" Type="http://schemas.openxmlformats.org/officeDocument/2006/relationships/image" Target="../media/image2.emf"/></Relationships>
</file>

<file path=ppt/slideLayouts/_rels/slideLayout84.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Master" Target="../slideMasters/slideMaster2.xml"/><Relationship Id="rId1" Type="http://schemas.openxmlformats.org/officeDocument/2006/relationships/tags" Target="../tags/tag87.xml"/><Relationship Id="rId4" Type="http://schemas.openxmlformats.org/officeDocument/2006/relationships/image" Target="../media/image2.emf"/></Relationships>
</file>

<file path=ppt/slideLayouts/_rels/slideLayout85.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Master" Target="../slideMasters/slideMaster2.xml"/><Relationship Id="rId1" Type="http://schemas.openxmlformats.org/officeDocument/2006/relationships/tags" Target="../tags/tag88.xml"/><Relationship Id="rId4" Type="http://schemas.openxmlformats.org/officeDocument/2006/relationships/image" Target="../media/image2.emf"/></Relationships>
</file>

<file path=ppt/slideLayouts/_rels/slideLayout86.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Master" Target="../slideMasters/slideMaster2.xml"/><Relationship Id="rId1" Type="http://schemas.openxmlformats.org/officeDocument/2006/relationships/tags" Target="../tags/tag89.xml"/><Relationship Id="rId4" Type="http://schemas.openxmlformats.org/officeDocument/2006/relationships/image" Target="../media/image2.emf"/></Relationships>
</file>

<file path=ppt/slideLayouts/_rels/slideLayout87.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Master" Target="../slideMasters/slideMaster2.xml"/><Relationship Id="rId1" Type="http://schemas.openxmlformats.org/officeDocument/2006/relationships/tags" Target="../tags/tag90.xml"/><Relationship Id="rId4" Type="http://schemas.openxmlformats.org/officeDocument/2006/relationships/image" Target="../media/image2.emf"/></Relationships>
</file>

<file path=ppt/slideLayouts/_rels/slideLayout88.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Master" Target="../slideMasters/slideMaster2.xml"/><Relationship Id="rId1" Type="http://schemas.openxmlformats.org/officeDocument/2006/relationships/tags" Target="../tags/tag91.xml"/><Relationship Id="rId4" Type="http://schemas.openxmlformats.org/officeDocument/2006/relationships/image" Target="../media/image2.emf"/></Relationships>
</file>

<file path=ppt/slideLayouts/_rels/slideLayout89.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Master" Target="../slideMasters/slideMaster2.xml"/><Relationship Id="rId1" Type="http://schemas.openxmlformats.org/officeDocument/2006/relationships/tags" Target="../tags/tag92.xml"/><Relationship Id="rId4"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2.emf"/></Relationships>
</file>

<file path=ppt/slideLayouts/_rels/slideLayout90.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Master" Target="../slideMasters/slideMaster2.xml"/><Relationship Id="rId1" Type="http://schemas.openxmlformats.org/officeDocument/2006/relationships/tags" Target="../tags/tag93.xml"/><Relationship Id="rId4" Type="http://schemas.openxmlformats.org/officeDocument/2006/relationships/image" Target="../media/image2.emf"/></Relationships>
</file>

<file path=ppt/slideLayouts/_rels/slideLayout91.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Master" Target="../slideMasters/slideMaster2.xml"/><Relationship Id="rId1" Type="http://schemas.openxmlformats.org/officeDocument/2006/relationships/tags" Target="../tags/tag94.xml"/><Relationship Id="rId4" Type="http://schemas.openxmlformats.org/officeDocument/2006/relationships/image" Target="../media/image2.emf"/></Relationships>
</file>

<file path=ppt/slideLayouts/_rels/slideLayout92.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Master" Target="../slideMasters/slideMaster2.xml"/><Relationship Id="rId1" Type="http://schemas.openxmlformats.org/officeDocument/2006/relationships/tags" Target="../tags/tag95.xml"/><Relationship Id="rId4" Type="http://schemas.openxmlformats.org/officeDocument/2006/relationships/image" Target="../media/image2.emf"/></Relationships>
</file>

<file path=ppt/slideLayouts/_rels/slideLayout93.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Master" Target="../slideMasters/slideMaster2.xml"/><Relationship Id="rId1" Type="http://schemas.openxmlformats.org/officeDocument/2006/relationships/tags" Target="../tags/tag96.xml"/><Relationship Id="rId4" Type="http://schemas.openxmlformats.org/officeDocument/2006/relationships/image" Target="../media/image2.emf"/></Relationships>
</file>

<file path=ppt/slideLayouts/_rels/slideLayout94.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Master" Target="../slideMasters/slideMaster2.xml"/><Relationship Id="rId1" Type="http://schemas.openxmlformats.org/officeDocument/2006/relationships/tags" Target="../tags/tag97.xml"/><Relationship Id="rId4" Type="http://schemas.openxmlformats.org/officeDocument/2006/relationships/image" Target="../media/image2.emf"/></Relationships>
</file>

<file path=ppt/slideLayouts/_rels/slideLayout95.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Master" Target="../slideMasters/slideMaster2.xml"/><Relationship Id="rId1" Type="http://schemas.openxmlformats.org/officeDocument/2006/relationships/tags" Target="../tags/tag98.xml"/><Relationship Id="rId4" Type="http://schemas.openxmlformats.org/officeDocument/2006/relationships/image" Target="../media/image2.emf"/></Relationships>
</file>

<file path=ppt/slideLayouts/_rels/slideLayout96.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Master" Target="../slideMasters/slideMaster2.xml"/><Relationship Id="rId1" Type="http://schemas.openxmlformats.org/officeDocument/2006/relationships/tags" Target="../tags/tag99.xml"/><Relationship Id="rId4" Type="http://schemas.openxmlformats.org/officeDocument/2006/relationships/image" Target="../media/image2.emf"/></Relationships>
</file>

<file path=ppt/slideLayouts/_rels/slideLayout97.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Master" Target="../slideMasters/slideMaster2.xml"/><Relationship Id="rId1" Type="http://schemas.openxmlformats.org/officeDocument/2006/relationships/tags" Target="../tags/tag100.xml"/><Relationship Id="rId4" Type="http://schemas.openxmlformats.org/officeDocument/2006/relationships/image" Target="../media/image2.emf"/></Relationships>
</file>

<file path=ppt/slideLayouts/_rels/slideLayout98.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Master" Target="../slideMasters/slideMaster2.xml"/><Relationship Id="rId1" Type="http://schemas.openxmlformats.org/officeDocument/2006/relationships/tags" Target="../tags/tag101.xml"/><Relationship Id="rId4" Type="http://schemas.openxmlformats.org/officeDocument/2006/relationships/image" Target="../media/image2.emf"/></Relationships>
</file>

<file path=ppt/slideLayouts/_rels/slideLayout99.xml.rels><?xml version="1.0" encoding="UTF-8" standalone="yes"?>
<Relationships xmlns="http://schemas.openxmlformats.org/package/2006/relationships"><Relationship Id="rId3" Type="http://schemas.openxmlformats.org/officeDocument/2006/relationships/oleObject" Target="../embeddings/oleObject101.bin"/><Relationship Id="rId2" Type="http://schemas.openxmlformats.org/officeDocument/2006/relationships/slideMaster" Target="../slideMasters/slideMaster2.xml"/><Relationship Id="rId1" Type="http://schemas.openxmlformats.org/officeDocument/2006/relationships/tags" Target="../tags/tag102.xml"/><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image (A)">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6D48E49-C548-4C40-B4E5-416753470B56}"/>
              </a:ext>
            </a:extLst>
          </p:cNvPr>
          <p:cNvGraphicFramePr>
            <a:graphicFrameLocks noChangeAspect="1"/>
          </p:cNvGraphicFramePr>
          <p:nvPr userDrawn="1">
            <p:custDataLst>
              <p:tags r:id="rId1"/>
            </p:custDataLst>
            <p:extLst>
              <p:ext uri="{D42A27DB-BD31-4B8C-83A1-F6EECF244321}">
                <p14:modId xmlns:p14="http://schemas.microsoft.com/office/powerpoint/2010/main" val="17733818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66D48E49-C548-4C40-B4E5-416753470B5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D1903C8B-6A03-40C4-AD50-AACDEC5FDA0C}" type="datetime1">
              <a:rPr lang="da-DK" smtClean="0"/>
              <a:pPr/>
              <a:t>03-02-2023</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5" name="Picture Placeholder 14">
            <a:extLst>
              <a:ext uri="{FF2B5EF4-FFF2-40B4-BE49-F238E27FC236}">
                <a16:creationId xmlns:a16="http://schemas.microsoft.com/office/drawing/2014/main" id="{F5DCE21D-C322-4B21-A60A-71E6E2C54DDC}"/>
              </a:ext>
            </a:extLst>
          </p:cNvPr>
          <p:cNvSpPr>
            <a:spLocks noGrp="1"/>
          </p:cNvSpPr>
          <p:nvPr>
            <p:ph type="pic" sz="quarter" idx="13" hasCustomPrompt="1"/>
          </p:nvPr>
        </p:nvSpPr>
        <p:spPr>
          <a:xfrm>
            <a:off x="-1200" y="0"/>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245058 h 6861600"/>
              <a:gd name="connsiteX5" fmla="*/ 1 w 12193200"/>
              <a:gd name="connsiteY5" fmla="*/ 2245058 h 6861600"/>
              <a:gd name="connsiteX6" fmla="*/ 1 w 12193200"/>
              <a:gd name="connsiteY6" fmla="*/ 3378783 h 6861600"/>
              <a:gd name="connsiteX7" fmla="*/ 3519949 w 12193200"/>
              <a:gd name="connsiteY7" fmla="*/ 3378783 h 6861600"/>
              <a:gd name="connsiteX8" fmla="*/ 3519949 w 12193200"/>
              <a:gd name="connsiteY8" fmla="*/ 2245058 h 6861600"/>
              <a:gd name="connsiteX9" fmla="*/ 6275387 w 12193200"/>
              <a:gd name="connsiteY9" fmla="*/ 224505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245058"/>
                </a:lnTo>
                <a:lnTo>
                  <a:pt x="1" y="2245058"/>
                </a:lnTo>
                <a:lnTo>
                  <a:pt x="1" y="3378783"/>
                </a:lnTo>
                <a:lnTo>
                  <a:pt x="3519949" y="3378783"/>
                </a:lnTo>
                <a:lnTo>
                  <a:pt x="3519949" y="2245058"/>
                </a:lnTo>
                <a:lnTo>
                  <a:pt x="6275387" y="2245058"/>
                </a:lnTo>
                <a:close/>
              </a:path>
            </a:pathLst>
          </a:custGeom>
          <a:solidFill>
            <a:srgbClr val="F9F9F7"/>
          </a:solidFill>
        </p:spPr>
        <p:txBody>
          <a:bodyPr wrap="square" lIns="72000" tIns="0" bIns="72000" anchor="b" anchorCtr="0">
            <a:noAutofit/>
          </a:bodyPr>
          <a:lstStyle>
            <a:lvl1pPr marL="0" indent="0" algn="l" rtl="0">
              <a:spcAft>
                <a:spcPts val="0"/>
              </a:spcAft>
              <a:buNone/>
              <a:defRPr sz="1600"/>
            </a:lvl1pPr>
          </a:lstStyle>
          <a:p>
            <a:r>
              <a:rPr lang="da-DK" noProof="0"/>
              <a:t>Mark placeholder to insert image </a:t>
            </a:r>
            <a:r>
              <a:rPr lang="da-DK"/>
              <a:t>using the Insert tab – Pictures or from Templafy</a:t>
            </a:r>
          </a:p>
        </p:txBody>
      </p:sp>
      <p:sp>
        <p:nvSpPr>
          <p:cNvPr id="2" name="Title 1"/>
          <p:cNvSpPr>
            <a:spLocks noGrp="1"/>
          </p:cNvSpPr>
          <p:nvPr>
            <p:ph type="ctrTitle" hasCustomPrompt="1"/>
          </p:nvPr>
        </p:nvSpPr>
        <p:spPr bwMode="white">
          <a:xfrm>
            <a:off x="360001" y="358842"/>
            <a:ext cx="5094915" cy="1512000"/>
          </a:xfrm>
        </p:spPr>
        <p:txBody>
          <a:bodyPr vert="horz" anchor="t" anchorCtr="0"/>
          <a:lstStyle>
            <a:lvl1pPr algn="l" rtl="0">
              <a:lnSpc>
                <a:spcPct val="91000"/>
              </a:lnSpc>
              <a:defRPr sz="3600">
                <a:solidFill>
                  <a:schemeClr val="bg1"/>
                </a:solidFill>
              </a:defRPr>
            </a:lvl1pPr>
          </a:lstStyle>
          <a:p>
            <a:r>
              <a:rPr lang="da-DK"/>
              <a:t>Headline</a:t>
            </a:r>
          </a:p>
        </p:txBody>
      </p:sp>
      <p:pic>
        <p:nvPicPr>
          <p:cNvPr id="4" name="Logo">
            <a:extLst>
              <a:ext uri="{FF2B5EF4-FFF2-40B4-BE49-F238E27FC236}">
                <a16:creationId xmlns:a16="http://schemas.microsoft.com/office/drawing/2014/main" id="{FF3BE45C-E4DE-42B7-B25F-83E216F00AF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001" y="2642923"/>
            <a:ext cx="2617710" cy="327600"/>
          </a:xfrm>
          <a:prstGeom prst="rect">
            <a:avLst/>
          </a:prstGeom>
        </p:spPr>
      </p:pic>
    </p:spTree>
    <p:extLst>
      <p:ext uri="{BB962C8B-B14F-4D97-AF65-F5344CB8AC3E}">
        <p14:creationId xmlns:p14="http://schemas.microsoft.com/office/powerpoint/2010/main" val="422711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rgbClr val="E6E6E6"/>
        </a:solidFill>
        <a:effectLst/>
      </p:bgPr>
    </p:bg>
    <p:spTree>
      <p:nvGrpSpPr>
        <p:cNvPr id="1" name=""/>
        <p:cNvGrpSpPr/>
        <p:nvPr/>
      </p:nvGrpSpPr>
      <p:grpSpPr>
        <a:xfrm>
          <a:off x="0" y="0"/>
          <a:ext cx="0" cy="0"/>
          <a:chOff x="0" y="0"/>
          <a:chExt cx="0" cy="0"/>
        </a:xfrm>
      </p:grpSpPr>
      <p:graphicFrame>
        <p:nvGraphicFramePr>
          <p:cNvPr id="68" name="Object 67" hidden="1">
            <a:extLst>
              <a:ext uri="{FF2B5EF4-FFF2-40B4-BE49-F238E27FC236}">
                <a16:creationId xmlns:a16="http://schemas.microsoft.com/office/drawing/2014/main" id="{A100C677-B418-4EDF-ABC6-CE08CDC695FD}"/>
              </a:ext>
            </a:extLst>
          </p:cNvPr>
          <p:cNvGraphicFramePr>
            <a:graphicFrameLocks noChangeAspect="1"/>
          </p:cNvGraphicFramePr>
          <p:nvPr userDrawn="1">
            <p:custDataLst>
              <p:tags r:id="rId1"/>
            </p:custDataLst>
            <p:extLst>
              <p:ext uri="{D42A27DB-BD31-4B8C-83A1-F6EECF244321}">
                <p14:modId xmlns:p14="http://schemas.microsoft.com/office/powerpoint/2010/main" val="14395167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68" name="Object 67" hidden="1">
                        <a:extLst>
                          <a:ext uri="{FF2B5EF4-FFF2-40B4-BE49-F238E27FC236}">
                            <a16:creationId xmlns:a16="http://schemas.microsoft.com/office/drawing/2014/main" id="{A100C677-B418-4EDF-ABC6-CE08CDC695F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7" name="Google Shape;437;p8">
            <a:extLst>
              <a:ext uri="{FF2B5EF4-FFF2-40B4-BE49-F238E27FC236}">
                <a16:creationId xmlns:a16="http://schemas.microsoft.com/office/drawing/2014/main" id="{DFA3D236-3486-4F19-A7C5-E133BD55CE1C}"/>
              </a:ext>
            </a:extLst>
          </p:cNvPr>
          <p:cNvGrpSpPr/>
          <p:nvPr userDrawn="1"/>
        </p:nvGrpSpPr>
        <p:grpSpPr>
          <a:xfrm>
            <a:off x="-85616" y="5833206"/>
            <a:ext cx="12363231" cy="1214388"/>
            <a:chOff x="-45603" y="440026"/>
            <a:chExt cx="9272423" cy="910791"/>
          </a:xfrm>
        </p:grpSpPr>
        <p:sp>
          <p:nvSpPr>
            <p:cNvPr id="8" name="Google Shape;438;p8">
              <a:extLst>
                <a:ext uri="{FF2B5EF4-FFF2-40B4-BE49-F238E27FC236}">
                  <a16:creationId xmlns:a16="http://schemas.microsoft.com/office/drawing/2014/main" id="{52DDEDDC-15D2-4E4C-901E-42E502E2A8B1}"/>
                </a:ext>
              </a:extLst>
            </p:cNvPr>
            <p:cNvSpPr/>
            <p:nvPr/>
          </p:nvSpPr>
          <p:spPr>
            <a:xfrm>
              <a:off x="2176354" y="708034"/>
              <a:ext cx="281779" cy="397462"/>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9" name="Google Shape;439;p8">
              <a:extLst>
                <a:ext uri="{FF2B5EF4-FFF2-40B4-BE49-F238E27FC236}">
                  <a16:creationId xmlns:a16="http://schemas.microsoft.com/office/drawing/2014/main" id="{CA5C13E6-5A09-4E57-8AA5-E627EC086C2F}"/>
                </a:ext>
              </a:extLst>
            </p:cNvPr>
            <p:cNvSpPr/>
            <p:nvPr/>
          </p:nvSpPr>
          <p:spPr>
            <a:xfrm>
              <a:off x="552323" y="912340"/>
              <a:ext cx="339086" cy="309912"/>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0" name="Google Shape;440;p8">
              <a:extLst>
                <a:ext uri="{FF2B5EF4-FFF2-40B4-BE49-F238E27FC236}">
                  <a16:creationId xmlns:a16="http://schemas.microsoft.com/office/drawing/2014/main" id="{DAF7605A-6C97-4A29-A6C4-D0BCB41B7E04}"/>
                </a:ext>
              </a:extLst>
            </p:cNvPr>
            <p:cNvSpPr/>
            <p:nvPr/>
          </p:nvSpPr>
          <p:spPr>
            <a:xfrm rot="-2700000">
              <a:off x="4913658" y="470447"/>
              <a:ext cx="181249" cy="400170"/>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1" name="Google Shape;441;p8">
              <a:extLst>
                <a:ext uri="{FF2B5EF4-FFF2-40B4-BE49-F238E27FC236}">
                  <a16:creationId xmlns:a16="http://schemas.microsoft.com/office/drawing/2014/main" id="{95F694D8-E89D-4F85-B965-6ABB0FD294C9}"/>
                </a:ext>
              </a:extLst>
            </p:cNvPr>
            <p:cNvSpPr/>
            <p:nvPr/>
          </p:nvSpPr>
          <p:spPr>
            <a:xfrm rot="-1967309">
              <a:off x="27613" y="549243"/>
              <a:ext cx="142154" cy="312221"/>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2" name="Google Shape;442;p8">
              <a:extLst>
                <a:ext uri="{FF2B5EF4-FFF2-40B4-BE49-F238E27FC236}">
                  <a16:creationId xmlns:a16="http://schemas.microsoft.com/office/drawing/2014/main" id="{42F9A808-20E2-4D0D-BC85-EA2AD4EE89EA}"/>
                </a:ext>
              </a:extLst>
            </p:cNvPr>
            <p:cNvSpPr/>
            <p:nvPr/>
          </p:nvSpPr>
          <p:spPr>
            <a:xfrm>
              <a:off x="6508977" y="1054156"/>
              <a:ext cx="212880" cy="143991"/>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3" name="Google Shape;443;p8">
              <a:extLst>
                <a:ext uri="{FF2B5EF4-FFF2-40B4-BE49-F238E27FC236}">
                  <a16:creationId xmlns:a16="http://schemas.microsoft.com/office/drawing/2014/main" id="{0172F219-15C9-4DE3-85DB-880E95DE5D8E}"/>
                </a:ext>
              </a:extLst>
            </p:cNvPr>
            <p:cNvSpPr/>
            <p:nvPr/>
          </p:nvSpPr>
          <p:spPr>
            <a:xfrm>
              <a:off x="4683118" y="1001445"/>
              <a:ext cx="272854" cy="185024"/>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4" name="Google Shape;444;p8">
              <a:extLst>
                <a:ext uri="{FF2B5EF4-FFF2-40B4-BE49-F238E27FC236}">
                  <a16:creationId xmlns:a16="http://schemas.microsoft.com/office/drawing/2014/main" id="{59F8DCF2-19C0-4EC9-AB80-F9304608F1A7}"/>
                </a:ext>
              </a:extLst>
            </p:cNvPr>
            <p:cNvSpPr/>
            <p:nvPr/>
          </p:nvSpPr>
          <p:spPr>
            <a:xfrm rot="3663599">
              <a:off x="5966469" y="976075"/>
              <a:ext cx="204754" cy="377157"/>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5" name="Google Shape;445;p8">
              <a:extLst>
                <a:ext uri="{FF2B5EF4-FFF2-40B4-BE49-F238E27FC236}">
                  <a16:creationId xmlns:a16="http://schemas.microsoft.com/office/drawing/2014/main" id="{B918CB4E-9A2D-4280-B8D6-EAE731751A45}"/>
                </a:ext>
              </a:extLst>
            </p:cNvPr>
            <p:cNvSpPr/>
            <p:nvPr/>
          </p:nvSpPr>
          <p:spPr>
            <a:xfrm rot="-3368760">
              <a:off x="5437768" y="638636"/>
              <a:ext cx="351278" cy="93987"/>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6" name="Google Shape;446;p8">
              <a:extLst>
                <a:ext uri="{FF2B5EF4-FFF2-40B4-BE49-F238E27FC236}">
                  <a16:creationId xmlns:a16="http://schemas.microsoft.com/office/drawing/2014/main" id="{37435EF2-1CCA-4464-9F09-3ECBC1399B9C}"/>
                </a:ext>
              </a:extLst>
            </p:cNvPr>
            <p:cNvSpPr/>
            <p:nvPr/>
          </p:nvSpPr>
          <p:spPr>
            <a:xfrm rot="3013936">
              <a:off x="1856192" y="906044"/>
              <a:ext cx="112704" cy="289910"/>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7" name="Google Shape;447;p8">
              <a:extLst>
                <a:ext uri="{FF2B5EF4-FFF2-40B4-BE49-F238E27FC236}">
                  <a16:creationId xmlns:a16="http://schemas.microsoft.com/office/drawing/2014/main" id="{F7A74B35-E181-4700-99FD-FFD1E7C070B6}"/>
                </a:ext>
              </a:extLst>
            </p:cNvPr>
            <p:cNvSpPr/>
            <p:nvPr/>
          </p:nvSpPr>
          <p:spPr>
            <a:xfrm rot="2198047">
              <a:off x="3510054" y="793341"/>
              <a:ext cx="140231" cy="36705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8" name="Google Shape;448;p8">
              <a:extLst>
                <a:ext uri="{FF2B5EF4-FFF2-40B4-BE49-F238E27FC236}">
                  <a16:creationId xmlns:a16="http://schemas.microsoft.com/office/drawing/2014/main" id="{062EB108-DA8F-4CAA-A021-2FB10C1EC4F1}"/>
                </a:ext>
              </a:extLst>
            </p:cNvPr>
            <p:cNvSpPr/>
            <p:nvPr/>
          </p:nvSpPr>
          <p:spPr>
            <a:xfrm rot="9906392">
              <a:off x="7295836" y="1033664"/>
              <a:ext cx="191420" cy="182909"/>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9" name="Google Shape;449;p8">
              <a:extLst>
                <a:ext uri="{FF2B5EF4-FFF2-40B4-BE49-F238E27FC236}">
                  <a16:creationId xmlns:a16="http://schemas.microsoft.com/office/drawing/2014/main" id="{73D1FC50-BAC9-4E63-B3C2-BC7032F81AAD}"/>
                </a:ext>
              </a:extLst>
            </p:cNvPr>
            <p:cNvSpPr/>
            <p:nvPr/>
          </p:nvSpPr>
          <p:spPr>
            <a:xfrm>
              <a:off x="301831" y="611168"/>
              <a:ext cx="314135" cy="349552"/>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0" name="Google Shape;450;p8">
              <a:extLst>
                <a:ext uri="{FF2B5EF4-FFF2-40B4-BE49-F238E27FC236}">
                  <a16:creationId xmlns:a16="http://schemas.microsoft.com/office/drawing/2014/main" id="{5F9B7FB3-35F4-4CBE-A09C-F66F590CFFE8}"/>
                </a:ext>
              </a:extLst>
            </p:cNvPr>
            <p:cNvSpPr/>
            <p:nvPr/>
          </p:nvSpPr>
          <p:spPr>
            <a:xfrm>
              <a:off x="5200465" y="821938"/>
              <a:ext cx="313748" cy="356086"/>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1" name="Google Shape;451;p8">
              <a:extLst>
                <a:ext uri="{FF2B5EF4-FFF2-40B4-BE49-F238E27FC236}">
                  <a16:creationId xmlns:a16="http://schemas.microsoft.com/office/drawing/2014/main" id="{D916FBB6-384D-4771-8641-58BD9CD17907}"/>
                </a:ext>
              </a:extLst>
            </p:cNvPr>
            <p:cNvSpPr/>
            <p:nvPr/>
          </p:nvSpPr>
          <p:spPr>
            <a:xfrm rot="-988374">
              <a:off x="8793699" y="981136"/>
              <a:ext cx="395858" cy="320125"/>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2" name="Google Shape;452;p8">
              <a:extLst>
                <a:ext uri="{FF2B5EF4-FFF2-40B4-BE49-F238E27FC236}">
                  <a16:creationId xmlns:a16="http://schemas.microsoft.com/office/drawing/2014/main" id="{71BF65B1-EDAE-48BD-9611-9B3FAF80BFC6}"/>
                </a:ext>
              </a:extLst>
            </p:cNvPr>
            <p:cNvSpPr/>
            <p:nvPr/>
          </p:nvSpPr>
          <p:spPr>
            <a:xfrm rot="1179229">
              <a:off x="6978602" y="547675"/>
              <a:ext cx="347146" cy="378286"/>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3" name="Google Shape;453;p8">
              <a:extLst>
                <a:ext uri="{FF2B5EF4-FFF2-40B4-BE49-F238E27FC236}">
                  <a16:creationId xmlns:a16="http://schemas.microsoft.com/office/drawing/2014/main" id="{9BA01FEA-2993-4024-825B-1DB626CB98BB}"/>
                </a:ext>
              </a:extLst>
            </p:cNvPr>
            <p:cNvSpPr/>
            <p:nvPr/>
          </p:nvSpPr>
          <p:spPr>
            <a:xfrm>
              <a:off x="980841" y="910413"/>
              <a:ext cx="326644" cy="367792"/>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4" name="Google Shape;454;p8">
              <a:extLst>
                <a:ext uri="{FF2B5EF4-FFF2-40B4-BE49-F238E27FC236}">
                  <a16:creationId xmlns:a16="http://schemas.microsoft.com/office/drawing/2014/main" id="{99AD2AE6-9050-4889-82F2-C1419125FF29}"/>
                </a:ext>
              </a:extLst>
            </p:cNvPr>
            <p:cNvSpPr/>
            <p:nvPr/>
          </p:nvSpPr>
          <p:spPr>
            <a:xfrm>
              <a:off x="8699186" y="523462"/>
              <a:ext cx="403969" cy="323646"/>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5" name="Google Shape;455;p8">
              <a:extLst>
                <a:ext uri="{FF2B5EF4-FFF2-40B4-BE49-F238E27FC236}">
                  <a16:creationId xmlns:a16="http://schemas.microsoft.com/office/drawing/2014/main" id="{C57713A8-CEA2-47F3-BD43-6ADEB3FE868B}"/>
                </a:ext>
              </a:extLst>
            </p:cNvPr>
            <p:cNvSpPr/>
            <p:nvPr/>
          </p:nvSpPr>
          <p:spPr>
            <a:xfrm>
              <a:off x="6870722" y="1009504"/>
              <a:ext cx="256151" cy="229019"/>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6" name="Google Shape;456;p8">
              <a:extLst>
                <a:ext uri="{FF2B5EF4-FFF2-40B4-BE49-F238E27FC236}">
                  <a16:creationId xmlns:a16="http://schemas.microsoft.com/office/drawing/2014/main" id="{7E90AF16-2D94-4AA6-8F4F-BA951107600C}"/>
                </a:ext>
              </a:extLst>
            </p:cNvPr>
            <p:cNvSpPr/>
            <p:nvPr/>
          </p:nvSpPr>
          <p:spPr>
            <a:xfrm rot="-2424567">
              <a:off x="1204048" y="475241"/>
              <a:ext cx="211213" cy="278694"/>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7" name="Google Shape;457;p8">
              <a:extLst>
                <a:ext uri="{FF2B5EF4-FFF2-40B4-BE49-F238E27FC236}">
                  <a16:creationId xmlns:a16="http://schemas.microsoft.com/office/drawing/2014/main" id="{C9486BE3-4E3B-4C58-A77A-744CDAC1B7B6}"/>
                </a:ext>
              </a:extLst>
            </p:cNvPr>
            <p:cNvSpPr/>
            <p:nvPr/>
          </p:nvSpPr>
          <p:spPr>
            <a:xfrm>
              <a:off x="7556769" y="607048"/>
              <a:ext cx="402022" cy="236475"/>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grpSp>
          <p:nvGrpSpPr>
            <p:cNvPr id="28" name="Google Shape;458;p8">
              <a:extLst>
                <a:ext uri="{FF2B5EF4-FFF2-40B4-BE49-F238E27FC236}">
                  <a16:creationId xmlns:a16="http://schemas.microsoft.com/office/drawing/2014/main" id="{3C6F0935-C1C0-463D-A543-D7A18AF418BF}"/>
                </a:ext>
              </a:extLst>
            </p:cNvPr>
            <p:cNvGrpSpPr/>
            <p:nvPr/>
          </p:nvGrpSpPr>
          <p:grpSpPr>
            <a:xfrm rot="890855">
              <a:off x="3181660" y="515636"/>
              <a:ext cx="370663" cy="217580"/>
              <a:chOff x="1429156" y="1387535"/>
              <a:chExt cx="657769" cy="386112"/>
            </a:xfrm>
          </p:grpSpPr>
          <p:sp>
            <p:nvSpPr>
              <p:cNvPr id="65" name="Google Shape;459;p8">
                <a:extLst>
                  <a:ext uri="{FF2B5EF4-FFF2-40B4-BE49-F238E27FC236}">
                    <a16:creationId xmlns:a16="http://schemas.microsoft.com/office/drawing/2014/main" id="{398577B8-887D-49A3-BAB5-913FE53A8C39}"/>
                  </a:ext>
                </a:extLst>
              </p:cNvPr>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66" name="Google Shape;460;p8">
                <a:extLst>
                  <a:ext uri="{FF2B5EF4-FFF2-40B4-BE49-F238E27FC236}">
                    <a16:creationId xmlns:a16="http://schemas.microsoft.com/office/drawing/2014/main" id="{EFA2CCDF-E88F-49CB-8522-55A21ECFC218}"/>
                  </a:ext>
                </a:extLst>
              </p:cNvPr>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grpSp>
        <p:sp>
          <p:nvSpPr>
            <p:cNvPr id="29" name="Google Shape;461;p8">
              <a:extLst>
                <a:ext uri="{FF2B5EF4-FFF2-40B4-BE49-F238E27FC236}">
                  <a16:creationId xmlns:a16="http://schemas.microsoft.com/office/drawing/2014/main" id="{B70BC019-5B58-4937-8117-6773BDC0F1EF}"/>
                </a:ext>
              </a:extLst>
            </p:cNvPr>
            <p:cNvSpPr/>
            <p:nvPr/>
          </p:nvSpPr>
          <p:spPr>
            <a:xfrm rot="-2499483">
              <a:off x="4165391" y="919169"/>
              <a:ext cx="428994" cy="113072"/>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30" name="Google Shape;462;p8">
              <a:extLst>
                <a:ext uri="{FF2B5EF4-FFF2-40B4-BE49-F238E27FC236}">
                  <a16:creationId xmlns:a16="http://schemas.microsoft.com/office/drawing/2014/main" id="{037CE266-13C0-448C-A563-1454B36CFBA4}"/>
                </a:ext>
              </a:extLst>
            </p:cNvPr>
            <p:cNvSpPr/>
            <p:nvPr/>
          </p:nvSpPr>
          <p:spPr>
            <a:xfrm>
              <a:off x="674582" y="523294"/>
              <a:ext cx="375105" cy="294447"/>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grpSp>
          <p:nvGrpSpPr>
            <p:cNvPr id="31" name="Google Shape;463;p8">
              <a:extLst>
                <a:ext uri="{FF2B5EF4-FFF2-40B4-BE49-F238E27FC236}">
                  <a16:creationId xmlns:a16="http://schemas.microsoft.com/office/drawing/2014/main" id="{27EDFF7F-5034-4BC9-BE8B-3E6D7C6197BC}"/>
                </a:ext>
              </a:extLst>
            </p:cNvPr>
            <p:cNvGrpSpPr/>
            <p:nvPr/>
          </p:nvGrpSpPr>
          <p:grpSpPr>
            <a:xfrm>
              <a:off x="3707787" y="505390"/>
              <a:ext cx="212392" cy="256778"/>
              <a:chOff x="1010452" y="1144365"/>
              <a:chExt cx="376916" cy="455685"/>
            </a:xfrm>
          </p:grpSpPr>
          <p:sp>
            <p:nvSpPr>
              <p:cNvPr id="63" name="Google Shape;464;p8">
                <a:extLst>
                  <a:ext uri="{FF2B5EF4-FFF2-40B4-BE49-F238E27FC236}">
                    <a16:creationId xmlns:a16="http://schemas.microsoft.com/office/drawing/2014/main" id="{2FFF5DD8-0F93-4F46-AD24-11024FDF3236}"/>
                  </a:ext>
                </a:extLst>
              </p:cNvPr>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64" name="Google Shape;465;p8">
                <a:extLst>
                  <a:ext uri="{FF2B5EF4-FFF2-40B4-BE49-F238E27FC236}">
                    <a16:creationId xmlns:a16="http://schemas.microsoft.com/office/drawing/2014/main" id="{747E638D-D925-4CD5-BA8E-12E806D795E9}"/>
                  </a:ext>
                </a:extLst>
              </p:cNvPr>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grpSp>
        <p:sp>
          <p:nvSpPr>
            <p:cNvPr id="32" name="Google Shape;466;p8">
              <a:extLst>
                <a:ext uri="{FF2B5EF4-FFF2-40B4-BE49-F238E27FC236}">
                  <a16:creationId xmlns:a16="http://schemas.microsoft.com/office/drawing/2014/main" id="{4DFA9240-E771-4987-974F-DCEF5FC6723C}"/>
                </a:ext>
              </a:extLst>
            </p:cNvPr>
            <p:cNvSpPr/>
            <p:nvPr/>
          </p:nvSpPr>
          <p:spPr>
            <a:xfrm rot="-1100489">
              <a:off x="8420309" y="672386"/>
              <a:ext cx="223722" cy="226855"/>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33" name="Google Shape;467;p8">
              <a:extLst>
                <a:ext uri="{FF2B5EF4-FFF2-40B4-BE49-F238E27FC236}">
                  <a16:creationId xmlns:a16="http://schemas.microsoft.com/office/drawing/2014/main" id="{5FE706DA-1126-4F4C-8BBA-DC7AC43A2500}"/>
                </a:ext>
              </a:extLst>
            </p:cNvPr>
            <p:cNvSpPr/>
            <p:nvPr/>
          </p:nvSpPr>
          <p:spPr>
            <a:xfrm>
              <a:off x="3572521" y="981550"/>
              <a:ext cx="255529" cy="288428"/>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34" name="Google Shape;468;p8">
              <a:extLst>
                <a:ext uri="{FF2B5EF4-FFF2-40B4-BE49-F238E27FC236}">
                  <a16:creationId xmlns:a16="http://schemas.microsoft.com/office/drawing/2014/main" id="{663F8069-EBEA-4D62-B798-7843177FF1CB}"/>
                </a:ext>
              </a:extLst>
            </p:cNvPr>
            <p:cNvSpPr/>
            <p:nvPr/>
          </p:nvSpPr>
          <p:spPr>
            <a:xfrm rot="1800079">
              <a:off x="8229930" y="1002016"/>
              <a:ext cx="198020" cy="248076"/>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35" name="Google Shape;469;p8">
              <a:extLst>
                <a:ext uri="{FF2B5EF4-FFF2-40B4-BE49-F238E27FC236}">
                  <a16:creationId xmlns:a16="http://schemas.microsoft.com/office/drawing/2014/main" id="{6D8D561E-D592-4F4A-A43C-EC6417F3F195}"/>
                </a:ext>
              </a:extLst>
            </p:cNvPr>
            <p:cNvSpPr/>
            <p:nvPr/>
          </p:nvSpPr>
          <p:spPr>
            <a:xfrm>
              <a:off x="3943429" y="927518"/>
              <a:ext cx="163399" cy="25729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36" name="Google Shape;470;p8">
              <a:extLst>
                <a:ext uri="{FF2B5EF4-FFF2-40B4-BE49-F238E27FC236}">
                  <a16:creationId xmlns:a16="http://schemas.microsoft.com/office/drawing/2014/main" id="{A2209A31-DFA2-4D5E-AC37-61A897B80BA2}"/>
                </a:ext>
              </a:extLst>
            </p:cNvPr>
            <p:cNvSpPr/>
            <p:nvPr/>
          </p:nvSpPr>
          <p:spPr>
            <a:xfrm>
              <a:off x="4038156" y="505004"/>
              <a:ext cx="340006" cy="361563"/>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37" name="Google Shape;471;p8">
              <a:extLst>
                <a:ext uri="{FF2B5EF4-FFF2-40B4-BE49-F238E27FC236}">
                  <a16:creationId xmlns:a16="http://schemas.microsoft.com/office/drawing/2014/main" id="{5129EA7F-C30F-425A-947A-D527198CD2FD}"/>
                </a:ext>
              </a:extLst>
            </p:cNvPr>
            <p:cNvSpPr/>
            <p:nvPr/>
          </p:nvSpPr>
          <p:spPr>
            <a:xfrm>
              <a:off x="2854633" y="688547"/>
              <a:ext cx="416637" cy="259709"/>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38" name="Google Shape;472;p8">
              <a:extLst>
                <a:ext uri="{FF2B5EF4-FFF2-40B4-BE49-F238E27FC236}">
                  <a16:creationId xmlns:a16="http://schemas.microsoft.com/office/drawing/2014/main" id="{5881CFEE-ADE8-48E5-AB7C-68CB9039AA11}"/>
                </a:ext>
              </a:extLst>
            </p:cNvPr>
            <p:cNvSpPr/>
            <p:nvPr/>
          </p:nvSpPr>
          <p:spPr>
            <a:xfrm rot="-1252057">
              <a:off x="6497159" y="534061"/>
              <a:ext cx="204722" cy="302187"/>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39" name="Google Shape;473;p8">
              <a:extLst>
                <a:ext uri="{FF2B5EF4-FFF2-40B4-BE49-F238E27FC236}">
                  <a16:creationId xmlns:a16="http://schemas.microsoft.com/office/drawing/2014/main" id="{69E898E1-6FA4-4718-AFF7-3DC996848B50}"/>
                </a:ext>
              </a:extLst>
            </p:cNvPr>
            <p:cNvSpPr/>
            <p:nvPr/>
          </p:nvSpPr>
          <p:spPr>
            <a:xfrm>
              <a:off x="2537776" y="539860"/>
              <a:ext cx="230803" cy="290180"/>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0" name="Google Shape;474;p8">
              <a:extLst>
                <a:ext uri="{FF2B5EF4-FFF2-40B4-BE49-F238E27FC236}">
                  <a16:creationId xmlns:a16="http://schemas.microsoft.com/office/drawing/2014/main" id="{F154A736-934B-41BD-A76B-8E0C52C1AE46}"/>
                </a:ext>
              </a:extLst>
            </p:cNvPr>
            <p:cNvSpPr/>
            <p:nvPr/>
          </p:nvSpPr>
          <p:spPr>
            <a:xfrm>
              <a:off x="5713194" y="743996"/>
              <a:ext cx="256984" cy="24403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1" name="Google Shape;475;p8">
              <a:extLst>
                <a:ext uri="{FF2B5EF4-FFF2-40B4-BE49-F238E27FC236}">
                  <a16:creationId xmlns:a16="http://schemas.microsoft.com/office/drawing/2014/main" id="{C3AC04FE-8671-498F-828D-203CBC0BB635}"/>
                </a:ext>
              </a:extLst>
            </p:cNvPr>
            <p:cNvSpPr/>
            <p:nvPr/>
          </p:nvSpPr>
          <p:spPr>
            <a:xfrm>
              <a:off x="2507283" y="945803"/>
              <a:ext cx="99390" cy="211075"/>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2" name="Google Shape;476;p8">
              <a:extLst>
                <a:ext uri="{FF2B5EF4-FFF2-40B4-BE49-F238E27FC236}">
                  <a16:creationId xmlns:a16="http://schemas.microsoft.com/office/drawing/2014/main" id="{63F18C92-17B7-43A5-A68C-C450B779DADC}"/>
                </a:ext>
              </a:extLst>
            </p:cNvPr>
            <p:cNvSpPr/>
            <p:nvPr/>
          </p:nvSpPr>
          <p:spPr>
            <a:xfrm>
              <a:off x="8045390" y="829868"/>
              <a:ext cx="135793" cy="114511"/>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3" name="Google Shape;477;p8">
              <a:extLst>
                <a:ext uri="{FF2B5EF4-FFF2-40B4-BE49-F238E27FC236}">
                  <a16:creationId xmlns:a16="http://schemas.microsoft.com/office/drawing/2014/main" id="{417EB980-32D0-4DC4-A6C4-7E6D846EC924}"/>
                </a:ext>
              </a:extLst>
            </p:cNvPr>
            <p:cNvSpPr/>
            <p:nvPr/>
          </p:nvSpPr>
          <p:spPr>
            <a:xfrm>
              <a:off x="5019180" y="1018026"/>
              <a:ext cx="99190" cy="9853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4" name="Google Shape;478;p8">
              <a:extLst>
                <a:ext uri="{FF2B5EF4-FFF2-40B4-BE49-F238E27FC236}">
                  <a16:creationId xmlns:a16="http://schemas.microsoft.com/office/drawing/2014/main" id="{381163EF-7629-4CFF-B559-9851352F5ACF}"/>
                </a:ext>
              </a:extLst>
            </p:cNvPr>
            <p:cNvSpPr/>
            <p:nvPr/>
          </p:nvSpPr>
          <p:spPr>
            <a:xfrm rot="9301126">
              <a:off x="6297718" y="732778"/>
              <a:ext cx="123698" cy="266216"/>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5" name="Google Shape;479;p8">
              <a:extLst>
                <a:ext uri="{FF2B5EF4-FFF2-40B4-BE49-F238E27FC236}">
                  <a16:creationId xmlns:a16="http://schemas.microsoft.com/office/drawing/2014/main" id="{0F50E663-39E1-4AD0-93A3-1908DAE033F1}"/>
                </a:ext>
              </a:extLst>
            </p:cNvPr>
            <p:cNvSpPr/>
            <p:nvPr/>
          </p:nvSpPr>
          <p:spPr>
            <a:xfrm>
              <a:off x="1756780" y="575182"/>
              <a:ext cx="134585" cy="137354"/>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6" name="Google Shape;480;p8">
              <a:extLst>
                <a:ext uri="{FF2B5EF4-FFF2-40B4-BE49-F238E27FC236}">
                  <a16:creationId xmlns:a16="http://schemas.microsoft.com/office/drawing/2014/main" id="{71494E0A-A727-4295-A68E-7B51FCE149E5}"/>
                </a:ext>
              </a:extLst>
            </p:cNvPr>
            <p:cNvSpPr/>
            <p:nvPr/>
          </p:nvSpPr>
          <p:spPr>
            <a:xfrm>
              <a:off x="4716478" y="737980"/>
              <a:ext cx="145419" cy="160635"/>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7" name="Google Shape;481;p8">
              <a:extLst>
                <a:ext uri="{FF2B5EF4-FFF2-40B4-BE49-F238E27FC236}">
                  <a16:creationId xmlns:a16="http://schemas.microsoft.com/office/drawing/2014/main" id="{631DB046-E1DA-46FF-B77D-914F220E12DF}"/>
                </a:ext>
              </a:extLst>
            </p:cNvPr>
            <p:cNvSpPr/>
            <p:nvPr/>
          </p:nvSpPr>
          <p:spPr>
            <a:xfrm>
              <a:off x="1639378" y="819333"/>
              <a:ext cx="126045" cy="135687"/>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8" name="Google Shape;482;p8">
              <a:extLst>
                <a:ext uri="{FF2B5EF4-FFF2-40B4-BE49-F238E27FC236}">
                  <a16:creationId xmlns:a16="http://schemas.microsoft.com/office/drawing/2014/main" id="{6C3F2E69-7F19-4BB4-9196-BC1986750B11}"/>
                </a:ext>
              </a:extLst>
            </p:cNvPr>
            <p:cNvSpPr/>
            <p:nvPr/>
          </p:nvSpPr>
          <p:spPr>
            <a:xfrm>
              <a:off x="8172573" y="555140"/>
              <a:ext cx="115263" cy="15729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9" name="Google Shape;483;p8">
              <a:extLst>
                <a:ext uri="{FF2B5EF4-FFF2-40B4-BE49-F238E27FC236}">
                  <a16:creationId xmlns:a16="http://schemas.microsoft.com/office/drawing/2014/main" id="{9B2453D0-FA03-4643-84F5-9E3C91A5CBC8}"/>
                </a:ext>
              </a:extLst>
            </p:cNvPr>
            <p:cNvSpPr/>
            <p:nvPr/>
          </p:nvSpPr>
          <p:spPr>
            <a:xfrm>
              <a:off x="4481735" y="547509"/>
              <a:ext cx="87093" cy="153839"/>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50" name="Google Shape;484;p8">
              <a:extLst>
                <a:ext uri="{FF2B5EF4-FFF2-40B4-BE49-F238E27FC236}">
                  <a16:creationId xmlns:a16="http://schemas.microsoft.com/office/drawing/2014/main" id="{9807AEC3-39CD-4D14-B42A-CD3D9393FE2E}"/>
                </a:ext>
              </a:extLst>
            </p:cNvPr>
            <p:cNvSpPr/>
            <p:nvPr/>
          </p:nvSpPr>
          <p:spPr>
            <a:xfrm>
              <a:off x="2048182" y="505004"/>
              <a:ext cx="126077" cy="173483"/>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51" name="Google Shape;485;p8">
              <a:extLst>
                <a:ext uri="{FF2B5EF4-FFF2-40B4-BE49-F238E27FC236}">
                  <a16:creationId xmlns:a16="http://schemas.microsoft.com/office/drawing/2014/main" id="{796D8525-F78B-4E8E-B835-32B685225339}"/>
                </a:ext>
              </a:extLst>
            </p:cNvPr>
            <p:cNvSpPr/>
            <p:nvPr/>
          </p:nvSpPr>
          <p:spPr>
            <a:xfrm>
              <a:off x="126658" y="1006747"/>
              <a:ext cx="126356" cy="163706"/>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grpSp>
          <p:nvGrpSpPr>
            <p:cNvPr id="52" name="Google Shape;486;p8">
              <a:extLst>
                <a:ext uri="{FF2B5EF4-FFF2-40B4-BE49-F238E27FC236}">
                  <a16:creationId xmlns:a16="http://schemas.microsoft.com/office/drawing/2014/main" id="{1ED48132-0E3B-4C9F-8080-7B4FB0379E28}"/>
                </a:ext>
              </a:extLst>
            </p:cNvPr>
            <p:cNvGrpSpPr/>
            <p:nvPr/>
          </p:nvGrpSpPr>
          <p:grpSpPr>
            <a:xfrm>
              <a:off x="7836651" y="987182"/>
              <a:ext cx="121750" cy="155749"/>
              <a:chOff x="6422295" y="3351500"/>
              <a:chExt cx="252856" cy="323399"/>
            </a:xfrm>
          </p:grpSpPr>
          <p:sp>
            <p:nvSpPr>
              <p:cNvPr id="61" name="Google Shape;487;p8">
                <a:extLst>
                  <a:ext uri="{FF2B5EF4-FFF2-40B4-BE49-F238E27FC236}">
                    <a16:creationId xmlns:a16="http://schemas.microsoft.com/office/drawing/2014/main" id="{865D144E-115E-4C0F-858B-7AD446047D5F}"/>
                  </a:ext>
                </a:extLst>
              </p:cNvPr>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62" name="Google Shape;488;p8">
                <a:extLst>
                  <a:ext uri="{FF2B5EF4-FFF2-40B4-BE49-F238E27FC236}">
                    <a16:creationId xmlns:a16="http://schemas.microsoft.com/office/drawing/2014/main" id="{FBDD473D-941E-49C0-95D2-5368D36472F6}"/>
                  </a:ext>
                </a:extLst>
              </p:cNvPr>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grpSp>
        <p:sp>
          <p:nvSpPr>
            <p:cNvPr id="53" name="Google Shape;489;p8">
              <a:extLst>
                <a:ext uri="{FF2B5EF4-FFF2-40B4-BE49-F238E27FC236}">
                  <a16:creationId xmlns:a16="http://schemas.microsoft.com/office/drawing/2014/main" id="{2CFDE35F-9C93-41AA-AF39-B673BE122D10}"/>
                </a:ext>
              </a:extLst>
            </p:cNvPr>
            <p:cNvSpPr/>
            <p:nvPr/>
          </p:nvSpPr>
          <p:spPr>
            <a:xfrm>
              <a:off x="1353734" y="881315"/>
              <a:ext cx="187420" cy="190001"/>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54" name="Google Shape;490;p8">
              <a:extLst>
                <a:ext uri="{FF2B5EF4-FFF2-40B4-BE49-F238E27FC236}">
                  <a16:creationId xmlns:a16="http://schemas.microsoft.com/office/drawing/2014/main" id="{205D0610-BF1E-4924-B2BC-5F952001F3CA}"/>
                </a:ext>
              </a:extLst>
            </p:cNvPr>
            <p:cNvSpPr/>
            <p:nvPr/>
          </p:nvSpPr>
          <p:spPr>
            <a:xfrm>
              <a:off x="6088369" y="586056"/>
              <a:ext cx="149720" cy="115699"/>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grpSp>
          <p:nvGrpSpPr>
            <p:cNvPr id="55" name="Google Shape;491;p8">
              <a:extLst>
                <a:ext uri="{FF2B5EF4-FFF2-40B4-BE49-F238E27FC236}">
                  <a16:creationId xmlns:a16="http://schemas.microsoft.com/office/drawing/2014/main" id="{644799B6-39C4-4EDA-90F6-B1BA328AF112}"/>
                </a:ext>
              </a:extLst>
            </p:cNvPr>
            <p:cNvGrpSpPr/>
            <p:nvPr/>
          </p:nvGrpSpPr>
          <p:grpSpPr>
            <a:xfrm>
              <a:off x="3137402" y="1006079"/>
              <a:ext cx="129429" cy="165162"/>
              <a:chOff x="6793660" y="3322411"/>
              <a:chExt cx="268804" cy="342944"/>
            </a:xfrm>
          </p:grpSpPr>
          <p:sp>
            <p:nvSpPr>
              <p:cNvPr id="58" name="Google Shape;492;p8">
                <a:extLst>
                  <a:ext uri="{FF2B5EF4-FFF2-40B4-BE49-F238E27FC236}">
                    <a16:creationId xmlns:a16="http://schemas.microsoft.com/office/drawing/2014/main" id="{DA90D220-A61A-410A-82F9-F4435DFF17DB}"/>
                  </a:ext>
                </a:extLst>
              </p:cNvPr>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59" name="Google Shape;493;p8">
                <a:extLst>
                  <a:ext uri="{FF2B5EF4-FFF2-40B4-BE49-F238E27FC236}">
                    <a16:creationId xmlns:a16="http://schemas.microsoft.com/office/drawing/2014/main" id="{9207D843-5CE4-4D01-AACF-727765A8CE11}"/>
                  </a:ext>
                </a:extLst>
              </p:cNvPr>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60" name="Google Shape;494;p8">
                <a:extLst>
                  <a:ext uri="{FF2B5EF4-FFF2-40B4-BE49-F238E27FC236}">
                    <a16:creationId xmlns:a16="http://schemas.microsoft.com/office/drawing/2014/main" id="{3B7AA49C-B52E-45C3-B4F0-5DB3CE9ACE95}"/>
                  </a:ext>
                </a:extLst>
              </p:cNvPr>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grpSp>
        <p:sp>
          <p:nvSpPr>
            <p:cNvPr id="56" name="Google Shape;495;p8">
              <a:extLst>
                <a:ext uri="{FF2B5EF4-FFF2-40B4-BE49-F238E27FC236}">
                  <a16:creationId xmlns:a16="http://schemas.microsoft.com/office/drawing/2014/main" id="{6F723D16-9CA1-4043-8ACE-CDD24A84CAAE}"/>
                </a:ext>
              </a:extLst>
            </p:cNvPr>
            <p:cNvSpPr/>
            <p:nvPr/>
          </p:nvSpPr>
          <p:spPr>
            <a:xfrm>
              <a:off x="2776508" y="1006744"/>
              <a:ext cx="212021" cy="115156"/>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57" name="Google Shape;496;p8">
              <a:extLst>
                <a:ext uri="{FF2B5EF4-FFF2-40B4-BE49-F238E27FC236}">
                  <a16:creationId xmlns:a16="http://schemas.microsoft.com/office/drawing/2014/main" id="{C4E55DC9-07C5-4BD4-87D7-ECDF770DF217}"/>
                </a:ext>
              </a:extLst>
            </p:cNvPr>
            <p:cNvSpPr/>
            <p:nvPr/>
          </p:nvSpPr>
          <p:spPr>
            <a:xfrm rot="1466637">
              <a:off x="5246242" y="579297"/>
              <a:ext cx="132710" cy="129208"/>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grpSp>
      <p:sp>
        <p:nvSpPr>
          <p:cNvPr id="2" name="Title 1"/>
          <p:cNvSpPr>
            <a:spLocks noGrp="1"/>
          </p:cNvSpPr>
          <p:nvPr>
            <p:ph type="title" hasCustomPrompt="1"/>
          </p:nvPr>
        </p:nvSpPr>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Tree>
    <p:extLst>
      <p:ext uri="{BB962C8B-B14F-4D97-AF65-F5344CB8AC3E}">
        <p14:creationId xmlns:p14="http://schemas.microsoft.com/office/powerpoint/2010/main" val="180183710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Breaker (C)">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3BB53CDE-9890-4DBB-BE92-8111C65D2AE8}"/>
              </a:ext>
            </a:extLst>
          </p:cNvPr>
          <p:cNvGraphicFramePr>
            <a:graphicFrameLocks noChangeAspect="1"/>
          </p:cNvGraphicFramePr>
          <p:nvPr userDrawn="1">
            <p:custDataLst>
              <p:tags r:id="rId1"/>
            </p:custDataLst>
            <p:extLst>
              <p:ext uri="{D42A27DB-BD31-4B8C-83A1-F6EECF244321}">
                <p14:modId xmlns:p14="http://schemas.microsoft.com/office/powerpoint/2010/main" val="17672685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3BB53CDE-9890-4DBB-BE92-8111C65D2AE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Background"/>
          <p:cNvSpPr/>
          <p:nvPr userDrawn="1"/>
        </p:nvSpPr>
        <p:spPr>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ctrTitle" hasCustomPrompt="1"/>
          </p:nvPr>
        </p:nvSpPr>
        <p:spPr>
          <a:xfrm>
            <a:off x="1350000" y="1122363"/>
            <a:ext cx="8509963" cy="1984631"/>
          </a:xfrm>
        </p:spPr>
        <p:txBody>
          <a:bodyPr vert="horz" anchor="b"/>
          <a:lstStyle>
            <a:lvl1pPr algn="l" rtl="0">
              <a:defRPr sz="6000">
                <a:solidFill>
                  <a:schemeClr val="accent2"/>
                </a:solidFill>
              </a:defRPr>
            </a:lvl1pPr>
          </a:lstStyle>
          <a:p>
            <a:r>
              <a:rPr lang="da-DK" noProof="0"/>
              <a:t>Click to add </a:t>
            </a:r>
            <a:r>
              <a:rPr lang="da-DK"/>
              <a:t>Breaker text</a:t>
            </a:r>
          </a:p>
        </p:txBody>
      </p:sp>
      <p:sp>
        <p:nvSpPr>
          <p:cNvPr id="3" name="Subtitle 2"/>
          <p:cNvSpPr>
            <a:spLocks noGrp="1"/>
          </p:cNvSpPr>
          <p:nvPr>
            <p:ph type="subTitle" idx="1" hasCustomPrompt="1"/>
          </p:nvPr>
        </p:nvSpPr>
        <p:spPr>
          <a:xfrm>
            <a:off x="1350000" y="3503718"/>
            <a:ext cx="3939550" cy="1152000"/>
          </a:xfrm>
        </p:spPr>
        <p:txBody>
          <a:bodyPr lIns="36000"/>
          <a:lstStyle>
            <a:lvl1pPr marL="0" indent="0" algn="l" rtl="0">
              <a:lnSpc>
                <a:spcPct val="100000"/>
              </a:lnSpc>
              <a:spcBef>
                <a:spcPts val="0"/>
              </a:spcBef>
              <a:buFont typeface="Verdana" panose="020B0604030504040204" pitchFamily="34" charset="0"/>
              <a:buChar char="​"/>
              <a:defRPr sz="1600">
                <a:solidFill>
                  <a:schemeClr val="accent2"/>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da-DK"/>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p:txBody>
          <a:bodyPr/>
          <a:lstStyle>
            <a:lvl1pPr rtl="0">
              <a:defRPr>
                <a:solidFill>
                  <a:schemeClr val="accent2"/>
                </a:solidFill>
              </a:defRPr>
            </a:lvl1pPr>
          </a:lstStyle>
          <a:p>
            <a:fld id="{E373EE1C-D19B-4EA0-9A15-DED1DEE449B9}" type="datetime1">
              <a:rPr lang="da-DK" smtClean="0"/>
              <a:pPr/>
              <a:t>03-02-2023</a:t>
            </a:fld>
            <a:endParaRPr lang="da-DK"/>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p:txBody>
          <a:bodyPr/>
          <a:lstStyle>
            <a:lvl1pPr rtl="0">
              <a:defRPr>
                <a:solidFill>
                  <a:schemeClr val="accent2"/>
                </a:solidFill>
              </a:defRPr>
            </a:lvl1pPr>
          </a:lstStyle>
          <a:p>
            <a:endParaRPr lang="da-DK"/>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p:txBody>
          <a:bodyPr/>
          <a:lstStyle>
            <a:lvl1pPr rtl="0">
              <a:defRPr>
                <a:solidFill>
                  <a:schemeClr val="accent2"/>
                </a:solidFill>
              </a:defRPr>
            </a:lvl1pPr>
          </a:lstStyle>
          <a:p>
            <a:fld id="{23AA811B-2EBD-4900-905E-5BE206449611}" type="slidenum">
              <a:rPr lang="da-DK" smtClean="0"/>
              <a:pPr/>
              <a:t>‹#›</a:t>
            </a:fld>
            <a:endParaRPr lang="da-DK"/>
          </a:p>
        </p:txBody>
      </p:sp>
      <p:sp>
        <p:nvSpPr>
          <p:cNvPr id="10" name="Lav dynamik">
            <a:extLst>
              <a:ext uri="{FF2B5EF4-FFF2-40B4-BE49-F238E27FC236}">
                <a16:creationId xmlns:a16="http://schemas.microsoft.com/office/drawing/2014/main" id="{0224D57B-23DE-43CD-A5E3-B1FD72D6C8DA}"/>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accent2"/>
                </a:solidFill>
              </a:rPr>
              <a:t>Ramboll</a:t>
            </a:r>
          </a:p>
        </p:txBody>
      </p:sp>
    </p:spTree>
    <p:extLst>
      <p:ext uri="{BB962C8B-B14F-4D97-AF65-F5344CB8AC3E}">
        <p14:creationId xmlns:p14="http://schemas.microsoft.com/office/powerpoint/2010/main" val="785830897"/>
      </p:ext>
    </p:extLst>
  </p:cSld>
  <p:clrMapOvr>
    <a:overrideClrMapping bg1="dk1" tx1="lt1" bg2="dk2" tx2="lt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reaker image">
    <p:bg>
      <p:bgRef idx="1001">
        <a:schemeClr val="bg1"/>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166A539-0101-4A82-B9C3-F577CEB05A9E}"/>
              </a:ext>
            </a:extLst>
          </p:cNvPr>
          <p:cNvGraphicFramePr>
            <a:graphicFrameLocks noChangeAspect="1"/>
          </p:cNvGraphicFramePr>
          <p:nvPr userDrawn="1">
            <p:custDataLst>
              <p:tags r:id="rId1"/>
            </p:custDataLst>
            <p:extLst>
              <p:ext uri="{D42A27DB-BD31-4B8C-83A1-F6EECF244321}">
                <p14:modId xmlns:p14="http://schemas.microsoft.com/office/powerpoint/2010/main" val="11037168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F166A539-0101-4A82-B9C3-F577CEB05A9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Date Placeholder 6" hidden="1">
            <a:extLst>
              <a:ext uri="{FF2B5EF4-FFF2-40B4-BE49-F238E27FC236}">
                <a16:creationId xmlns:a16="http://schemas.microsoft.com/office/drawing/2014/main" id="{7C5422F3-5F2C-463F-A5A3-46F0157D8240}"/>
              </a:ext>
            </a:extLst>
          </p:cNvPr>
          <p:cNvSpPr>
            <a:spLocks noGrp="1"/>
          </p:cNvSpPr>
          <p:nvPr>
            <p:ph type="dt" sz="half" idx="15"/>
          </p:nvPr>
        </p:nvSpPr>
        <p:spPr>
          <a:xfrm>
            <a:off x="0" y="6858000"/>
            <a:ext cx="0" cy="0"/>
          </a:xfrm>
        </p:spPr>
        <p:txBody>
          <a:bodyPr/>
          <a:lstStyle>
            <a:lvl1pPr rtl="0">
              <a:defRPr sz="100">
                <a:noFill/>
              </a:defRPr>
            </a:lvl1pPr>
          </a:lstStyle>
          <a:p>
            <a:fld id="{1466C188-1D45-4F08-8DB4-23F6002C2B91}" type="datetime1">
              <a:rPr lang="da-DK" smtClean="0"/>
              <a:pPr/>
              <a:t>03-02-2023</a:t>
            </a:fld>
            <a:endParaRPr lang="da-DK"/>
          </a:p>
        </p:txBody>
      </p:sp>
      <p:sp>
        <p:nvSpPr>
          <p:cNvPr id="12" name="Slide Number Placeholder 10" hidden="1">
            <a:extLst>
              <a:ext uri="{FF2B5EF4-FFF2-40B4-BE49-F238E27FC236}">
                <a16:creationId xmlns:a16="http://schemas.microsoft.com/office/drawing/2014/main" id="{98C6F70D-EDED-4332-A39E-FEB70236951D}"/>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13" name="Footer Placeholder 8" hidden="1">
            <a:extLst>
              <a:ext uri="{FF2B5EF4-FFF2-40B4-BE49-F238E27FC236}">
                <a16:creationId xmlns:a16="http://schemas.microsoft.com/office/drawing/2014/main" id="{967103C1-9540-4364-BCE9-15A87F07812F}"/>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0" name="Background">
            <a:extLst>
              <a:ext uri="{FF2B5EF4-FFF2-40B4-BE49-F238E27FC236}">
                <a16:creationId xmlns:a16="http://schemas.microsoft.com/office/drawing/2014/main" id="{A870D1C3-7E2E-4C71-B669-3496D73E1AB6}"/>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8" name="Picture Placeholder 7">
            <a:extLst>
              <a:ext uri="{FF2B5EF4-FFF2-40B4-BE49-F238E27FC236}">
                <a16:creationId xmlns:a16="http://schemas.microsoft.com/office/drawing/2014/main" id="{85D6EC3A-345A-46A8-866F-80BE98B51EA1}"/>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rtl="0">
              <a:spcAft>
                <a:spcPts val="0"/>
              </a:spcAft>
              <a:buNone/>
              <a:defRPr sz="1600"/>
            </a:lvl1pPr>
          </a:lstStyle>
          <a:p>
            <a:r>
              <a:rPr lang="da-DK"/>
              <a:t>Mark placeholder to insert image using the Insert tab – Pictures or from Templafy</a:t>
            </a:r>
          </a:p>
        </p:txBody>
      </p:sp>
      <p:sp>
        <p:nvSpPr>
          <p:cNvPr id="15" name="Title 1">
            <a:extLst>
              <a:ext uri="{FF2B5EF4-FFF2-40B4-BE49-F238E27FC236}">
                <a16:creationId xmlns:a16="http://schemas.microsoft.com/office/drawing/2014/main" id="{9937409C-206B-454B-8F34-A6BF4D2A9B2A}"/>
              </a:ext>
            </a:extLst>
          </p:cNvPr>
          <p:cNvSpPr>
            <a:spLocks noGrp="1"/>
          </p:cNvSpPr>
          <p:nvPr>
            <p:ph type="ctrTitle" hasCustomPrompt="1"/>
          </p:nvPr>
        </p:nvSpPr>
        <p:spPr>
          <a:xfrm>
            <a:off x="1350000" y="1122363"/>
            <a:ext cx="8509963" cy="1984631"/>
          </a:xfrm>
        </p:spPr>
        <p:txBody>
          <a:bodyPr vert="horz" anchor="b"/>
          <a:lstStyle>
            <a:lvl1pPr algn="l" rtl="0">
              <a:defRPr sz="6000">
                <a:solidFill>
                  <a:schemeClr val="bg1"/>
                </a:solidFill>
              </a:defRPr>
            </a:lvl1pPr>
          </a:lstStyle>
          <a:p>
            <a:r>
              <a:rPr lang="da-DK" noProof="0"/>
              <a:t>Click to add </a:t>
            </a:r>
            <a:r>
              <a:rPr lang="da-DK"/>
              <a:t>Breaker text</a:t>
            </a:r>
          </a:p>
        </p:txBody>
      </p:sp>
      <p:sp>
        <p:nvSpPr>
          <p:cNvPr id="16" name="Subtitle 2">
            <a:extLst>
              <a:ext uri="{FF2B5EF4-FFF2-40B4-BE49-F238E27FC236}">
                <a16:creationId xmlns:a16="http://schemas.microsoft.com/office/drawing/2014/main" id="{AAC92615-713B-4965-8112-B0AF203E307A}"/>
              </a:ext>
            </a:extLst>
          </p:cNvPr>
          <p:cNvSpPr>
            <a:spLocks noGrp="1"/>
          </p:cNvSpPr>
          <p:nvPr>
            <p:ph type="subTitle" idx="1" hasCustomPrompt="1"/>
          </p:nvPr>
        </p:nvSpPr>
        <p:spPr>
          <a:xfrm>
            <a:off x="1350000" y="3503718"/>
            <a:ext cx="3939550" cy="1152000"/>
          </a:xfrm>
        </p:spPr>
        <p:txBody>
          <a:bodyPr lIns="36000"/>
          <a:lstStyle>
            <a:lvl1pPr marL="0" indent="0" algn="l" rtl="0">
              <a:lnSpc>
                <a:spcPct val="100000"/>
              </a:lnSpc>
              <a:spcBef>
                <a:spcPts val="0"/>
              </a:spcBef>
              <a:buFont typeface="Verdana" panose="020B0604030504040204" pitchFamily="34" charset="0"/>
              <a:buChar char="​"/>
              <a:defRPr sz="1600">
                <a:solidFill>
                  <a:schemeClr val="bg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da-DK"/>
              <a:t>Click to add subtitle</a:t>
            </a:r>
          </a:p>
        </p:txBody>
      </p:sp>
    </p:spTree>
    <p:extLst>
      <p:ext uri="{BB962C8B-B14F-4D97-AF65-F5344CB8AC3E}">
        <p14:creationId xmlns:p14="http://schemas.microsoft.com/office/powerpoint/2010/main" val="135973420"/>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5A44A42-9A21-496B-8550-E0C5720EF5BA}"/>
              </a:ext>
            </a:extLst>
          </p:cNvPr>
          <p:cNvGraphicFramePr>
            <a:graphicFrameLocks noChangeAspect="1"/>
          </p:cNvGraphicFramePr>
          <p:nvPr userDrawn="1">
            <p:custDataLst>
              <p:tags r:id="rId1"/>
            </p:custDataLst>
            <p:extLst>
              <p:ext uri="{D42A27DB-BD31-4B8C-83A1-F6EECF244321}">
                <p14:modId xmlns:p14="http://schemas.microsoft.com/office/powerpoint/2010/main" val="22393729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C5A44A42-9A21-496B-8550-E0C5720EF5B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da-DK" noProof="0"/>
              <a:t>Click to add title</a:t>
            </a:r>
            <a:endParaRPr lang="da-DK"/>
          </a:p>
        </p:txBody>
      </p:sp>
      <p:sp>
        <p:nvSpPr>
          <p:cNvPr id="6" name="Date Placeholder 5">
            <a:extLst>
              <a:ext uri="{FF2B5EF4-FFF2-40B4-BE49-F238E27FC236}">
                <a16:creationId xmlns:a16="http://schemas.microsoft.com/office/drawing/2014/main" id="{E3905E07-E31B-4F3D-8575-C55D9D8896A4}"/>
              </a:ext>
            </a:extLst>
          </p:cNvPr>
          <p:cNvSpPr>
            <a:spLocks noGrp="1"/>
          </p:cNvSpPr>
          <p:nvPr>
            <p:ph type="dt" sz="half" idx="10"/>
          </p:nvPr>
        </p:nvSpPr>
        <p:spPr/>
        <p:txBody>
          <a:bodyPr/>
          <a:lstStyle>
            <a:lvl1pPr rtl="0">
              <a:defRPr/>
            </a:lvl1pPr>
          </a:lstStyle>
          <a:p>
            <a:fld id="{7494C8F4-6B6A-48C1-B023-792B6BA54AED}" type="datetime1">
              <a:rPr lang="da-DK" smtClean="0"/>
              <a:pPr/>
              <a:t>03-02-2023</a:t>
            </a:fld>
            <a:endParaRPr lang="da-DK"/>
          </a:p>
        </p:txBody>
      </p:sp>
      <p:sp>
        <p:nvSpPr>
          <p:cNvPr id="7" name="Footer Placeholder 6">
            <a:extLst>
              <a:ext uri="{FF2B5EF4-FFF2-40B4-BE49-F238E27FC236}">
                <a16:creationId xmlns:a16="http://schemas.microsoft.com/office/drawing/2014/main" id="{3E2E6126-5A1A-4F07-8EC7-3F74BED72C43}"/>
              </a:ext>
            </a:extLst>
          </p:cNvPr>
          <p:cNvSpPr>
            <a:spLocks noGrp="1"/>
          </p:cNvSpPr>
          <p:nvPr>
            <p:ph type="ftr" sz="quarter" idx="11"/>
          </p:nvPr>
        </p:nvSpPr>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7FF46BFE-D75C-482A-B035-34180EC5D4B0}"/>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94294701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9DF22F3-2934-407B-B386-5E19FC8C9F3E}"/>
              </a:ext>
            </a:extLst>
          </p:cNvPr>
          <p:cNvGraphicFramePr>
            <a:graphicFrameLocks noChangeAspect="1"/>
          </p:cNvGraphicFramePr>
          <p:nvPr userDrawn="1">
            <p:custDataLst>
              <p:tags r:id="rId1"/>
            </p:custDataLst>
            <p:extLst>
              <p:ext uri="{D42A27DB-BD31-4B8C-83A1-F6EECF244321}">
                <p14:modId xmlns:p14="http://schemas.microsoft.com/office/powerpoint/2010/main" val="11391082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2" name="Object 1" hidden="1">
                        <a:extLst>
                          <a:ext uri="{FF2B5EF4-FFF2-40B4-BE49-F238E27FC236}">
                            <a16:creationId xmlns:a16="http://schemas.microsoft.com/office/drawing/2014/main" id="{39DF22F3-2934-407B-B386-5E19FC8C9F3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Date Placeholder 4">
            <a:extLst>
              <a:ext uri="{FF2B5EF4-FFF2-40B4-BE49-F238E27FC236}">
                <a16:creationId xmlns:a16="http://schemas.microsoft.com/office/drawing/2014/main" id="{2BD2F7A9-B0D3-418A-9805-E4833A53A746}"/>
              </a:ext>
            </a:extLst>
          </p:cNvPr>
          <p:cNvSpPr>
            <a:spLocks noGrp="1"/>
          </p:cNvSpPr>
          <p:nvPr>
            <p:ph type="dt" sz="half" idx="10"/>
          </p:nvPr>
        </p:nvSpPr>
        <p:spPr/>
        <p:txBody>
          <a:bodyPr/>
          <a:lstStyle>
            <a:lvl1pPr rtl="0">
              <a:defRPr/>
            </a:lvl1pPr>
          </a:lstStyle>
          <a:p>
            <a:fld id="{8C247F8E-8C20-40E4-A53C-3DA358D8C9A7}" type="datetime1">
              <a:rPr lang="da-DK" smtClean="0"/>
              <a:pPr/>
              <a:t>03-02-2023</a:t>
            </a:fld>
            <a:endParaRPr lang="da-DK"/>
          </a:p>
        </p:txBody>
      </p:sp>
      <p:sp>
        <p:nvSpPr>
          <p:cNvPr id="6" name="Footer Placeholder 5">
            <a:extLst>
              <a:ext uri="{FF2B5EF4-FFF2-40B4-BE49-F238E27FC236}">
                <a16:creationId xmlns:a16="http://schemas.microsoft.com/office/drawing/2014/main" id="{0605BC24-963D-470F-A870-C18B9237C94E}"/>
              </a:ext>
            </a:extLst>
          </p:cNvPr>
          <p:cNvSpPr>
            <a:spLocks noGrp="1"/>
          </p:cNvSpPr>
          <p:nvPr>
            <p:ph type="ftr" sz="quarter" idx="11"/>
          </p:nvPr>
        </p:nvSpPr>
        <p:spPr/>
        <p:txBody>
          <a:bodyPr/>
          <a:lstStyle>
            <a:lvl1pPr rtl="0">
              <a:defRPr/>
            </a:lvl1pPr>
          </a:lstStyle>
          <a:p>
            <a:endParaRPr lang="da-DK"/>
          </a:p>
        </p:txBody>
      </p:sp>
      <p:sp>
        <p:nvSpPr>
          <p:cNvPr id="7" name="Slide Number Placeholder 6">
            <a:extLst>
              <a:ext uri="{FF2B5EF4-FFF2-40B4-BE49-F238E27FC236}">
                <a16:creationId xmlns:a16="http://schemas.microsoft.com/office/drawing/2014/main" id="{B9638358-50F7-4700-A532-2128C5051D8C}"/>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10155002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End slide (A)">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FB59735-DCF7-4C85-B703-F0D90F8EA2BD}"/>
              </a:ext>
            </a:extLst>
          </p:cNvPr>
          <p:cNvGraphicFramePr>
            <a:graphicFrameLocks noChangeAspect="1"/>
          </p:cNvGraphicFramePr>
          <p:nvPr userDrawn="1">
            <p:custDataLst>
              <p:tags r:id="rId1"/>
            </p:custDataLst>
            <p:extLst>
              <p:ext uri="{D42A27DB-BD31-4B8C-83A1-F6EECF244321}">
                <p14:modId xmlns:p14="http://schemas.microsoft.com/office/powerpoint/2010/main" val="39136153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5FB59735-DCF7-4C85-B703-F0D90F8EA2B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8E8C12B2-0AE5-428E-985F-E18D4DA17AC7}" type="datetime1">
              <a:rPr lang="da-DK" smtClean="0"/>
              <a:pPr/>
              <a:t>03-02-2023</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a:t>
            </a:fld>
            <a:endParaRPr lang="da-DK"/>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ctrTitle" hasCustomPrompt="1"/>
          </p:nvPr>
        </p:nvSpPr>
        <p:spPr bwMode="white">
          <a:xfrm>
            <a:off x="360000" y="654050"/>
            <a:ext cx="11471638" cy="938213"/>
          </a:xfrm>
        </p:spPr>
        <p:txBody>
          <a:bodyPr vert="horz" anchor="t" anchorCtr="0"/>
          <a:lstStyle>
            <a:lvl1pPr algn="l" rtl="0">
              <a:defRPr sz="6000">
                <a:solidFill>
                  <a:schemeClr val="bg2"/>
                </a:solidFill>
              </a:defRPr>
            </a:lvl1pPr>
          </a:lstStyle>
          <a:p>
            <a:r>
              <a:rPr lang="da-DK" noProof="0"/>
              <a:t>Click to add </a:t>
            </a:r>
            <a:r>
              <a:rPr lang="da-DK"/>
              <a:t>Thank you!</a:t>
            </a:r>
          </a:p>
        </p:txBody>
      </p:sp>
      <p:sp>
        <p:nvSpPr>
          <p:cNvPr id="15" name="Text Placeholder 14">
            <a:extLst>
              <a:ext uri="{FF2B5EF4-FFF2-40B4-BE49-F238E27FC236}">
                <a16:creationId xmlns:a16="http://schemas.microsoft.com/office/drawing/2014/main" id="{7D419BB8-DA67-44EC-8B75-16DF8EF149E9}"/>
              </a:ext>
            </a:extLst>
          </p:cNvPr>
          <p:cNvSpPr>
            <a:spLocks noGrp="1"/>
          </p:cNvSpPr>
          <p:nvPr>
            <p:ph type="body" sz="quarter" idx="10" hasCustomPrompt="1"/>
          </p:nvPr>
        </p:nvSpPr>
        <p:spPr bwMode="white">
          <a:xfrm>
            <a:off x="359999" y="1828800"/>
            <a:ext cx="4320000" cy="562252"/>
          </a:xfrm>
        </p:spPr>
        <p:txBody>
          <a:bodyPr/>
          <a:lstStyle>
            <a:lvl1pPr marL="0" indent="0" rtl="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da-DK"/>
              <a:t>Click to add Name Last name</a:t>
            </a:r>
            <a:br>
              <a:rPr lang="da-DK"/>
            </a:br>
            <a:r>
              <a:rPr lang="da-DK"/>
              <a:t>Job title, Department</a:t>
            </a:r>
            <a:br>
              <a:rPr lang="da-DK"/>
            </a:br>
            <a:r>
              <a:rPr lang="da-DK"/>
              <a:t>e-mail</a:t>
            </a:r>
          </a:p>
        </p:txBody>
      </p:sp>
      <p:pic>
        <p:nvPicPr>
          <p:cNvPr id="9" name="Logo">
            <a:extLst>
              <a:ext uri="{FF2B5EF4-FFF2-40B4-BE49-F238E27FC236}">
                <a16:creationId xmlns:a16="http://schemas.microsoft.com/office/drawing/2014/main" id="{E45963F1-9B5A-42FF-AF44-D9A92C92402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360000" y="5878864"/>
            <a:ext cx="2617200" cy="327536"/>
          </a:xfrm>
          <a:prstGeom prst="rect">
            <a:avLst/>
          </a:prstGeom>
        </p:spPr>
      </p:pic>
    </p:spTree>
    <p:extLst>
      <p:ext uri="{BB962C8B-B14F-4D97-AF65-F5344CB8AC3E}">
        <p14:creationId xmlns:p14="http://schemas.microsoft.com/office/powerpoint/2010/main" val="2799866313"/>
      </p:ext>
    </p:extLst>
  </p:cSld>
  <p:clrMapOvr>
    <a:overrideClrMapping bg1="dk1" tx1="lt1" bg2="dk2" tx2="lt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End slide image">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B00ADF0-CFE3-4E1E-A6F1-50578BEF7A5A}"/>
              </a:ext>
            </a:extLst>
          </p:cNvPr>
          <p:cNvGraphicFramePr>
            <a:graphicFrameLocks noChangeAspect="1"/>
          </p:cNvGraphicFramePr>
          <p:nvPr userDrawn="1">
            <p:custDataLst>
              <p:tags r:id="rId1"/>
            </p:custDataLst>
            <p:extLst>
              <p:ext uri="{D42A27DB-BD31-4B8C-83A1-F6EECF244321}">
                <p14:modId xmlns:p14="http://schemas.microsoft.com/office/powerpoint/2010/main" val="5187358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8B00ADF0-CFE3-4E1E-A6F1-50578BEF7A5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D9DD72BF-EDEC-441F-B5D6-F68832F343C4}" type="datetime1">
              <a:rPr lang="da-DK" smtClean="0"/>
              <a:pPr/>
              <a:t>03-02-2023</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a:t>
            </a:fld>
            <a:endParaRPr lang="da-DK"/>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rtl="0">
              <a:spcAft>
                <a:spcPts val="0"/>
              </a:spcAft>
              <a:buNone/>
              <a:defRPr sz="1600"/>
            </a:lvl1pPr>
          </a:lstStyle>
          <a:p>
            <a:r>
              <a:rPr lang="da-DK"/>
              <a:t>Mark placeholder to insert image using the Insert tab – Pictures or from Templafy</a:t>
            </a:r>
          </a:p>
        </p:txBody>
      </p:sp>
      <p:sp>
        <p:nvSpPr>
          <p:cNvPr id="15" name="Text Placeholder logo">
            <a:extLst>
              <a:ext uri="{FF2B5EF4-FFF2-40B4-BE49-F238E27FC236}">
                <a16:creationId xmlns:a16="http://schemas.microsoft.com/office/drawing/2014/main" id="{A2083184-4833-48EE-B693-FB3137B41BB0}"/>
              </a:ext>
            </a:extLst>
          </p:cNvPr>
          <p:cNvSpPr>
            <a:spLocks noGrp="1"/>
          </p:cNvSpPr>
          <p:nvPr>
            <p:ph type="body" sz="quarter" idx="19" hasCustomPrompt="1"/>
          </p:nvPr>
        </p:nvSpPr>
        <p:spPr>
          <a:xfrm>
            <a:off x="360000" y="5878800"/>
            <a:ext cx="2617200" cy="327600"/>
          </a:xfrm>
          <a:blipFill>
            <a:blip r:embed="rId5"/>
            <a:stretch>
              <a:fillRect/>
            </a:stretch>
          </a:blipFill>
        </p:spPr>
        <p:txBody>
          <a:bodyPr/>
          <a:lstStyle>
            <a:lvl1pPr rtl="0">
              <a:defRPr sz="100">
                <a:noFill/>
              </a:defRPr>
            </a:lvl1pPr>
          </a:lstStyle>
          <a:p>
            <a:pPr lvl="0"/>
            <a:r>
              <a:rPr lang="da-DK"/>
              <a:t>.</a:t>
            </a:r>
          </a:p>
        </p:txBody>
      </p:sp>
      <p:sp>
        <p:nvSpPr>
          <p:cNvPr id="2" name="Title 1"/>
          <p:cNvSpPr>
            <a:spLocks noGrp="1"/>
          </p:cNvSpPr>
          <p:nvPr>
            <p:ph type="ctrTitle" hasCustomPrompt="1"/>
          </p:nvPr>
        </p:nvSpPr>
        <p:spPr>
          <a:xfrm>
            <a:off x="360000" y="654050"/>
            <a:ext cx="11471638" cy="1174751"/>
          </a:xfrm>
        </p:spPr>
        <p:txBody>
          <a:bodyPr vert="horz" anchor="t" anchorCtr="0"/>
          <a:lstStyle>
            <a:lvl1pPr algn="l" rtl="0">
              <a:defRPr sz="6000">
                <a:solidFill>
                  <a:schemeClr val="tx1"/>
                </a:solidFill>
              </a:defRPr>
            </a:lvl1pPr>
          </a:lstStyle>
          <a:p>
            <a:r>
              <a:rPr lang="da-DK" noProof="0"/>
              <a:t>Click to add </a:t>
            </a:r>
            <a:r>
              <a:rPr lang="da-DK"/>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rtl="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da-DK"/>
              <a:t>Click to add Name Last name</a:t>
            </a:r>
            <a:br>
              <a:rPr lang="da-DK"/>
            </a:br>
            <a:r>
              <a:rPr lang="da-DK"/>
              <a:t>Job title, Department</a:t>
            </a:r>
            <a:br>
              <a:rPr lang="da-DK"/>
            </a:br>
            <a:r>
              <a:rPr lang="da-DK"/>
              <a:t>e-mail</a:t>
            </a:r>
          </a:p>
        </p:txBody>
      </p:sp>
    </p:spTree>
    <p:extLst>
      <p:ext uri="{BB962C8B-B14F-4D97-AF65-F5344CB8AC3E}">
        <p14:creationId xmlns:p14="http://schemas.microsoft.com/office/powerpoint/2010/main" val="3209672871"/>
      </p:ext>
    </p:extLst>
  </p:cSld>
  <p:clrMapOvr>
    <a:overrideClrMapping bg1="dk1" tx1="lt1" bg2="dk2" tx2="lt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End slide bright image">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705142B-6D8F-49A5-8C11-B0866A0D6D5F}"/>
              </a:ext>
            </a:extLst>
          </p:cNvPr>
          <p:cNvGraphicFramePr>
            <a:graphicFrameLocks noChangeAspect="1"/>
          </p:cNvGraphicFramePr>
          <p:nvPr userDrawn="1">
            <p:custDataLst>
              <p:tags r:id="rId1"/>
            </p:custDataLst>
            <p:extLst>
              <p:ext uri="{D42A27DB-BD31-4B8C-83A1-F6EECF244321}">
                <p14:modId xmlns:p14="http://schemas.microsoft.com/office/powerpoint/2010/main" val="10137108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D705142B-6D8F-49A5-8C11-B0866A0D6D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D9DD72BF-EDEC-441F-B5D6-F68832F343C4}" type="datetime1">
              <a:rPr lang="da-DK" smtClean="0"/>
              <a:pPr/>
              <a:t>03-02-2023</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a:t>
            </a:fld>
            <a:endParaRPr lang="da-DK"/>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rtl="0">
              <a:spcAft>
                <a:spcPts val="0"/>
              </a:spcAft>
              <a:buNone/>
              <a:defRPr sz="1600"/>
            </a:lvl1pPr>
          </a:lstStyle>
          <a:p>
            <a:r>
              <a:rPr lang="da-DK"/>
              <a:t>Mark placeholder to insert image using the Insert tab – Pictures or from Templafy</a:t>
            </a:r>
          </a:p>
        </p:txBody>
      </p:sp>
      <p:sp>
        <p:nvSpPr>
          <p:cNvPr id="15" name="Text Placeholder logo">
            <a:extLst>
              <a:ext uri="{FF2B5EF4-FFF2-40B4-BE49-F238E27FC236}">
                <a16:creationId xmlns:a16="http://schemas.microsoft.com/office/drawing/2014/main" id="{93B5AFB1-79EB-42DA-8C67-9C34BAE10A4D}"/>
              </a:ext>
            </a:extLst>
          </p:cNvPr>
          <p:cNvSpPr>
            <a:spLocks noGrp="1"/>
          </p:cNvSpPr>
          <p:nvPr>
            <p:ph type="body" sz="quarter" idx="19" hasCustomPrompt="1"/>
          </p:nvPr>
        </p:nvSpPr>
        <p:spPr>
          <a:xfrm>
            <a:off x="360000" y="5878800"/>
            <a:ext cx="2617200" cy="327600"/>
          </a:xfrm>
          <a:blipFill>
            <a:blip r:embed="rId5"/>
            <a:stretch>
              <a:fillRect/>
            </a:stretch>
          </a:blipFill>
        </p:spPr>
        <p:txBody>
          <a:bodyPr/>
          <a:lstStyle>
            <a:lvl1pPr rtl="0">
              <a:defRPr sz="100">
                <a:noFill/>
              </a:defRPr>
            </a:lvl1pPr>
          </a:lstStyle>
          <a:p>
            <a:pPr lvl="0"/>
            <a:r>
              <a:rPr lang="da-DK"/>
              <a:t>.</a:t>
            </a:r>
          </a:p>
        </p:txBody>
      </p:sp>
      <p:sp>
        <p:nvSpPr>
          <p:cNvPr id="2" name="Title 1"/>
          <p:cNvSpPr>
            <a:spLocks noGrp="1"/>
          </p:cNvSpPr>
          <p:nvPr>
            <p:ph type="ctrTitle" hasCustomPrompt="1"/>
          </p:nvPr>
        </p:nvSpPr>
        <p:spPr>
          <a:xfrm>
            <a:off x="360000" y="654050"/>
            <a:ext cx="11471638" cy="1174751"/>
          </a:xfrm>
        </p:spPr>
        <p:txBody>
          <a:bodyPr vert="horz" anchor="t" anchorCtr="0"/>
          <a:lstStyle>
            <a:lvl1pPr algn="l" rtl="0">
              <a:defRPr sz="6000">
                <a:solidFill>
                  <a:schemeClr val="tx2"/>
                </a:solidFill>
              </a:defRPr>
            </a:lvl1pPr>
          </a:lstStyle>
          <a:p>
            <a:r>
              <a:rPr lang="da-DK" noProof="0"/>
              <a:t>Click to add </a:t>
            </a:r>
            <a:r>
              <a:rPr lang="da-DK"/>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rtl="0">
              <a:lnSpc>
                <a:spcPct val="100000"/>
              </a:lnSpc>
              <a:spcAft>
                <a:spcPts val="0"/>
              </a:spcAft>
              <a:buNone/>
              <a:defRPr sz="1000">
                <a:solidFill>
                  <a:srgbClr val="333333"/>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da-DK"/>
              <a:t>Click to add Name Last name</a:t>
            </a:r>
            <a:br>
              <a:rPr lang="da-DK"/>
            </a:br>
            <a:r>
              <a:rPr lang="da-DK"/>
              <a:t>Job title, Department</a:t>
            </a:r>
            <a:br>
              <a:rPr lang="da-DK"/>
            </a:br>
            <a:r>
              <a:rPr lang="da-DK"/>
              <a:t>e-mail</a:t>
            </a:r>
          </a:p>
        </p:txBody>
      </p:sp>
    </p:spTree>
    <p:extLst>
      <p:ext uri="{BB962C8B-B14F-4D97-AF65-F5344CB8AC3E}">
        <p14:creationId xmlns:p14="http://schemas.microsoft.com/office/powerpoint/2010/main" val="464205823"/>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End slide (B)">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FEFBFFD-CEF3-49D8-9E2C-F36F01EA735A}"/>
              </a:ext>
            </a:extLst>
          </p:cNvPr>
          <p:cNvGraphicFramePr>
            <a:graphicFrameLocks noChangeAspect="1"/>
          </p:cNvGraphicFramePr>
          <p:nvPr userDrawn="1">
            <p:custDataLst>
              <p:tags r:id="rId1"/>
            </p:custDataLst>
            <p:extLst>
              <p:ext uri="{D42A27DB-BD31-4B8C-83A1-F6EECF244321}">
                <p14:modId xmlns:p14="http://schemas.microsoft.com/office/powerpoint/2010/main" val="13082966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2" name="Object 1" hidden="1">
                        <a:extLst>
                          <a:ext uri="{FF2B5EF4-FFF2-40B4-BE49-F238E27FC236}">
                            <a16:creationId xmlns:a16="http://schemas.microsoft.com/office/drawing/2014/main" id="{AFEFBFFD-CEF3-49D8-9E2C-F36F01EA735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A6F26645-C2A2-4B76-9EB3-5D9CA57B224A}" type="datetime1">
              <a:rPr lang="da-DK" smtClean="0"/>
              <a:pPr/>
              <a:t>03-02-2023</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a:t>
            </a:fld>
            <a:endParaRPr lang="da-DK"/>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pic>
        <p:nvPicPr>
          <p:cNvPr id="8" name="Graphic 7">
            <a:extLst>
              <a:ext uri="{FF2B5EF4-FFF2-40B4-BE49-F238E27FC236}">
                <a16:creationId xmlns:a16="http://schemas.microsoft.com/office/drawing/2014/main" id="{00DC3440-E1C8-49D9-9C24-C57CA0F0CBD2}"/>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1468074775"/>
      </p:ext>
    </p:extLst>
  </p:cSld>
  <p:clrMapOvr>
    <a:overrideClrMapping bg1="dk1" tx1="lt1" bg2="dk2" tx2="lt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End slide (C)">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2C198CB-AAA7-4F5B-A35F-DE9960E6AC38}"/>
              </a:ext>
            </a:extLst>
          </p:cNvPr>
          <p:cNvGraphicFramePr>
            <a:graphicFrameLocks noChangeAspect="1"/>
          </p:cNvGraphicFramePr>
          <p:nvPr userDrawn="1">
            <p:custDataLst>
              <p:tags r:id="rId1"/>
            </p:custDataLst>
            <p:extLst>
              <p:ext uri="{D42A27DB-BD31-4B8C-83A1-F6EECF244321}">
                <p14:modId xmlns:p14="http://schemas.microsoft.com/office/powerpoint/2010/main" val="13053169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2" name="Object 1" hidden="1">
                        <a:extLst>
                          <a:ext uri="{FF2B5EF4-FFF2-40B4-BE49-F238E27FC236}">
                            <a16:creationId xmlns:a16="http://schemas.microsoft.com/office/drawing/2014/main" id="{F2C198CB-AAA7-4F5B-A35F-DE9960E6AC3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F25BA43C-8502-4266-A056-72866794E701}" type="datetime1">
              <a:rPr lang="da-DK" smtClean="0"/>
              <a:pPr/>
              <a:t>03-02-2023</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a:t>
            </a:fld>
            <a:endParaRPr lang="da-DK"/>
          </a:p>
        </p:txBody>
      </p:sp>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pic>
        <p:nvPicPr>
          <p:cNvPr id="3" name="Graphic 2">
            <a:extLst>
              <a:ext uri="{FF2B5EF4-FFF2-40B4-BE49-F238E27FC236}">
                <a16:creationId xmlns:a16="http://schemas.microsoft.com/office/drawing/2014/main" id="{C19CD149-890D-40C4-A7EE-82FC4C58D534}"/>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2101826671"/>
      </p:ext>
    </p:extLst>
  </p:cSld>
  <p:clrMapOvr>
    <a:overrideClrMapping bg1="dk1" tx1="lt1" bg2="dk2" tx2="lt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3CADD21-FA21-4BEC-9BE4-76FA96D63047}"/>
              </a:ext>
            </a:extLst>
          </p:cNvPr>
          <p:cNvGraphicFramePr>
            <a:graphicFrameLocks noChangeAspect="1"/>
          </p:cNvGraphicFramePr>
          <p:nvPr userDrawn="1">
            <p:custDataLst>
              <p:tags r:id="rId1"/>
            </p:custDataLst>
            <p:extLst>
              <p:ext uri="{D42A27DB-BD31-4B8C-83A1-F6EECF244321}">
                <p14:modId xmlns:p14="http://schemas.microsoft.com/office/powerpoint/2010/main" val="1370461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2" name="Object 1" hidden="1">
                        <a:extLst>
                          <a:ext uri="{FF2B5EF4-FFF2-40B4-BE49-F238E27FC236}">
                            <a16:creationId xmlns:a16="http://schemas.microsoft.com/office/drawing/2014/main" id="{C3CADD21-FA21-4BEC-9BE4-76FA96D6304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8FD69AAB-5376-40EF-9BC8-527076D40F09}"/>
              </a:ext>
            </a:extLst>
          </p:cNvPr>
          <p:cNvPicPr>
            <a:picLocks noChangeAspect="1"/>
          </p:cNvPicPr>
          <p:nvPr userDrawn="1"/>
        </p:nvPicPr>
        <p:blipFill>
          <a:blip r:embed="rId5"/>
          <a:stretch>
            <a:fillRect/>
          </a:stretch>
        </p:blipFill>
        <p:spPr>
          <a:xfrm>
            <a:off x="2705420" y="4613272"/>
            <a:ext cx="995748" cy="2065891"/>
          </a:xfrm>
          <a:prstGeom prst="rect">
            <a:avLst/>
          </a:prstGeom>
        </p:spPr>
      </p:pic>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345200" y="938540"/>
            <a:ext cx="2880000"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da-DK" sz="1600">
                <a:solidFill>
                  <a:srgbClr val="333333"/>
                </a:solidFill>
                <a:latin typeface="+mn-lt"/>
                <a:cs typeface="Verdana" panose="020B0604030504040204" pitchFamily="34" charset="0"/>
              </a:rPr>
              <a:t>PICTURES</a:t>
            </a:r>
            <a:br>
              <a:rPr lang="da-DK" sz="900">
                <a:solidFill>
                  <a:srgbClr val="333333"/>
                </a:solidFill>
                <a:latin typeface="+mn-lt"/>
                <a:cs typeface="Verdana" panose="020B0604030504040204" pitchFamily="34" charset="0"/>
              </a:rPr>
            </a:br>
            <a:r>
              <a:rPr lang="da-DK" sz="900" b="1" noProof="1">
                <a:solidFill>
                  <a:srgbClr val="333333"/>
                </a:solidFill>
                <a:latin typeface="+mn-lt"/>
                <a:cs typeface="Verdana" panose="020B0604030504040204" pitchFamily="34" charset="0"/>
              </a:rPr>
              <a:t>Insert corporate picture from Templafy</a:t>
            </a:r>
            <a:endParaRPr lang="da-DK"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noProof="1">
                <a:solidFill>
                  <a:srgbClr val="333333"/>
                </a:solidFill>
                <a:latin typeface="+mn-lt"/>
                <a:cs typeface="Verdana" panose="020B0604030504040204" pitchFamily="34" charset="0"/>
              </a:rPr>
              <a:t>1.</a:t>
            </a:r>
            <a:r>
              <a:rPr lang="da-DK" altLang="da-DK" sz="900" b="0" noProof="1">
                <a:solidFill>
                  <a:srgbClr val="333333"/>
                </a:solidFill>
                <a:latin typeface="+mn-lt"/>
                <a:cs typeface="Verdana" panose="020B0604030504040204" pitchFamily="34" charset="0"/>
              </a:rPr>
              <a:t> Click the blue </a:t>
            </a:r>
            <a:r>
              <a:rPr lang="da-DK" altLang="da-DK" sz="900" b="1" baseline="0" noProof="1">
                <a:solidFill>
                  <a:srgbClr val="333333"/>
                </a:solidFill>
                <a:latin typeface="+mn-lt"/>
                <a:cs typeface="Verdana" panose="020B0604030504040204" pitchFamily="34" charset="0"/>
              </a:rPr>
              <a:t>Templafy </a:t>
            </a:r>
            <a:r>
              <a:rPr lang="da-DK" altLang="da-DK" sz="900" b="0" baseline="0" noProof="1">
                <a:solidFill>
                  <a:srgbClr val="333333"/>
                </a:solidFill>
                <a:latin typeface="+mn-lt"/>
                <a:cs typeface="Verdana" panose="020B060403050404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rgbClr val="333333"/>
                </a:solidFill>
                <a:latin typeface="+mn-lt"/>
                <a:cs typeface="Verdana" panose="020B0604030504040204" pitchFamily="34" charset="0"/>
              </a:rPr>
              <a:t>2. </a:t>
            </a:r>
            <a:r>
              <a:rPr lang="da-DK" altLang="da-DK" sz="900" b="0" baseline="0" noProof="1">
                <a:solidFill>
                  <a:srgbClr val="333333"/>
                </a:solidFill>
                <a:latin typeface="+mn-lt"/>
                <a:cs typeface="Verdana" panose="020B0604030504040204" pitchFamily="34" charset="0"/>
              </a:rPr>
              <a:t>In the dropdown, click </a:t>
            </a:r>
            <a:r>
              <a:rPr lang="da-DK" altLang="da-DK" sz="900" b="1" baseline="0" noProof="1">
                <a:solidFill>
                  <a:srgbClr val="333333"/>
                </a:solidFill>
                <a:latin typeface="+mn-lt"/>
                <a:cs typeface="Verdana" panose="020B0604030504040204" pitchFamily="34" charset="0"/>
              </a:rPr>
              <a:t>Images</a:t>
            </a:r>
            <a:r>
              <a:rPr lang="da-DK" altLang="da-DK" sz="900" b="0" baseline="0" noProof="1">
                <a:solidFill>
                  <a:srgbClr val="333333"/>
                </a:solidFill>
                <a:latin typeface="+mn-lt"/>
                <a:cs typeface="Verdana" panose="020B0604030504040204" pitchFamily="34" charset="0"/>
              </a:rPr>
              <a:t>, or click the </a:t>
            </a:r>
            <a:r>
              <a:rPr lang="da-DK" altLang="da-DK" sz="900" b="1" baseline="0" noProof="1">
                <a:solidFill>
                  <a:srgbClr val="333333"/>
                </a:solidFill>
                <a:latin typeface="+mn-lt"/>
                <a:cs typeface="Verdana" panose="020B0604030504040204" pitchFamily="34" charset="0"/>
              </a:rPr>
              <a:t>Images </a:t>
            </a:r>
            <a:r>
              <a:rPr lang="da-DK" altLang="da-DK" sz="900" b="0" i="0" baseline="0" noProof="1">
                <a:solidFill>
                  <a:srgbClr val="333333"/>
                </a:solidFill>
                <a:latin typeface="+mn-lt"/>
                <a:cs typeface="Verdana" panose="020B0604030504040204" pitchFamily="34" charset="0"/>
              </a:rPr>
              <a:t>button</a:t>
            </a:r>
            <a:r>
              <a:rPr lang="da-DK" altLang="da-DK" sz="900" b="0" baseline="0" noProof="1">
                <a:solidFill>
                  <a:srgbClr val="333333"/>
                </a:solidFill>
                <a:latin typeface="+mn-lt"/>
                <a:cs typeface="Verdana" panose="020B0604030504040204" pitchFamily="34" charset="0"/>
              </a:rPr>
              <a:t> in the Templafy pane on the right side of the screen</a:t>
            </a:r>
            <a:endParaRPr lang="da-DK" altLang="da-DK" sz="90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da-DK" altLang="da-DK" sz="900" b="0" baseline="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rgbClr val="333333"/>
                </a:solidFill>
                <a:latin typeface="+mn-lt"/>
                <a:cs typeface="Verdana" panose="020B0604030504040204" pitchFamily="34" charset="0"/>
              </a:rPr>
              <a:t>Insert picture</a:t>
            </a:r>
          </a:p>
          <a:p>
            <a:pPr rtl="0" eaLnBrk="1" hangingPunct="1">
              <a:spcAft>
                <a:spcPts val="600"/>
              </a:spcAft>
              <a:defRPr/>
            </a:pPr>
            <a:r>
              <a:rPr lang="da-DK" altLang="da-DK" sz="900" b="0" noProof="1">
                <a:solidFill>
                  <a:srgbClr val="333333"/>
                </a:solidFill>
                <a:latin typeface="+mn-lt"/>
                <a:cs typeface="Verdana" panose="020B0604030504040204" pitchFamily="34" charset="0"/>
              </a:rPr>
              <a:t>On slides with pictureplaceholder, click on the icon and choose </a:t>
            </a:r>
            <a:r>
              <a:rPr lang="da-DK" altLang="da-DK" sz="900" b="1" noProof="1">
                <a:solidFill>
                  <a:srgbClr val="333333"/>
                </a:solidFill>
                <a:latin typeface="+mn-lt"/>
                <a:cs typeface="Verdana" panose="020B0604030504040204" pitchFamily="34" charset="0"/>
              </a:rPr>
              <a:t>Insert</a:t>
            </a:r>
          </a:p>
          <a:p>
            <a:pPr rtl="0" eaLnBrk="1" hangingPunct="1">
              <a:spcBef>
                <a:spcPts val="1200"/>
              </a:spcBef>
              <a:spcAft>
                <a:spcPts val="600"/>
              </a:spcAft>
              <a:defRPr/>
            </a:pPr>
            <a:r>
              <a:rPr lang="da-DK" sz="900" b="1" noProof="1">
                <a:solidFill>
                  <a:srgbClr val="333333"/>
                </a:solidFill>
                <a:latin typeface="+mn-lt"/>
                <a:cs typeface="Verdana" panose="020B0604030504040204" pitchFamily="34" charset="0"/>
              </a:rPr>
              <a:t>Crop picture</a:t>
            </a:r>
          </a:p>
          <a:p>
            <a:pPr rtl="0" eaLnBrk="1" hangingPunct="1">
              <a:spcAft>
                <a:spcPts val="600"/>
              </a:spcAft>
              <a:defRPr/>
            </a:pPr>
            <a:r>
              <a:rPr lang="da-DK" altLang="da-DK" sz="900" b="1" noProof="1">
                <a:solidFill>
                  <a:srgbClr val="333333"/>
                </a:solidFill>
                <a:latin typeface="+mn-lt"/>
                <a:cs typeface="Verdana" panose="020B0604030504040204" pitchFamily="34" charset="0"/>
              </a:rPr>
              <a:t>1. </a:t>
            </a:r>
            <a:r>
              <a:rPr lang="da-DK" altLang="da-DK" sz="900" b="0" noProof="1">
                <a:solidFill>
                  <a:srgbClr val="333333"/>
                </a:solidFill>
                <a:latin typeface="+mn-lt"/>
                <a:cs typeface="Verdana" panose="020B0604030504040204" pitchFamily="34" charset="0"/>
              </a:rPr>
              <a:t>Click </a:t>
            </a:r>
            <a:r>
              <a:rPr lang="da-DK" altLang="da-DK" sz="900" b="1" noProof="1">
                <a:solidFill>
                  <a:srgbClr val="333333"/>
                </a:solidFill>
                <a:latin typeface="+mn-lt"/>
                <a:cs typeface="Verdana" panose="020B0604030504040204" pitchFamily="34" charset="0"/>
              </a:rPr>
              <a:t>Crop</a:t>
            </a:r>
            <a:r>
              <a:rPr lang="da-DK" altLang="da-DK" sz="900" b="0" noProof="1">
                <a:solidFill>
                  <a:srgbClr val="333333"/>
                </a:solidFill>
                <a:latin typeface="+mn-lt"/>
                <a:cs typeface="Verdana" panose="020B0604030504040204" pitchFamily="34" charset="0"/>
              </a:rPr>
              <a:t> to change size or focus of the picture</a:t>
            </a:r>
          </a:p>
          <a:p>
            <a:pPr rtl="0" eaLnBrk="1" hangingPunct="1">
              <a:spcAft>
                <a:spcPts val="600"/>
              </a:spcAft>
              <a:defRPr/>
            </a:pPr>
            <a:r>
              <a:rPr lang="da-DK" altLang="da-DK" sz="900" b="1" noProof="1">
                <a:solidFill>
                  <a:srgbClr val="333333"/>
                </a:solidFill>
                <a:latin typeface="+mn-lt"/>
                <a:cs typeface="Verdana" panose="020B0604030504040204" pitchFamily="34" charset="0"/>
              </a:rPr>
              <a:t>2. </a:t>
            </a:r>
            <a:r>
              <a:rPr lang="da-DK" altLang="da-DK" sz="900" b="0" noProof="1">
                <a:solidFill>
                  <a:srgbClr val="333333"/>
                </a:solidFill>
                <a:latin typeface="+mn-lt"/>
                <a:cs typeface="Verdana" panose="020B0604030504040204" pitchFamily="34" charset="0"/>
              </a:rPr>
              <a:t>If you want to scale the picture, hold </a:t>
            </a:r>
            <a:r>
              <a:rPr lang="da-DK" altLang="da-DK" sz="900" b="1" noProof="1">
                <a:solidFill>
                  <a:srgbClr val="333333"/>
                </a:solidFill>
                <a:latin typeface="+mn-lt"/>
                <a:cs typeface="Verdana" panose="020B0604030504040204" pitchFamily="34" charset="0"/>
              </a:rPr>
              <a:t>SHIFT</a:t>
            </a:r>
            <a:r>
              <a:rPr lang="da-DK" altLang="da-DK" sz="900" b="0" noProof="1">
                <a:solidFill>
                  <a:srgbClr val="333333"/>
                </a:solidFill>
                <a:latin typeface="+mn-lt"/>
                <a:cs typeface="Verdana" panose="020B0604030504040204" pitchFamily="34" charset="0"/>
              </a:rPr>
              <a:t>-key down while dragging the corners of the picture</a:t>
            </a:r>
            <a:br>
              <a:rPr lang="da-DK" altLang="da-DK" sz="900" b="0" noProof="1">
                <a:solidFill>
                  <a:srgbClr val="333333"/>
                </a:solidFill>
                <a:latin typeface="+mn-lt"/>
                <a:cs typeface="Verdana" panose="020B0604030504040204" pitchFamily="34" charset="0"/>
              </a:rPr>
            </a:br>
            <a:endParaRPr lang="da-DK" altLang="da-DK" sz="900" b="0" noProof="1">
              <a:solidFill>
                <a:srgbClr val="333333"/>
              </a:solidFill>
              <a:latin typeface="+mn-lt"/>
              <a:cs typeface="Verdana" panose="020B0604030504040204" pitchFamily="34" charset="0"/>
            </a:endParaRPr>
          </a:p>
          <a:p>
            <a:pPr rtl="0" eaLnBrk="1" hangingPunct="1">
              <a:spcAft>
                <a:spcPts val="600"/>
              </a:spcAft>
              <a:defRPr/>
            </a:pPr>
            <a:r>
              <a:rPr lang="da-DK" altLang="da-DK" sz="900" b="1" noProof="1">
                <a:solidFill>
                  <a:srgbClr val="333333"/>
                </a:solidFill>
                <a:latin typeface="+mn-lt"/>
                <a:cs typeface="Verdana" panose="020B0604030504040204" pitchFamily="34" charset="0"/>
              </a:rPr>
              <a:t>HINT: </a:t>
            </a:r>
            <a:r>
              <a:rPr lang="da-DK" altLang="da-DK" sz="900" b="0" noProof="1">
                <a:solidFill>
                  <a:srgbClr val="333333"/>
                </a:solidFill>
                <a:latin typeface="+mn-lt"/>
                <a:cs typeface="Verdana" panose="020B0604030504040204" pitchFamily="34" charset="0"/>
              </a:rPr>
              <a:t>If you delete the picture and insert a new one, the picture may lie in front of the text or graphic. If this happens, select the picture, right-click and choose </a:t>
            </a:r>
            <a:r>
              <a:rPr lang="da-DK" altLang="da-DK" sz="900" b="1" noProof="1">
                <a:solidFill>
                  <a:srgbClr val="333333"/>
                </a:solidFill>
                <a:latin typeface="+mn-lt"/>
                <a:cs typeface="Verdana" panose="020B0604030504040204"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tabLst/>
              <a:defRPr/>
            </a:pPr>
            <a:r>
              <a:rPr lang="da-DK" sz="1600">
                <a:solidFill>
                  <a:srgbClr val="333333"/>
                </a:solidFill>
                <a:latin typeface="+mn-lt"/>
                <a:cs typeface="Verdana" panose="020B0604030504040204" pitchFamily="34" charset="0"/>
              </a:rPr>
              <a:t>GUIDES</a:t>
            </a:r>
            <a:endParaRPr lang="da-DK" sz="1600" b="1" noProof="1">
              <a:solidFill>
                <a:srgbClr val="333333"/>
              </a:solidFill>
              <a:latin typeface="+mn-lt"/>
              <a:cs typeface="Verdana" panose="020B0604030504040204" pitchFamily="34" charset="0"/>
            </a:endParaRPr>
          </a:p>
          <a:p>
            <a:pPr rtl="0" eaLnBrk="1" hangingPunct="1">
              <a:spcAft>
                <a:spcPts val="600"/>
              </a:spcAft>
              <a:defRPr/>
            </a:pPr>
            <a:r>
              <a:rPr lang="da-DK" altLang="da-DK" sz="900" b="0" noProof="1">
                <a:solidFill>
                  <a:srgbClr val="333333"/>
                </a:solidFill>
                <a:latin typeface="+mn-lt"/>
                <a:cs typeface="Verdana" panose="020B0604030504040204" pitchFamily="34" charset="0"/>
              </a:rPr>
              <a:t>Click the </a:t>
            </a:r>
            <a:r>
              <a:rPr lang="da-DK" altLang="da-DK" sz="900" b="1" noProof="1">
                <a:solidFill>
                  <a:srgbClr val="333333"/>
                </a:solidFill>
                <a:latin typeface="+mn-lt"/>
                <a:cs typeface="Verdana" panose="020B0604030504040204" pitchFamily="34" charset="0"/>
              </a:rPr>
              <a:t>View</a:t>
            </a:r>
            <a:r>
              <a:rPr lang="da-DK" altLang="da-DK" sz="900" b="0" noProof="1">
                <a:solidFill>
                  <a:srgbClr val="333333"/>
                </a:solidFill>
                <a:latin typeface="+mn-lt"/>
                <a:cs typeface="Verdana" panose="020B0604030504040204" pitchFamily="34" charset="0"/>
              </a:rPr>
              <a:t> tab and set tick mark next to </a:t>
            </a:r>
            <a:r>
              <a:rPr lang="da-DK" altLang="da-DK" sz="900" b="1" noProof="1">
                <a:solidFill>
                  <a:srgbClr val="333333"/>
                </a:solidFill>
                <a:latin typeface="+mn-lt"/>
                <a:cs typeface="Verdana" panose="020B0604030504040204" pitchFamily="34" charset="0"/>
              </a:rPr>
              <a:t>Guides</a:t>
            </a:r>
            <a:endParaRPr lang="da-DK" altLang="da-DK" sz="900" b="0" noProof="1">
              <a:solidFill>
                <a:srgbClr val="333333"/>
              </a:solidFill>
              <a:latin typeface="+mn-lt"/>
              <a:cs typeface="Verdana" panose="020B0604030504040204" pitchFamily="34" charset="0"/>
            </a:endParaRPr>
          </a:p>
          <a:p>
            <a:pPr rtl="0" eaLnBrk="1" hangingPunct="1">
              <a:spcAft>
                <a:spcPts val="600"/>
              </a:spcAft>
              <a:defRPr/>
            </a:pPr>
            <a:r>
              <a:rPr lang="da-DK" altLang="da-DK" sz="900" b="1" noProof="1">
                <a:solidFill>
                  <a:srgbClr val="333333"/>
                </a:solidFill>
                <a:latin typeface="+mn-lt"/>
                <a:cs typeface="Verdana" panose="020B0604030504040204" pitchFamily="34" charset="0"/>
              </a:rPr>
              <a:t>HINT: Alt + F9 </a:t>
            </a:r>
            <a:r>
              <a:rPr lang="da-DK" altLang="da-DK" sz="900" b="0" noProof="1">
                <a:solidFill>
                  <a:srgbClr val="333333"/>
                </a:solidFill>
                <a:latin typeface="+mn-lt"/>
                <a:cs typeface="Verdana" panose="020B0604030504040204" pitchFamily="34" charset="0"/>
              </a:rPr>
              <a:t>for quick view of guides</a:t>
            </a:r>
            <a:br>
              <a:rPr lang="da-DK" altLang="da-DK" sz="900" b="0" noProof="1">
                <a:solidFill>
                  <a:srgbClr val="333333"/>
                </a:solidFill>
                <a:latin typeface="+mn-lt"/>
                <a:cs typeface="Verdana" panose="020B0604030504040204" pitchFamily="34" charset="0"/>
              </a:rPr>
            </a:br>
            <a:r>
              <a:rPr lang="da-DK" altLang="da-DK" sz="900" b="1" noProof="1">
                <a:solidFill>
                  <a:srgbClr val="333333"/>
                </a:solidFill>
                <a:latin typeface="+mn-lt"/>
                <a:cs typeface="Verdana" panose="020B0604030504040204" pitchFamily="34" charset="0"/>
              </a:rPr>
              <a:t>Mac: </a:t>
            </a:r>
            <a:r>
              <a:rPr lang="da-DK" sz="900" b="0" i="0">
                <a:solidFill>
                  <a:srgbClr val="333333"/>
                </a:solidFill>
                <a:effectLst/>
                <a:latin typeface="Verdana"/>
              </a:rPr>
              <a:t>⌘ </a:t>
            </a:r>
            <a:r>
              <a:rPr lang="da-DK" altLang="da-DK" sz="900" b="0" noProof="1">
                <a:solidFill>
                  <a:srgbClr val="333333"/>
                </a:solidFill>
                <a:latin typeface="+mn-lt"/>
                <a:cs typeface="Verdana" panose="020B0604030504040204" pitchFamily="34" charset="0"/>
              </a:rPr>
              <a:t>+ option + ctrl + G</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209816" y="1187437"/>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6"/>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7"/>
            <a:srcRect l="1432" t="16308" r="2422" b="1509"/>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8"/>
          <a:stretch>
            <a:fillRect/>
          </a:stretch>
        </p:blipFill>
        <p:spPr>
          <a:xfrm>
            <a:off x="7251578" y="3148530"/>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345647" y="938540"/>
            <a:ext cx="2880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solidFill>
                  <a:srgbClr val="333333"/>
                </a:solidFill>
                <a:latin typeface="+mn-lt"/>
                <a:cs typeface="Verdana" panose="020B0604030504040204" pitchFamily="34" charset="0"/>
              </a:rPr>
              <a:t>HEADER &amp; FOOTER</a:t>
            </a:r>
          </a:p>
          <a:p>
            <a:pPr rtl="0" eaLnBrk="1" hangingPunct="1">
              <a:spcAft>
                <a:spcPts val="600"/>
              </a:spcAft>
              <a:defRPr/>
            </a:pPr>
            <a:r>
              <a:rPr lang="da-DK" altLang="da-DK" sz="900" b="0" noProof="1">
                <a:solidFill>
                  <a:srgbClr val="333333"/>
                </a:solidFill>
                <a:latin typeface="+mn-lt"/>
                <a:cs typeface="Verdana" panose="020B0604030504040204" pitchFamily="34" charset="0"/>
              </a:rPr>
              <a:t>Do this at the very end to apply the changes on all slides</a:t>
            </a:r>
          </a:p>
          <a:p>
            <a:pPr rtl="0" eaLnBrk="1" hangingPunct="1">
              <a:spcAft>
                <a:spcPts val="600"/>
              </a:spcAft>
              <a:defRPr/>
            </a:pPr>
            <a:r>
              <a:rPr lang="da-DK" altLang="da-DK" sz="900" b="0" noProof="1">
                <a:solidFill>
                  <a:srgbClr val="333333"/>
                </a:solidFill>
                <a:latin typeface="+mn-lt"/>
                <a:cs typeface="Verdana" panose="020B0604030504040204" pitchFamily="34" charset="0"/>
              </a:rPr>
              <a:t>Click on </a:t>
            </a:r>
            <a:r>
              <a:rPr lang="da-DK" altLang="da-DK" sz="900" b="1" noProof="1">
                <a:solidFill>
                  <a:srgbClr val="333333"/>
                </a:solidFill>
                <a:latin typeface="+mn-lt"/>
                <a:cs typeface="Verdana" panose="020B0604030504040204" pitchFamily="34" charset="0"/>
              </a:rPr>
              <a:t>Header and Footer </a:t>
            </a:r>
            <a:r>
              <a:rPr lang="da-DK" altLang="da-DK" sz="900" b="0" noProof="1">
                <a:solidFill>
                  <a:srgbClr val="333333"/>
                </a:solidFill>
                <a:latin typeface="+mn-lt"/>
                <a:cs typeface="Verdana" panose="020B0604030504040204" pitchFamily="34" charset="0"/>
              </a:rPr>
              <a:t>in the </a:t>
            </a:r>
            <a:r>
              <a:rPr lang="da-DK" altLang="da-DK" sz="900" b="1" noProof="1">
                <a:solidFill>
                  <a:srgbClr val="333333"/>
                </a:solidFill>
                <a:latin typeface="+mn-lt"/>
                <a:cs typeface="Verdana" panose="020B0604030504040204" pitchFamily="34" charset="0"/>
              </a:rPr>
              <a:t>Insert</a:t>
            </a:r>
            <a:r>
              <a:rPr lang="da-DK" altLang="da-DK" sz="900" b="0" noProof="1">
                <a:solidFill>
                  <a:srgbClr val="333333"/>
                </a:solidFill>
                <a:latin typeface="+mn-lt"/>
                <a:cs typeface="Verdana" panose="020B0604030504040204" pitchFamily="34" charset="0"/>
              </a:rPr>
              <a:t> tab (write the desired text, click date or page number from or to)</a:t>
            </a:r>
          </a:p>
          <a:p>
            <a:pPr rtl="0" eaLnBrk="1" hangingPunct="1">
              <a:spcAft>
                <a:spcPts val="600"/>
              </a:spcAft>
              <a:defRPr/>
            </a:pPr>
            <a:r>
              <a:rPr lang="da-DK" altLang="da-DK" sz="900" b="0" noProof="1">
                <a:solidFill>
                  <a:srgbClr val="333333"/>
                </a:solidFill>
                <a:latin typeface="+mn-lt"/>
                <a:cs typeface="Verdana" panose="020B0604030504040204" pitchFamily="34" charset="0"/>
              </a:rPr>
              <a:t>Click </a:t>
            </a:r>
            <a:r>
              <a:rPr lang="da-DK" altLang="da-DK" sz="900" b="1" noProof="1">
                <a:solidFill>
                  <a:srgbClr val="333333"/>
                </a:solidFill>
                <a:latin typeface="+mn-lt"/>
                <a:cs typeface="Verdana" panose="020B0604030504040204" pitchFamily="34" charset="0"/>
              </a:rPr>
              <a:t>Apply to All </a:t>
            </a:r>
            <a:r>
              <a:rPr lang="da-DK" altLang="da-DK" sz="900" b="0" noProof="1">
                <a:solidFill>
                  <a:srgbClr val="333333"/>
                </a:solidFill>
                <a:latin typeface="+mn-lt"/>
                <a:cs typeface="Verdana" panose="020B0604030504040204" pitchFamily="34" charset="0"/>
              </a:rPr>
              <a:t>or </a:t>
            </a:r>
            <a:r>
              <a:rPr lang="da-DK" altLang="da-DK" sz="900" b="1" noProof="1">
                <a:solidFill>
                  <a:srgbClr val="333333"/>
                </a:solidFill>
                <a:latin typeface="+mn-lt"/>
                <a:cs typeface="Verdana" panose="020B0604030504040204" pitchFamily="34" charset="0"/>
              </a:rPr>
              <a:t>Apply</a:t>
            </a:r>
            <a:r>
              <a:rPr lang="da-DK" altLang="da-DK" sz="900" b="0" noProof="1">
                <a:solidFill>
                  <a:srgbClr val="333333"/>
                </a:solidFill>
                <a:latin typeface="+mn-lt"/>
                <a:cs typeface="Verdana" panose="020B0604030504040204" pitchFamily="34" charset="0"/>
              </a:rPr>
              <a:t> if only used on one slide</a:t>
            </a:r>
          </a:p>
          <a:p>
            <a:pPr rtl="0" eaLnBrk="1" hangingPunct="1">
              <a:spcAft>
                <a:spcPts val="600"/>
              </a:spcAft>
              <a:defRPr/>
            </a:pPr>
            <a:endParaRPr lang="da-DK" altLang="da-DK" sz="900" b="0" noProof="1">
              <a:solidFill>
                <a:srgbClr val="333333"/>
              </a:solidFill>
              <a:latin typeface="+mn-lt"/>
              <a:cs typeface="Verdana" panose="020B0604030504040204" pitchFamily="34" charset="0"/>
            </a:endParaRPr>
          </a:p>
          <a:p>
            <a:pPr rtl="0" eaLnBrk="1" hangingPunct="1">
              <a:spcAft>
                <a:spcPts val="600"/>
              </a:spcAft>
              <a:defRPr/>
            </a:pPr>
            <a:r>
              <a:rPr lang="da-DK" altLang="da-DK" sz="1600" b="0" noProof="1">
                <a:solidFill>
                  <a:srgbClr val="333333"/>
                </a:solidFill>
                <a:latin typeface="+mn-lt"/>
                <a:cs typeface="Verdana" panose="020B0604030504040204" pitchFamily="34" charset="0"/>
              </a:rPr>
              <a:t>COPY/PASTE CONTENT</a:t>
            </a:r>
          </a:p>
          <a:p>
            <a:pPr rtl="0" eaLnBrk="1" hangingPunct="1">
              <a:spcAft>
                <a:spcPts val="600"/>
              </a:spcAft>
              <a:defRPr/>
            </a:pPr>
            <a:r>
              <a:rPr lang="da-DK" altLang="da-DK" sz="900" b="0" noProof="1">
                <a:solidFill>
                  <a:srgbClr val="333333"/>
                </a:solidFill>
                <a:latin typeface="+mn-lt"/>
                <a:cs typeface="Verdana" panose="020B0604030504040204" pitchFamily="34" charset="0"/>
              </a:rPr>
              <a:t>When copying old content to your new presentation, 2 options are available:</a:t>
            </a:r>
          </a:p>
          <a:p>
            <a:pPr rtl="0" eaLnBrk="1" hangingPunct="1">
              <a:spcAft>
                <a:spcPts val="600"/>
              </a:spcAft>
              <a:defRPr/>
            </a:pPr>
            <a:r>
              <a:rPr lang="da-DK" altLang="da-DK" sz="900" b="1" noProof="1">
                <a:solidFill>
                  <a:srgbClr val="333333"/>
                </a:solidFill>
                <a:latin typeface="+mn-lt"/>
                <a:cs typeface="Verdana" panose="020B0604030504040204" pitchFamily="34" charset="0"/>
              </a:rPr>
              <a:t>1. Best practice: </a:t>
            </a:r>
            <a:r>
              <a:rPr lang="da-DK" altLang="da-DK" sz="900" b="0" noProof="1">
                <a:solidFill>
                  <a:srgbClr val="333333"/>
                </a:solidFill>
                <a:latin typeface="+mn-lt"/>
                <a:cs typeface="Verdana" panose="020B0604030504040204" pitchFamily="34" charset="0"/>
              </a:rPr>
              <a:t>Create a slide in your new presentation and copy </a:t>
            </a:r>
            <a:r>
              <a:rPr lang="da-DK" altLang="da-DK" sz="900" b="0" i="0" u="sng" noProof="1">
                <a:solidFill>
                  <a:srgbClr val="333333"/>
                </a:solidFill>
                <a:latin typeface="+mn-lt"/>
                <a:cs typeface="Verdana" panose="020B0604030504040204" pitchFamily="34" charset="0"/>
              </a:rPr>
              <a:t>one</a:t>
            </a:r>
            <a:r>
              <a:rPr lang="da-DK" altLang="da-DK" sz="900" b="0" i="0" u="none" noProof="1">
                <a:solidFill>
                  <a:srgbClr val="333333"/>
                </a:solidFill>
                <a:latin typeface="+mn-lt"/>
                <a:cs typeface="Verdana" panose="020B0604030504040204" pitchFamily="34" charset="0"/>
              </a:rPr>
              <a:t> piece of content at a time (e.g. copy all text from </a:t>
            </a:r>
            <a:r>
              <a:rPr lang="da-DK" altLang="da-DK" sz="900" b="0" i="0" u="sng" noProof="1">
                <a:solidFill>
                  <a:srgbClr val="333333"/>
                </a:solidFill>
                <a:latin typeface="+mn-lt"/>
                <a:cs typeface="Verdana" panose="020B0604030504040204" pitchFamily="34" charset="0"/>
              </a:rPr>
              <a:t>one</a:t>
            </a:r>
            <a:r>
              <a:rPr lang="da-DK" altLang="da-DK" sz="900" b="0" i="0" u="none" noProof="1">
                <a:solidFill>
                  <a:srgbClr val="333333"/>
                </a:solidFill>
                <a:latin typeface="+mn-lt"/>
                <a:cs typeface="Verdana" panose="020B0604030504040204" pitchFamily="34" charset="0"/>
              </a:rPr>
              <a:t> textbox)</a:t>
            </a:r>
            <a:endParaRPr lang="da-DK" altLang="da-DK" sz="900" b="1" i="0" u="sng" noProof="1">
              <a:solidFill>
                <a:srgbClr val="333333"/>
              </a:solidFill>
              <a:latin typeface="+mn-lt"/>
              <a:cs typeface="Verdana" panose="020B0604030504040204" pitchFamily="34" charset="0"/>
            </a:endParaRPr>
          </a:p>
          <a:p>
            <a:pPr rtl="0" eaLnBrk="1" hangingPunct="1">
              <a:spcAft>
                <a:spcPts val="600"/>
              </a:spcAft>
              <a:defRPr/>
            </a:pPr>
            <a:r>
              <a:rPr lang="da-DK" altLang="da-DK" sz="900" b="1" noProof="1">
                <a:solidFill>
                  <a:srgbClr val="333333"/>
                </a:solidFill>
                <a:latin typeface="+mn-lt"/>
                <a:cs typeface="Verdana" panose="020B0604030504040204" pitchFamily="34" charset="0"/>
              </a:rPr>
              <a:t>2. </a:t>
            </a:r>
            <a:r>
              <a:rPr lang="da-DK" altLang="da-DK" sz="900" b="0" noProof="1">
                <a:solidFill>
                  <a:srgbClr val="333333"/>
                </a:solidFill>
                <a:latin typeface="+mn-lt"/>
                <a:cs typeface="Verdana" panose="020B0604030504040204" pitchFamily="34" charset="0"/>
              </a:rPr>
              <a:t>Or copy an entire slide into your new presentation and then choose a fitting layout. Remember to delete the old, wrong layouts (go to View &gt; Slidemaster and delete them)</a:t>
            </a:r>
            <a:endParaRPr lang="da-DK" altLang="da-DK" sz="900" b="1" noProof="1">
              <a:solidFill>
                <a:srgbClr val="333333"/>
              </a:solidFill>
              <a:latin typeface="+mn-lt"/>
              <a:cs typeface="Verdana" panose="020B0604030504040204" pitchFamily="34" charset="0"/>
            </a:endParaRPr>
          </a:p>
          <a:p>
            <a:pPr rtl="0" eaLnBrk="1" hangingPunct="1">
              <a:spcAft>
                <a:spcPts val="600"/>
              </a:spcAft>
              <a:defRPr/>
            </a:pPr>
            <a:endParaRPr lang="da-DK"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solidFill>
                  <a:srgbClr val="333333"/>
                </a:solidFill>
                <a:latin typeface="+mn-lt"/>
                <a:cs typeface="Verdana" panose="020B060403050404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rgbClr val="333333"/>
                </a:solidFill>
                <a:latin typeface="+mn-lt"/>
                <a:cs typeface="Verdana" panose="020B0604030504040204" pitchFamily="34" charset="0"/>
              </a:rPr>
              <a:t>Insert predefined slides and elements from the Templafy button. Choose </a:t>
            </a:r>
            <a:r>
              <a:rPr lang="da-DK" altLang="da-DK" sz="900" b="1" noProof="1">
                <a:solidFill>
                  <a:srgbClr val="333333"/>
                </a:solidFill>
                <a:latin typeface="+mn-lt"/>
                <a:cs typeface="Verdana" panose="020B0604030504040204" pitchFamily="34" charset="0"/>
              </a:rPr>
              <a:t>Slides</a:t>
            </a:r>
            <a:r>
              <a:rPr lang="da-DK" altLang="da-DK" sz="900" b="0" noProof="1">
                <a:solidFill>
                  <a:srgbClr val="333333"/>
                </a:solidFill>
                <a:latin typeface="+mn-lt"/>
                <a:cs typeface="Verdana" panose="020B0604030504040204" pitchFamily="34" charset="0"/>
              </a:rPr>
              <a:t> and </a:t>
            </a:r>
            <a:r>
              <a:rPr lang="da-DK" altLang="da-DK" sz="900" b="1" noProof="1">
                <a:solidFill>
                  <a:srgbClr val="333333"/>
                </a:solidFill>
                <a:latin typeface="+mn-lt"/>
                <a:cs typeface="Verdana" panose="020B0604030504040204" pitchFamily="34" charset="0"/>
              </a:rPr>
              <a:t>Slide elements </a:t>
            </a:r>
            <a:r>
              <a:rPr lang="da-DK" altLang="da-DK" sz="900" b="0" noProof="1">
                <a:solidFill>
                  <a:srgbClr val="333333"/>
                </a:solidFill>
                <a:latin typeface="+mn-lt"/>
                <a:cs typeface="Verdana" panose="020B0604030504040204" pitchFamily="34" charset="0"/>
              </a:rPr>
              <a:t>from the dropdown menu or from the buttons in the Templafy pane on the right side of the screen</a:t>
            </a:r>
            <a:endParaRPr lang="da-DK" altLang="da-DK" sz="900" b="1" noProof="1">
              <a:solidFill>
                <a:srgbClr val="333333"/>
              </a:solidFill>
              <a:latin typeface="+mn-lt"/>
              <a:cs typeface="Verdana" panose="020B060403050404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358776" y="244128"/>
            <a:ext cx="11290298" cy="650171"/>
          </a:xfrm>
          <a:prstGeom prst="rect">
            <a:avLst/>
          </a:prstGeom>
          <a:noFill/>
        </p:spPr>
        <p:txBody>
          <a:bodyPr wrap="square" lIns="0" tIns="0" rIns="0" bIns="0" rtlCol="0" anchor="t" anchorCtr="0">
            <a:noAutofit/>
          </a:bodyPr>
          <a:lstStyle/>
          <a:p>
            <a:pPr rtl="0"/>
            <a:r>
              <a:rPr lang="da-DK" sz="3200" b="0" noProof="1">
                <a:solidFill>
                  <a:srgbClr val="333333"/>
                </a:solidFill>
                <a:latin typeface="+mj-lt"/>
                <a:cs typeface="Verdana" panose="020B0604030504040204" pitchFamily="34" charset="0"/>
              </a:rPr>
              <a:t>TIPS &amp; TRICKS - YOUR USER GUIDE</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9"/>
          <a:stretch>
            <a:fillRect/>
          </a:stretch>
        </p:blipFill>
        <p:spPr>
          <a:xfrm>
            <a:off x="11175883" y="1493859"/>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rtl="0">
              <a:defRPr sz="100">
                <a:noFill/>
              </a:defRPr>
            </a:lvl1pPr>
          </a:lstStyle>
          <a:p>
            <a:fld id="{A5B220B3-5DAB-45AB-9B6A-9B7C36B5A57F}" type="datetime1">
              <a:rPr lang="da-DK" smtClean="0"/>
              <a:pPr/>
              <a:t>03-02-2023</a:t>
            </a:fld>
            <a:endParaRPr lang="da-DK"/>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10"/>
          <a:srcRect l="3901" t="45142" r="62601" b="9046"/>
          <a:stretch/>
        </p:blipFill>
        <p:spPr>
          <a:xfrm>
            <a:off x="7210077" y="2430166"/>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1175883" y="4632457"/>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365267" y="938540"/>
            <a:ext cx="2880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solidFill>
                  <a:srgbClr val="333333"/>
                </a:solidFill>
                <a:latin typeface="+mn-lt"/>
                <a:cs typeface="Verdana" panose="020B0604030504040204" pitchFamily="34" charset="0"/>
              </a:rPr>
              <a:t>TEXT STYLES</a:t>
            </a:r>
            <a:endParaRPr lang="da-DK" altLang="da-DK" sz="1600" b="0" noProof="1">
              <a:solidFill>
                <a:srgbClr val="333333"/>
              </a:solidFill>
              <a:latin typeface="+mn-lt"/>
              <a:cs typeface="Verdana" panose="020B0604030504040204" pitchFamily="34" charset="0"/>
            </a:endParaRPr>
          </a:p>
          <a:p>
            <a:pPr rtl="0" eaLnBrk="1" hangingPunct="1">
              <a:spcAft>
                <a:spcPts val="600"/>
              </a:spcAft>
              <a:defRPr/>
            </a:pPr>
            <a:r>
              <a:rPr lang="da-DK" altLang="da-DK" sz="900" b="0" noProof="1">
                <a:solidFill>
                  <a:srgbClr val="333333"/>
                </a:solidFill>
                <a:latin typeface="+mn-lt"/>
                <a:cs typeface="Verdana" panose="020B0604030504040204" pitchFamily="34" charset="0"/>
              </a:rPr>
              <a:t>Use the </a:t>
            </a:r>
            <a:r>
              <a:rPr lang="da-DK" altLang="da-DK" sz="900" b="1" noProof="1">
                <a:solidFill>
                  <a:srgbClr val="333333"/>
                </a:solidFill>
                <a:latin typeface="+mn-lt"/>
                <a:cs typeface="Verdana" panose="020B0604030504040204" pitchFamily="34" charset="0"/>
              </a:rPr>
              <a:t>TAB</a:t>
            </a:r>
            <a:r>
              <a:rPr lang="da-DK" altLang="da-DK" sz="900" b="0" noProof="1">
                <a:solidFill>
                  <a:srgbClr val="333333"/>
                </a:solidFill>
                <a:latin typeface="+mn-lt"/>
                <a:cs typeface="Verdana" panose="020B0604030504040204" pitchFamily="34" charset="0"/>
              </a:rPr>
              <a:t>-key</a:t>
            </a:r>
            <a:r>
              <a:rPr lang="da-DK" altLang="da-DK" sz="900" b="0" baseline="0" noProof="1">
                <a:solidFill>
                  <a:srgbClr val="333333"/>
                </a:solidFill>
                <a:latin typeface="+mn-lt"/>
                <a:cs typeface="Verdana" panose="020B0604030504040204" pitchFamily="34" charset="0"/>
              </a:rPr>
              <a:t> to jump through levels. Click </a:t>
            </a:r>
            <a:r>
              <a:rPr lang="da-DK" altLang="da-DK" sz="900" b="1" baseline="0" noProof="1">
                <a:solidFill>
                  <a:srgbClr val="333333"/>
                </a:solidFill>
                <a:latin typeface="+mn-lt"/>
                <a:cs typeface="Verdana" panose="020B0604030504040204" pitchFamily="34" charset="0"/>
              </a:rPr>
              <a:t>ENTER</a:t>
            </a:r>
            <a:r>
              <a:rPr lang="da-DK" altLang="da-DK" sz="900" b="0" baseline="0" noProof="1">
                <a:solidFill>
                  <a:srgbClr val="333333"/>
                </a:solidFill>
                <a:latin typeface="+mn-lt"/>
                <a:cs typeface="Verdana" panose="020B0604030504040204" pitchFamily="34" charset="0"/>
              </a:rPr>
              <a:t>, then </a:t>
            </a:r>
            <a:r>
              <a:rPr lang="da-DK" altLang="da-DK" sz="900" b="1" baseline="0" noProof="1">
                <a:solidFill>
                  <a:srgbClr val="333333"/>
                </a:solidFill>
                <a:latin typeface="+mn-lt"/>
                <a:cs typeface="Verdana" panose="020B0604030504040204" pitchFamily="34" charset="0"/>
              </a:rPr>
              <a:t>TAB</a:t>
            </a:r>
            <a:r>
              <a:rPr lang="da-DK" altLang="da-DK" sz="900" b="0" baseline="0" noProof="1">
                <a:solidFill>
                  <a:srgbClr val="333333"/>
                </a:solidFill>
                <a:latin typeface="+mn-lt"/>
                <a:cs typeface="Verdana" panose="020B0604030504040204" pitchFamily="34" charset="0"/>
              </a:rPr>
              <a:t> to switch from one level to the next level</a:t>
            </a:r>
          </a:p>
          <a:p>
            <a:pPr rtl="0" eaLnBrk="1" hangingPunct="1">
              <a:spcAft>
                <a:spcPts val="600"/>
              </a:spcAft>
              <a:defRPr/>
            </a:pPr>
            <a:r>
              <a:rPr lang="da-DK" altLang="da-DK" sz="900" b="0" baseline="0" noProof="1">
                <a:solidFill>
                  <a:srgbClr val="333333"/>
                </a:solidFill>
                <a:latin typeface="+mn-lt"/>
                <a:cs typeface="Verdana" panose="020B0604030504040204" pitchFamily="34" charset="0"/>
              </a:rPr>
              <a:t>To go back in levels use </a:t>
            </a:r>
            <a:r>
              <a:rPr lang="da-DK" altLang="da-DK" sz="900" b="1" baseline="0" noProof="1">
                <a:solidFill>
                  <a:srgbClr val="333333"/>
                </a:solidFill>
                <a:latin typeface="+mn-lt"/>
                <a:cs typeface="Verdana" panose="020B0604030504040204" pitchFamily="34" charset="0"/>
              </a:rPr>
              <a:t>SHIFT-TAB</a:t>
            </a:r>
            <a:endParaRPr lang="da-DK" sz="900" b="1" noProof="1">
              <a:solidFill>
                <a:srgbClr val="333333"/>
              </a:solidFill>
              <a:latin typeface="+mn-lt"/>
              <a:cs typeface="Verdana" panose="020B0604030504040204" pitchFamily="34" charset="0"/>
            </a:endParaRPr>
          </a:p>
          <a:p>
            <a:pPr rtl="0" eaLnBrk="1" hangingPunct="1">
              <a:spcAft>
                <a:spcPts val="600"/>
              </a:spcAft>
              <a:defRPr/>
            </a:pPr>
            <a:r>
              <a:rPr lang="da-DK" sz="900" noProof="1">
                <a:solidFill>
                  <a:srgbClr val="333333"/>
                </a:solidFill>
                <a:latin typeface="+mn-lt"/>
                <a:cs typeface="Verdana" panose="020B0604030504040204" pitchFamily="34" charset="0"/>
              </a:rPr>
              <a:t>Alternatively, </a:t>
            </a:r>
            <a:r>
              <a:rPr lang="da-DK" sz="900" b="1" noProof="1">
                <a:solidFill>
                  <a:srgbClr val="333333"/>
                </a:solidFill>
                <a:latin typeface="+mn-lt"/>
                <a:cs typeface="Verdana" panose="020B0604030504040204" pitchFamily="34" charset="0"/>
              </a:rPr>
              <a:t>Increase</a:t>
            </a:r>
            <a:r>
              <a:rPr lang="da-DK" sz="900" baseline="0" noProof="1">
                <a:solidFill>
                  <a:srgbClr val="333333"/>
                </a:solidFill>
                <a:latin typeface="+mn-lt"/>
                <a:cs typeface="Verdana" panose="020B0604030504040204" pitchFamily="34" charset="0"/>
              </a:rPr>
              <a:t> and </a:t>
            </a:r>
            <a:r>
              <a:rPr lang="da-DK" sz="900" b="1" baseline="0" noProof="1">
                <a:solidFill>
                  <a:srgbClr val="333333"/>
                </a:solidFill>
                <a:latin typeface="+mn-lt"/>
                <a:cs typeface="Verdana" panose="020B0604030504040204" pitchFamily="34" charset="0"/>
              </a:rPr>
              <a:t>Decrease </a:t>
            </a:r>
            <a:r>
              <a:rPr lang="da-DK" sz="900" baseline="0" noProof="1">
                <a:solidFill>
                  <a:srgbClr val="333333"/>
                </a:solidFill>
                <a:latin typeface="+mn-lt"/>
                <a:cs typeface="Verdana" panose="020B0604030504040204" pitchFamily="34" charset="0"/>
              </a:rPr>
              <a:t>list level can be used</a:t>
            </a:r>
            <a:br>
              <a:rPr lang="da-DK" altLang="da-DK" sz="900" b="0" noProof="1">
                <a:solidFill>
                  <a:srgbClr val="333333"/>
                </a:solidFill>
                <a:latin typeface="+mn-lt"/>
                <a:cs typeface="Verdana" panose="020B0604030504040204" pitchFamily="34" charset="0"/>
              </a:rPr>
            </a:br>
            <a:br>
              <a:rPr lang="da-DK" altLang="da-DK" sz="900" b="0" noProof="1">
                <a:solidFill>
                  <a:srgbClr val="333333"/>
                </a:solidFill>
                <a:latin typeface="+mn-lt"/>
                <a:cs typeface="Verdana" panose="020B0604030504040204" pitchFamily="34" charset="0"/>
              </a:rPr>
            </a:br>
            <a:r>
              <a:rPr lang="da-DK" sz="900" b="1" noProof="1">
                <a:solidFill>
                  <a:srgbClr val="333333"/>
                </a:solidFill>
                <a:latin typeface="+mn-lt"/>
                <a:cs typeface="Verdana" panose="020B060403050404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noProof="1">
                <a:solidFill>
                  <a:srgbClr val="333333"/>
                </a:solidFill>
                <a:latin typeface="+mn-lt"/>
                <a:cs typeface="Verdana" panose="020B0604030504040204" pitchFamily="34" charset="0"/>
              </a:rPr>
              <a:t>Click the </a:t>
            </a:r>
            <a:r>
              <a:rPr lang="da-DK" altLang="da-DK" sz="900" b="1" baseline="0" noProof="1">
                <a:solidFill>
                  <a:srgbClr val="333333"/>
                </a:solidFill>
                <a:latin typeface="+mn-lt"/>
                <a:cs typeface="Verdana" panose="020B0604030504040204" pitchFamily="34" charset="0"/>
              </a:rPr>
              <a:t>Reset </a:t>
            </a:r>
            <a:r>
              <a:rPr lang="da-DK" altLang="da-DK" sz="900" noProof="1">
                <a:solidFill>
                  <a:srgbClr val="333333"/>
                </a:solidFill>
                <a:latin typeface="+mn-lt"/>
                <a:cs typeface="Verdana" panose="020B0604030504040204" pitchFamily="34" charset="0"/>
              </a:rPr>
              <a:t>menu to reset position, size</a:t>
            </a:r>
            <a:r>
              <a:rPr lang="da-DK" altLang="da-DK" sz="900" baseline="0" noProof="1">
                <a:solidFill>
                  <a:srgbClr val="333333"/>
                </a:solidFill>
                <a:latin typeface="+mn-lt"/>
                <a:cs typeface="Verdana" panose="020B060403050404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da-DK" altLang="da-DK" sz="900" b="0" noProof="1">
                <a:solidFill>
                  <a:srgbClr val="333333"/>
                </a:solidFill>
                <a:latin typeface="+mn-lt"/>
                <a:cs typeface="Verdana" panose="020B0604030504040204" pitchFamily="34" charset="0"/>
              </a:rPr>
            </a:br>
            <a:r>
              <a:rPr lang="da-DK" sz="1600">
                <a:solidFill>
                  <a:srgbClr val="333333"/>
                </a:solidFill>
                <a:latin typeface="+mn-lt"/>
                <a:cs typeface="Verdana" panose="020B060403050404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rgbClr val="333333"/>
                </a:solidFill>
                <a:latin typeface="+mn-lt"/>
                <a:cs typeface="Verdana" panose="020B0604030504040204" pitchFamily="34" charset="0"/>
              </a:rPr>
              <a:t>Click on the menu </a:t>
            </a:r>
            <a:r>
              <a:rPr lang="da-DK" altLang="da-DK" sz="900" b="1" noProof="1">
                <a:solidFill>
                  <a:srgbClr val="333333"/>
                </a:solidFill>
                <a:latin typeface="+mn-lt"/>
                <a:cs typeface="Verdana" panose="020B0604030504040204" pitchFamily="34" charset="0"/>
              </a:rPr>
              <a:t>New Slide </a:t>
            </a:r>
            <a:r>
              <a:rPr lang="da-DK" altLang="da-DK" sz="900" b="0" noProof="1">
                <a:solidFill>
                  <a:srgbClr val="333333"/>
                </a:solidFill>
                <a:latin typeface="+mn-lt"/>
                <a:cs typeface="Verdana" panose="020B0604030504040204" pitchFamily="34" charset="0"/>
              </a:rPr>
              <a:t>in the </a:t>
            </a:r>
            <a:r>
              <a:rPr lang="da-DK" altLang="da-DK" sz="900" b="1" noProof="1">
                <a:solidFill>
                  <a:srgbClr val="333333"/>
                </a:solidFill>
                <a:latin typeface="+mn-lt"/>
                <a:cs typeface="Verdana" panose="020B0604030504040204" pitchFamily="34" charset="0"/>
              </a:rPr>
              <a:t>Home</a:t>
            </a:r>
            <a:r>
              <a:rPr lang="da-DK" altLang="da-DK" sz="900" b="0" noProof="1">
                <a:solidFill>
                  <a:srgbClr val="333333"/>
                </a:solidFill>
                <a:latin typeface="+mn-lt"/>
                <a:cs typeface="Verdana" panose="020B0604030504040204" pitchFamily="34" charset="0"/>
              </a:rPr>
              <a:t> tab to insert a new slide</a:t>
            </a:r>
            <a:br>
              <a:rPr lang="da-DK" altLang="da-DK" sz="900" b="0" noProof="1">
                <a:solidFill>
                  <a:srgbClr val="333333"/>
                </a:solidFill>
                <a:latin typeface="+mn-lt"/>
                <a:cs typeface="Verdana" panose="020B0604030504040204" pitchFamily="34" charset="0"/>
              </a:rPr>
            </a:br>
            <a:br>
              <a:rPr lang="da-DK" altLang="da-DK" sz="900" b="0" noProof="1">
                <a:solidFill>
                  <a:srgbClr val="333333"/>
                </a:solidFill>
                <a:latin typeface="+mn-lt"/>
                <a:cs typeface="Verdana" panose="020B0604030504040204" pitchFamily="34" charset="0"/>
              </a:rPr>
            </a:br>
            <a:r>
              <a:rPr lang="da-DK" altLang="da-DK" sz="900" b="1" noProof="1">
                <a:solidFill>
                  <a:srgbClr val="333333"/>
                </a:solidFill>
                <a:latin typeface="+mn-lt"/>
                <a:cs typeface="Verdana" panose="020B0604030504040204" pitchFamily="34" charset="0"/>
              </a:rPr>
              <a:t>Change layout</a:t>
            </a:r>
            <a:endParaRPr lang="da-DK" altLang="da-DK" sz="900" b="0" noProof="1">
              <a:solidFill>
                <a:srgbClr val="333333"/>
              </a:solidFill>
              <a:latin typeface="+mn-lt"/>
              <a:cs typeface="Verdana" panose="020B0604030504040204" pitchFamily="34" charset="0"/>
            </a:endParaRPr>
          </a:p>
          <a:p>
            <a:pPr marL="0" indent="0" rtl="0">
              <a:spcAft>
                <a:spcPts val="600"/>
              </a:spcAft>
              <a:buFont typeface="+mj-lt"/>
              <a:buNone/>
            </a:pPr>
            <a:r>
              <a:rPr lang="da-DK" sz="900" err="1">
                <a:solidFill>
                  <a:srgbClr val="333333"/>
                </a:solidFill>
                <a:latin typeface="+mn-lt"/>
                <a:ea typeface="Verdana" panose="020B0604030504040204" pitchFamily="34" charset="0"/>
              </a:rPr>
              <a:t>Click</a:t>
            </a:r>
            <a:r>
              <a:rPr lang="da-DK" sz="900">
                <a:solidFill>
                  <a:srgbClr val="333333"/>
                </a:solidFill>
                <a:latin typeface="+mn-lt"/>
                <a:ea typeface="Verdana" panose="020B0604030504040204" pitchFamily="34" charset="0"/>
              </a:rPr>
              <a:t> on the </a:t>
            </a:r>
            <a:r>
              <a:rPr lang="da-DK" sz="900" err="1">
                <a:solidFill>
                  <a:srgbClr val="333333"/>
                </a:solidFill>
                <a:latin typeface="+mn-lt"/>
                <a:ea typeface="Verdana" panose="020B0604030504040204" pitchFamily="34" charset="0"/>
              </a:rPr>
              <a:t>arrow</a:t>
            </a:r>
            <a:r>
              <a:rPr lang="da-DK" sz="900">
                <a:solidFill>
                  <a:srgbClr val="333333"/>
                </a:solidFill>
                <a:latin typeface="+mn-lt"/>
                <a:ea typeface="Verdana" panose="020B0604030504040204" pitchFamily="34" charset="0"/>
              </a:rPr>
              <a:t> </a:t>
            </a:r>
            <a:r>
              <a:rPr lang="da-DK" sz="900" err="1">
                <a:solidFill>
                  <a:srgbClr val="333333"/>
                </a:solidFill>
                <a:latin typeface="+mn-lt"/>
                <a:ea typeface="Verdana" panose="020B0604030504040204" pitchFamily="34" charset="0"/>
              </a:rPr>
              <a:t>next</a:t>
            </a:r>
            <a:r>
              <a:rPr lang="da-DK" sz="900">
                <a:solidFill>
                  <a:srgbClr val="333333"/>
                </a:solidFill>
                <a:latin typeface="+mn-lt"/>
                <a:ea typeface="Verdana" panose="020B0604030504040204" pitchFamily="34" charset="0"/>
              </a:rPr>
              <a:t> to </a:t>
            </a:r>
            <a:r>
              <a:rPr lang="da-DK" sz="900" b="1">
                <a:solidFill>
                  <a:srgbClr val="333333"/>
                </a:solidFill>
                <a:latin typeface="+mn-lt"/>
                <a:ea typeface="Verdana" panose="020B0604030504040204" pitchFamily="34" charset="0"/>
              </a:rPr>
              <a:t>Layout </a:t>
            </a:r>
            <a:r>
              <a:rPr lang="da-DK" sz="900">
                <a:solidFill>
                  <a:srgbClr val="333333"/>
                </a:solidFill>
                <a:latin typeface="+mn-lt"/>
                <a:ea typeface="Verdana" panose="020B0604030504040204" pitchFamily="34" charset="0"/>
              </a:rPr>
              <a:t>to view a </a:t>
            </a:r>
            <a:r>
              <a:rPr lang="da-DK" sz="900" err="1">
                <a:solidFill>
                  <a:srgbClr val="333333"/>
                </a:solidFill>
                <a:latin typeface="+mn-lt"/>
                <a:ea typeface="Verdana" panose="020B0604030504040204" pitchFamily="34" charset="0"/>
              </a:rPr>
              <a:t>dropdown</a:t>
            </a:r>
            <a:r>
              <a:rPr lang="da-DK" sz="900">
                <a:solidFill>
                  <a:srgbClr val="333333"/>
                </a:solidFill>
                <a:latin typeface="+mn-lt"/>
                <a:ea typeface="Verdana" panose="020B0604030504040204" pitchFamily="34" charset="0"/>
              </a:rPr>
              <a:t> menu of </a:t>
            </a:r>
            <a:r>
              <a:rPr lang="da-DK" sz="900" err="1">
                <a:solidFill>
                  <a:srgbClr val="333333"/>
                </a:solidFill>
                <a:latin typeface="+mn-lt"/>
                <a:ea typeface="Verdana" panose="020B0604030504040204" pitchFamily="34" charset="0"/>
              </a:rPr>
              <a:t>possible</a:t>
            </a:r>
            <a:r>
              <a:rPr lang="da-DK" sz="900">
                <a:solidFill>
                  <a:srgbClr val="333333"/>
                </a:solidFill>
                <a:latin typeface="+mn-lt"/>
                <a:ea typeface="Verdana" panose="020B0604030504040204" pitchFamily="34" charset="0"/>
              </a:rPr>
              <a:t> slide layouts</a:t>
            </a:r>
          </a:p>
          <a:p>
            <a:pPr marL="0" indent="0" rtl="0">
              <a:spcAft>
                <a:spcPts val="600"/>
              </a:spcAft>
              <a:buFont typeface="+mj-lt"/>
              <a:buNone/>
            </a:pPr>
            <a:endParaRPr lang="da-DK" sz="900">
              <a:solidFill>
                <a:srgbClr val="333333"/>
              </a:solidFill>
              <a:latin typeface="+mn-lt"/>
              <a:ea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err="1">
                <a:solidFill>
                  <a:srgbClr val="333333"/>
                </a:solidFill>
                <a:latin typeface="+mn-lt"/>
                <a:cs typeface="Verdana" panose="020B0604030504040204" pitchFamily="34" charset="0"/>
              </a:rPr>
              <a:t>Color</a:t>
            </a:r>
            <a:endParaRPr lang="da-DK" sz="1600">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rgbClr val="333333"/>
                </a:solidFill>
                <a:latin typeface="+mn-lt"/>
                <a:cs typeface="Verdana" panose="020B0604030504040204" pitchFamily="34" charset="0"/>
              </a:rPr>
              <a:t>Use </a:t>
            </a:r>
            <a:r>
              <a:rPr lang="da-DK" altLang="da-DK" sz="900" b="1" noProof="1">
                <a:solidFill>
                  <a:srgbClr val="333333"/>
                </a:solidFill>
                <a:latin typeface="+mn-lt"/>
                <a:cs typeface="Verdana" panose="020B0604030504040204" pitchFamily="34" charset="0"/>
              </a:rPr>
              <a:t>Custom Colors </a:t>
            </a:r>
            <a:r>
              <a:rPr lang="da-DK" altLang="da-DK" sz="900" b="0" noProof="1">
                <a:solidFill>
                  <a:srgbClr val="333333"/>
                </a:solidFill>
                <a:latin typeface="+mn-lt"/>
                <a:cs typeface="Verdana" panose="020B0604030504040204" pitchFamily="34" charset="0"/>
              </a:rPr>
              <a:t>to change color.</a:t>
            </a:r>
            <a:br>
              <a:rPr lang="da-DK" altLang="da-DK" sz="900" b="0" noProof="1">
                <a:solidFill>
                  <a:srgbClr val="333333"/>
                </a:solidFill>
                <a:latin typeface="+mn-lt"/>
                <a:cs typeface="Verdana" panose="020B0604030504040204" pitchFamily="34" charset="0"/>
              </a:rPr>
            </a:br>
            <a:endParaRPr lang="da-DK" sz="900">
              <a:solidFill>
                <a:srgbClr val="333333"/>
              </a:solidFill>
              <a:latin typeface="+mn-lt"/>
              <a:ea typeface="Verdana" panose="020B060403050404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12"/>
          <a:stretch>
            <a:fillRect/>
          </a:stretch>
        </p:blipFill>
        <p:spPr>
          <a:xfrm>
            <a:off x="3183906" y="4287980"/>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13"/>
          <a:stretch>
            <a:fillRect/>
          </a:stretch>
        </p:blipFill>
        <p:spPr>
          <a:xfrm>
            <a:off x="3183906" y="3470985"/>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14"/>
          <a:stretch>
            <a:fillRect/>
          </a:stretch>
        </p:blipFill>
        <p:spPr>
          <a:xfrm>
            <a:off x="3186604" y="2737830"/>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15"/>
          <a:stretch>
            <a:fillRect/>
          </a:stretch>
        </p:blipFill>
        <p:spPr>
          <a:xfrm>
            <a:off x="3183906" y="2026540"/>
            <a:ext cx="457143" cy="257143"/>
          </a:xfrm>
          <a:prstGeom prst="rect">
            <a:avLst/>
          </a:prstGeom>
        </p:spPr>
      </p:pic>
      <p:cxnSp>
        <p:nvCxnSpPr>
          <p:cNvPr id="5" name="Straight Connector 4">
            <a:extLst>
              <a:ext uri="{FF2B5EF4-FFF2-40B4-BE49-F238E27FC236}">
                <a16:creationId xmlns:a16="http://schemas.microsoft.com/office/drawing/2014/main" id="{B02B52D7-9EB4-432D-A8C5-A0DAE58EF038}"/>
              </a:ext>
            </a:extLst>
          </p:cNvPr>
          <p:cNvCxnSpPr>
            <a:cxnSpLocks/>
          </p:cNvCxnSpPr>
          <p:nvPr userDrawn="1"/>
        </p:nvCxnSpPr>
        <p:spPr>
          <a:xfrm>
            <a:off x="2757565"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E9322B-F814-45C1-A30F-1BB8D0604356}"/>
              </a:ext>
            </a:extLst>
          </p:cNvPr>
          <p:cNvCxnSpPr>
            <a:cxnSpLocks/>
          </p:cNvCxnSpPr>
          <p:nvPr userDrawn="1"/>
        </p:nvCxnSpPr>
        <p:spPr>
          <a:xfrm rot="19200000">
            <a:off x="2751034"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39B075D-C775-447D-A3A2-2DDBE502A24E}"/>
              </a:ext>
            </a:extLst>
          </p:cNvPr>
          <p:cNvCxnSpPr>
            <a:cxnSpLocks/>
          </p:cNvCxnSpPr>
          <p:nvPr userDrawn="1"/>
        </p:nvCxnSpPr>
        <p:spPr>
          <a:xfrm>
            <a:off x="2757565"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F27D424-46E2-4CE8-9A03-0D53792EDAE5}"/>
              </a:ext>
            </a:extLst>
          </p:cNvPr>
          <p:cNvCxnSpPr>
            <a:cxnSpLocks/>
          </p:cNvCxnSpPr>
          <p:nvPr userDrawn="1"/>
        </p:nvCxnSpPr>
        <p:spPr>
          <a:xfrm rot="19200000">
            <a:off x="2751034"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264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FCB6B6B-24B0-44AB-9048-2F686A564E91}"/>
              </a:ext>
            </a:extLst>
          </p:cNvPr>
          <p:cNvGraphicFramePr>
            <a:graphicFrameLocks noChangeAspect="1"/>
          </p:cNvGraphicFramePr>
          <p:nvPr userDrawn="1">
            <p:custDataLst>
              <p:tags r:id="rId1"/>
            </p:custDataLst>
            <p:extLst>
              <p:ext uri="{D42A27DB-BD31-4B8C-83A1-F6EECF244321}">
                <p14:modId xmlns:p14="http://schemas.microsoft.com/office/powerpoint/2010/main" val="9570799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6FCB6B6B-24B0-44AB-9048-2F686A564E9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5" name="Straight Connector 4">
            <a:extLst>
              <a:ext uri="{FF2B5EF4-FFF2-40B4-BE49-F238E27FC236}">
                <a16:creationId xmlns:a16="http://schemas.microsoft.com/office/drawing/2014/main" id="{69B33E8C-77AA-45CF-BAED-72698ECB8677}"/>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5558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4799" y="1829496"/>
            <a:ext cx="55584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lvl1pPr>
          </a:lstStyle>
          <a:p>
            <a:fld id="{1B4C9864-BFD0-4574-B370-8DFD1BF6363B}" type="datetime1">
              <a:rPr lang="da-DK" smtClean="0"/>
              <a:pPr/>
              <a:t>03-02-2023</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4" name="Title 3">
            <a:extLst>
              <a:ext uri="{FF2B5EF4-FFF2-40B4-BE49-F238E27FC236}">
                <a16:creationId xmlns:a16="http://schemas.microsoft.com/office/drawing/2014/main" id="{84077399-E20C-4E2D-ABA6-E98BC4B1451C}"/>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2887015281"/>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EBB3B6D-DD31-4C13-AD80-04ABEA8E27A0}"/>
              </a:ext>
            </a:extLst>
          </p:cNvPr>
          <p:cNvGraphicFramePr>
            <a:graphicFrameLocks noChangeAspect="1"/>
          </p:cNvGraphicFramePr>
          <p:nvPr userDrawn="1">
            <p:custDataLst>
              <p:tags r:id="rId1"/>
            </p:custDataLst>
            <p:extLst>
              <p:ext uri="{D42A27DB-BD31-4B8C-83A1-F6EECF244321}">
                <p14:modId xmlns:p14="http://schemas.microsoft.com/office/powerpoint/2010/main" val="33255856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7" name="Object 6" hidden="1">
                        <a:extLst>
                          <a:ext uri="{FF2B5EF4-FFF2-40B4-BE49-F238E27FC236}">
                            <a16:creationId xmlns:a16="http://schemas.microsoft.com/office/drawing/2014/main" id="{6EBB3B6D-DD31-4C13-AD80-04ABEA8E27A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rgbClr val="00000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a:spcBef>
                <a:spcPts val="600"/>
              </a:spcBef>
              <a:buClr>
                <a:srgbClr val="003755"/>
              </a:buClr>
            </a:pPr>
            <a:endParaRPr lang="da-DK" sz="1400">
              <a:solidFill>
                <a:schemeClr val="tx1"/>
              </a:solidFill>
            </a:endParaRPr>
          </a:p>
        </p:txBody>
      </p:sp>
      <p:sp>
        <p:nvSpPr>
          <p:cNvPr id="5" name="Do not use"/>
          <p:cNvSpPr txBox="1"/>
          <p:nvPr userDrawn="1"/>
        </p:nvSpPr>
        <p:spPr>
          <a:xfrm>
            <a:off x="358775" y="656823"/>
            <a:ext cx="11472863" cy="1846659"/>
          </a:xfrm>
          <a:prstGeom prst="rect">
            <a:avLst/>
          </a:prstGeom>
          <a:noFill/>
        </p:spPr>
        <p:txBody>
          <a:bodyPr wrap="square" lIns="0" tIns="0" rIns="0" bIns="0" rtlCol="0">
            <a:spAutoFit/>
          </a:bodyPr>
          <a:lstStyle/>
          <a:p>
            <a:pPr marL="0" marR="0" indent="0" algn="ctr" rtl="0" fontAlgn="auto">
              <a:lnSpc>
                <a:spcPct val="100000"/>
              </a:lnSpc>
              <a:spcBef>
                <a:spcPts val="600"/>
              </a:spcBef>
              <a:spcAft>
                <a:spcPts val="0"/>
              </a:spcAft>
              <a:buClr>
                <a:srgbClr val="003755"/>
              </a:buClr>
              <a:buSzTx/>
              <a:buFontTx/>
              <a:buNone/>
              <a:tabLst/>
            </a:pPr>
            <a:r>
              <a:rPr lang="da-DK" sz="4000" b="0" noProof="0">
                <a:solidFill>
                  <a:schemeClr val="tx1"/>
                </a:solidFill>
              </a:rPr>
              <a:t>If you see any </a:t>
            </a:r>
            <a:r>
              <a:rPr lang="da-DK" sz="4000" b="1" i="1" noProof="0">
                <a:solidFill>
                  <a:schemeClr val="tx1"/>
                </a:solidFill>
              </a:rPr>
              <a:t>layouts after this </a:t>
            </a:r>
            <a:r>
              <a:rPr lang="da-DK" sz="4000" b="0" i="0" noProof="0">
                <a:solidFill>
                  <a:schemeClr val="tx1"/>
                </a:solidFill>
              </a:rPr>
              <a:t>one</a:t>
            </a:r>
            <a:r>
              <a:rPr lang="da-DK" sz="4000" b="1" i="1" noProof="0">
                <a:solidFill>
                  <a:schemeClr val="tx1"/>
                </a:solidFill>
              </a:rPr>
              <a:t>,</a:t>
            </a:r>
            <a:br>
              <a:rPr lang="da-DK" sz="4000" b="0" i="0" noProof="0">
                <a:solidFill>
                  <a:schemeClr val="tx1"/>
                </a:solidFill>
              </a:rPr>
            </a:br>
            <a:r>
              <a:rPr lang="da-DK" sz="4000" b="0" noProof="0">
                <a:solidFill>
                  <a:schemeClr val="tx1"/>
                </a:solidFill>
              </a:rPr>
              <a:t>do not use them. These layouts </a:t>
            </a:r>
            <a:r>
              <a:rPr lang="da-DK" sz="4000" b="1" i="1" u="none" noProof="0">
                <a:solidFill>
                  <a:schemeClr val="tx1"/>
                </a:solidFill>
              </a:rPr>
              <a:t>are not </a:t>
            </a:r>
            <a:r>
              <a:rPr lang="da-DK" sz="4000" b="0" noProof="0">
                <a:solidFill>
                  <a:schemeClr val="tx1"/>
                </a:solidFill>
              </a:rPr>
              <a:t>part of our corporate template.</a:t>
            </a:r>
            <a:endParaRPr lang="da-DK" sz="2400" b="0" noProof="0">
              <a:solidFill>
                <a:schemeClr val="tx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tx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a:spcBef>
                  <a:spcPts val="600"/>
                </a:spcBef>
                <a:buClr>
                  <a:srgbClr val="003755"/>
                </a:buClr>
              </a:pPr>
              <a:endParaRPr lang="da-DK" sz="1400">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a:spcBef>
                  <a:spcPts val="600"/>
                </a:spcBef>
                <a:buClr>
                  <a:srgbClr val="003755"/>
                </a:buClr>
              </a:pPr>
              <a:endParaRPr lang="da-DK" sz="1400">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745012"/>
            <a:ext cx="10152346" cy="1862048"/>
          </a:xfrm>
          <a:prstGeom prst="rect">
            <a:avLst/>
          </a:prstGeom>
        </p:spPr>
        <p:txBody>
          <a:bodyPr wrap="square">
            <a:spAutoFit/>
          </a:bodyPr>
          <a:lstStyle/>
          <a:p>
            <a:pPr algn="ctr" rtl="0"/>
            <a:r>
              <a:rPr lang="da-DK" sz="11500" b="1" i="1" noProof="0">
                <a:solidFill>
                  <a:schemeClr val="tx1"/>
                </a:solidFill>
              </a:rPr>
              <a:t>Do not use </a:t>
            </a:r>
            <a:endParaRPr lang="da-DK" sz="2000" b="1" i="1">
              <a:solidFill>
                <a:schemeClr val="tx1"/>
              </a:solidFill>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358775" y="5186455"/>
            <a:ext cx="11472863" cy="630942"/>
          </a:xfrm>
          <a:prstGeom prst="rect">
            <a:avLst/>
          </a:prstGeom>
          <a:noFill/>
        </p:spPr>
        <p:txBody>
          <a:bodyPr wrap="square" lIns="0" tIns="0" rIns="0" bIns="0" rtlCol="0">
            <a:spAutoFit/>
          </a:bodyPr>
          <a:lstStyle/>
          <a:p>
            <a:pPr marL="0" marR="0" indent="0" algn="ctr" rtl="0" fontAlgn="auto">
              <a:lnSpc>
                <a:spcPct val="100000"/>
              </a:lnSpc>
              <a:spcBef>
                <a:spcPts val="600"/>
              </a:spcBef>
              <a:spcAft>
                <a:spcPts val="0"/>
              </a:spcAft>
              <a:buClr>
                <a:srgbClr val="003755"/>
              </a:buClr>
              <a:buSzTx/>
              <a:buFontTx/>
              <a:buNone/>
              <a:tabLst/>
            </a:pPr>
            <a:r>
              <a:rPr lang="da-DK" sz="1800" b="0" noProof="0">
                <a:solidFill>
                  <a:schemeClr val="tx1"/>
                </a:solidFill>
              </a:rPr>
              <a:t>Due to PowerPoint’s standard Copy/Paste functionality extra undesirable layouts can appear.</a:t>
            </a:r>
          </a:p>
          <a:p>
            <a:pPr marL="0" marR="0" indent="0" algn="ctr" rtl="0" fontAlgn="auto">
              <a:lnSpc>
                <a:spcPct val="100000"/>
              </a:lnSpc>
              <a:spcBef>
                <a:spcPts val="600"/>
              </a:spcBef>
              <a:spcAft>
                <a:spcPts val="0"/>
              </a:spcAft>
              <a:buClr>
                <a:srgbClr val="003755"/>
              </a:buClr>
              <a:buSzTx/>
              <a:buFontTx/>
              <a:buNone/>
              <a:tabLst/>
            </a:pPr>
            <a:r>
              <a:rPr lang="da-DK" sz="1800" b="0" noProof="0">
                <a:solidFill>
                  <a:schemeClr val="tx1"/>
                </a:solidFill>
              </a:rPr>
              <a:t>Also notice: Layouts after this might contain potential confidential information.</a:t>
            </a: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rtl="0">
              <a:defRPr sz="100">
                <a:noFill/>
              </a:defRPr>
            </a:lvl1pPr>
          </a:lstStyle>
          <a:p>
            <a:fld id="{06357EC7-0D53-4A60-9E41-D75A47B48389}" type="datetime1">
              <a:rPr lang="da-DK" smtClean="0"/>
              <a:pPr/>
              <a:t>03-02-2023</a:t>
            </a:fld>
            <a:endParaRPr lang="da-DK"/>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3165976985"/>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3F0DDBC-A080-42CE-8715-C06C1706FFC5}"/>
              </a:ext>
            </a:extLst>
          </p:cNvPr>
          <p:cNvGraphicFramePr>
            <a:graphicFrameLocks noChangeAspect="1"/>
          </p:cNvGraphicFramePr>
          <p:nvPr userDrawn="1">
            <p:custDataLst>
              <p:tags r:id="rId1"/>
            </p:custDataLst>
            <p:extLst>
              <p:ext uri="{D42A27DB-BD31-4B8C-83A1-F6EECF244321}">
                <p14:modId xmlns:p14="http://schemas.microsoft.com/office/powerpoint/2010/main" val="25868338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23F0DDBC-A080-42CE-8715-C06C1706FFC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0" name="Straight Connector 9">
            <a:extLst>
              <a:ext uri="{FF2B5EF4-FFF2-40B4-BE49-F238E27FC236}">
                <a16:creationId xmlns:a16="http://schemas.microsoft.com/office/drawing/2014/main" id="{70D1FB72-4098-4689-9361-6F1734C49467}"/>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3583349"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3" y="1829496"/>
            <a:ext cx="7529485"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lvl1pPr>
          </a:lstStyle>
          <a:p>
            <a:fld id="{B9941A0D-1A7D-4418-872D-0A573109AE3D}" type="datetime1">
              <a:rPr lang="da-DK" smtClean="0"/>
              <a:pPr/>
              <a:t>03-02-2023</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4" name="Title 3">
            <a:extLst>
              <a:ext uri="{FF2B5EF4-FFF2-40B4-BE49-F238E27FC236}">
                <a16:creationId xmlns:a16="http://schemas.microsoft.com/office/drawing/2014/main" id="{EE224427-B940-40D0-B905-8D8D27971032}"/>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3039157876"/>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F411269-BEE2-492E-A6F4-24EC4E0745B3}"/>
              </a:ext>
            </a:extLst>
          </p:cNvPr>
          <p:cNvGraphicFramePr>
            <a:graphicFrameLocks noChangeAspect="1"/>
          </p:cNvGraphicFramePr>
          <p:nvPr userDrawn="1">
            <p:custDataLst>
              <p:tags r:id="rId1"/>
            </p:custDataLst>
            <p:extLst>
              <p:ext uri="{D42A27DB-BD31-4B8C-83A1-F6EECF244321}">
                <p14:modId xmlns:p14="http://schemas.microsoft.com/office/powerpoint/2010/main" val="41423772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0F411269-BEE2-492E-A6F4-24EC4E0745B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1" name="Straight Connector 10">
            <a:extLst>
              <a:ext uri="{FF2B5EF4-FFF2-40B4-BE49-F238E27FC236}">
                <a16:creationId xmlns:a16="http://schemas.microsoft.com/office/drawing/2014/main" id="{D05F7E35-11CE-4F15-B222-DEDB33EE33A5}"/>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8247063" y="1829496"/>
            <a:ext cx="3586135"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59999" y="1829496"/>
            <a:ext cx="75240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lvl1pPr>
          </a:lstStyle>
          <a:p>
            <a:fld id="{CE630481-804D-4542-835F-93D05E69FE5F}" type="datetime1">
              <a:rPr lang="da-DK" smtClean="0"/>
              <a:pPr/>
              <a:t>03-02-2023</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4" name="Title 3">
            <a:extLst>
              <a:ext uri="{FF2B5EF4-FFF2-40B4-BE49-F238E27FC236}">
                <a16:creationId xmlns:a16="http://schemas.microsoft.com/office/drawing/2014/main" id="{B1B64688-EF18-4F0E-8937-7DCB334BAC85}"/>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423404407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DA92B2C7-5E53-4EA1-BAD0-D814DF20E580}"/>
              </a:ext>
            </a:extLst>
          </p:cNvPr>
          <p:cNvGraphicFramePr>
            <a:graphicFrameLocks noChangeAspect="1"/>
          </p:cNvGraphicFramePr>
          <p:nvPr userDrawn="1">
            <p:custDataLst>
              <p:tags r:id="rId1"/>
            </p:custDataLst>
            <p:extLst>
              <p:ext uri="{D42A27DB-BD31-4B8C-83A1-F6EECF244321}">
                <p14:modId xmlns:p14="http://schemas.microsoft.com/office/powerpoint/2010/main" val="13296407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DA92B2C7-5E53-4EA1-BAD0-D814DF20E58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1" name="Straight Connector 10">
            <a:extLst>
              <a:ext uri="{FF2B5EF4-FFF2-40B4-BE49-F238E27FC236}">
                <a16:creationId xmlns:a16="http://schemas.microsoft.com/office/drawing/2014/main" id="{A682D290-910D-44B1-91A3-31A92E9BCB84}"/>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829496"/>
            <a:ext cx="5558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274799" y="1829496"/>
            <a:ext cx="5558400" cy="4294800"/>
          </a:xfrm>
          <a:solidFill>
            <a:srgbClr val="F9F9F7"/>
          </a:solidFill>
        </p:spPr>
        <p:txBody>
          <a:bodyPr lIns="72000" t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4" name="Date Placeholder 3">
            <a:extLst>
              <a:ext uri="{FF2B5EF4-FFF2-40B4-BE49-F238E27FC236}">
                <a16:creationId xmlns:a16="http://schemas.microsoft.com/office/drawing/2014/main" id="{BBE84024-A9C5-4508-AFCD-8D104EF76416}"/>
              </a:ext>
            </a:extLst>
          </p:cNvPr>
          <p:cNvSpPr>
            <a:spLocks noGrp="1"/>
          </p:cNvSpPr>
          <p:nvPr>
            <p:ph type="dt" sz="half" idx="15"/>
          </p:nvPr>
        </p:nvSpPr>
        <p:spPr/>
        <p:txBody>
          <a:bodyPr/>
          <a:lstStyle>
            <a:lvl1pPr rtl="0">
              <a:defRPr/>
            </a:lvl1pPr>
          </a:lstStyle>
          <a:p>
            <a:fld id="{7BF43399-B145-4BBC-AF2A-C9EC8B4305A6}" type="datetime1">
              <a:rPr lang="da-DK" smtClean="0"/>
              <a:pPr/>
              <a:t>03-02-2023</a:t>
            </a:fld>
            <a:endParaRPr lang="da-DK"/>
          </a:p>
        </p:txBody>
      </p:sp>
      <p:sp>
        <p:nvSpPr>
          <p:cNvPr id="5" name="Footer Placeholder 4">
            <a:extLst>
              <a:ext uri="{FF2B5EF4-FFF2-40B4-BE49-F238E27FC236}">
                <a16:creationId xmlns:a16="http://schemas.microsoft.com/office/drawing/2014/main" id="{EB0B2F8F-9F9B-42D4-A558-CAD2544BFEDB}"/>
              </a:ext>
            </a:extLst>
          </p:cNvPr>
          <p:cNvSpPr>
            <a:spLocks noGrp="1"/>
          </p:cNvSpPr>
          <p:nvPr>
            <p:ph type="ftr" sz="quarter" idx="16"/>
          </p:nvPr>
        </p:nvSpPr>
        <p:spPr/>
        <p:txBody>
          <a:bodyPr/>
          <a:lstStyle>
            <a:lvl1pPr rtl="0">
              <a:defRPr/>
            </a:lvl1pPr>
          </a:lstStyle>
          <a:p>
            <a:endParaRPr lang="da-DK"/>
          </a:p>
        </p:txBody>
      </p:sp>
      <p:sp>
        <p:nvSpPr>
          <p:cNvPr id="6" name="Slide Number Placeholder 5">
            <a:extLst>
              <a:ext uri="{FF2B5EF4-FFF2-40B4-BE49-F238E27FC236}">
                <a16:creationId xmlns:a16="http://schemas.microsoft.com/office/drawing/2014/main" id="{BE42A5FB-27BA-4F64-94C0-20040B8BCF35}"/>
              </a:ext>
            </a:extLst>
          </p:cNvPr>
          <p:cNvSpPr>
            <a:spLocks noGrp="1"/>
          </p:cNvSpPr>
          <p:nvPr>
            <p:ph type="sldNum" sz="quarter" idx="17"/>
          </p:nvPr>
        </p:nvSpPr>
        <p:spPr/>
        <p:txBody>
          <a:bodyPr/>
          <a:lstStyle>
            <a:lvl1pPr rtl="0">
              <a:defRPr/>
            </a:lvl1pPr>
          </a:lstStyle>
          <a:p>
            <a:fld id="{23AA811B-2EBD-4900-905E-5BE206449611}" type="slidenum">
              <a:rPr lang="da-DK" smtClean="0"/>
              <a:pPr/>
              <a:t>‹#›</a:t>
            </a:fld>
            <a:endParaRPr lang="da-DK"/>
          </a:p>
        </p:txBody>
      </p:sp>
      <p:sp>
        <p:nvSpPr>
          <p:cNvPr id="8" name="Title 7">
            <a:extLst>
              <a:ext uri="{FF2B5EF4-FFF2-40B4-BE49-F238E27FC236}">
                <a16:creationId xmlns:a16="http://schemas.microsoft.com/office/drawing/2014/main" id="{2537FCD8-5A4A-4089-A17B-F334A5974EF8}"/>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726481537"/>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7F82B57-A829-4941-8BAC-1FE0A02EC16E}"/>
              </a:ext>
            </a:extLst>
          </p:cNvPr>
          <p:cNvGraphicFramePr>
            <a:graphicFrameLocks noChangeAspect="1"/>
          </p:cNvGraphicFramePr>
          <p:nvPr userDrawn="1">
            <p:custDataLst>
              <p:tags r:id="rId1"/>
            </p:custDataLst>
            <p:extLst>
              <p:ext uri="{D42A27DB-BD31-4B8C-83A1-F6EECF244321}">
                <p14:modId xmlns:p14="http://schemas.microsoft.com/office/powerpoint/2010/main" val="17081486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F7F82B57-A829-4941-8BAC-1FE0A02EC16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3583352"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2" y="1829496"/>
            <a:ext cx="3582987"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8247063" y="1829496"/>
            <a:ext cx="3584575"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lvl1pPr rtl="0">
              <a:defRPr/>
            </a:lvl1pPr>
          </a:lstStyle>
          <a:p>
            <a:fld id="{2D74F0F3-9842-478D-99B7-277D0E19CEC9}" type="datetime1">
              <a:rPr lang="da-DK" smtClean="0"/>
              <a:pPr/>
              <a:t>03-02-2023</a:t>
            </a:fld>
            <a:endParaRPr lang="da-DK"/>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lvl1pPr rtl="0">
              <a:defRPr/>
            </a:lvl1pPr>
          </a:lstStyle>
          <a:p>
            <a:endParaRPr lang="da-DK"/>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lvl1pPr rtl="0">
              <a:defRPr/>
            </a:lvl1pPr>
          </a:lstStyle>
          <a:p>
            <a:fld id="{23AA811B-2EBD-4900-905E-5BE206449611}" type="slidenum">
              <a:rPr lang="da-DK" smtClean="0"/>
              <a:pPr/>
              <a:t>‹#›</a:t>
            </a:fld>
            <a:endParaRPr lang="da-DK"/>
          </a:p>
        </p:txBody>
      </p:sp>
      <p:sp>
        <p:nvSpPr>
          <p:cNvPr id="2" name="Title 1">
            <a:extLst>
              <a:ext uri="{FF2B5EF4-FFF2-40B4-BE49-F238E27FC236}">
                <a16:creationId xmlns:a16="http://schemas.microsoft.com/office/drawing/2014/main" id="{E3CB6F92-9067-4F04-94D8-F7763241FA62}"/>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82475010"/>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54D3BE60-37F6-4FB6-8D33-8CFF25DED6D0}"/>
              </a:ext>
            </a:extLst>
          </p:cNvPr>
          <p:cNvGraphicFramePr>
            <a:graphicFrameLocks noChangeAspect="1"/>
          </p:cNvGraphicFramePr>
          <p:nvPr userDrawn="1">
            <p:custDataLst>
              <p:tags r:id="rId1"/>
            </p:custDataLst>
            <p:extLst>
              <p:ext uri="{D42A27DB-BD31-4B8C-83A1-F6EECF244321}">
                <p14:modId xmlns:p14="http://schemas.microsoft.com/office/powerpoint/2010/main" val="25951055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54D3BE60-37F6-4FB6-8D33-8CFF25DED6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25956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19198" y="1829496"/>
            <a:ext cx="25956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6278398" y="1829496"/>
            <a:ext cx="25956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12" name="Content Placeholder 4">
            <a:extLst>
              <a:ext uri="{FF2B5EF4-FFF2-40B4-BE49-F238E27FC236}">
                <a16:creationId xmlns:a16="http://schemas.microsoft.com/office/drawing/2014/main" id="{9C11E749-AE1E-4399-8F9B-3CD1A336BEF6}"/>
              </a:ext>
            </a:extLst>
          </p:cNvPr>
          <p:cNvSpPr>
            <a:spLocks noGrp="1"/>
          </p:cNvSpPr>
          <p:nvPr>
            <p:ph sz="half" idx="17" hasCustomPrompt="1"/>
          </p:nvPr>
        </p:nvSpPr>
        <p:spPr>
          <a:xfrm>
            <a:off x="9237599" y="1829496"/>
            <a:ext cx="25956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lvl1pPr rtl="0">
              <a:defRPr/>
            </a:lvl1pPr>
          </a:lstStyle>
          <a:p>
            <a:fld id="{233B4BAF-2B92-4850-839C-D15349852EB5}" type="datetime1">
              <a:rPr lang="da-DK" smtClean="0"/>
              <a:pPr/>
              <a:t>03-02-2023</a:t>
            </a:fld>
            <a:endParaRPr lang="da-DK"/>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lvl1pPr rtl="0">
              <a:defRPr/>
            </a:lvl1pPr>
          </a:lstStyle>
          <a:p>
            <a:endParaRPr lang="da-DK"/>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lvl1pPr rtl="0">
              <a:defRPr/>
            </a:lvl1pPr>
          </a:lstStyle>
          <a:p>
            <a:fld id="{23AA811B-2EBD-4900-905E-5BE206449611}" type="slidenum">
              <a:rPr lang="da-DK" smtClean="0"/>
              <a:pPr/>
              <a:t>‹#›</a:t>
            </a:fld>
            <a:endParaRPr lang="da-DK"/>
          </a:p>
        </p:txBody>
      </p:sp>
      <p:sp>
        <p:nvSpPr>
          <p:cNvPr id="2" name="Title 1">
            <a:extLst>
              <a:ext uri="{FF2B5EF4-FFF2-40B4-BE49-F238E27FC236}">
                <a16:creationId xmlns:a16="http://schemas.microsoft.com/office/drawing/2014/main" id="{7FEBD53E-C155-468A-BF38-271FB0741E31}"/>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3261030656"/>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content with image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E4BA132-22C9-4678-8278-1658D4954BF9}"/>
              </a:ext>
            </a:extLst>
          </p:cNvPr>
          <p:cNvGraphicFramePr>
            <a:graphicFrameLocks noChangeAspect="1"/>
          </p:cNvGraphicFramePr>
          <p:nvPr userDrawn="1">
            <p:custDataLst>
              <p:tags r:id="rId1"/>
            </p:custDataLst>
            <p:extLst>
              <p:ext uri="{D42A27DB-BD31-4B8C-83A1-F6EECF244321}">
                <p14:modId xmlns:p14="http://schemas.microsoft.com/office/powerpoint/2010/main" val="39532209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BE4BA132-22C9-4678-8278-1658D4954BF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5DE9F99B-72CE-4388-A07E-16E4FCA34B02}"/>
              </a:ext>
            </a:extLst>
          </p:cNvPr>
          <p:cNvSpPr>
            <a:spLocks noGrp="1"/>
          </p:cNvSpPr>
          <p:nvPr>
            <p:ph type="body" sz="quarter" idx="17" hasCustomPrompt="1"/>
          </p:nvPr>
        </p:nvSpPr>
        <p:spPr>
          <a:xfrm>
            <a:off x="358775" y="3883843"/>
            <a:ext cx="2595600" cy="2240732"/>
          </a:xfrm>
        </p:spPr>
        <p:txBody>
          <a:bodyPr/>
          <a:lstStyle>
            <a:lvl1pPr rtl="0">
              <a:defRPr/>
            </a:lvl1pPr>
            <a:lvl2pPr rtl="0">
              <a:defRPr/>
            </a:lvl2pPr>
            <a:lvl3pPr rtl="0">
              <a:defRPr/>
            </a:lvl3pPr>
            <a:lvl4pPr rtl="0">
              <a:defRPr/>
            </a:lvl4pPr>
            <a:lvl5pPr rtl="0">
              <a:defRPr/>
            </a:lvl5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p:txBody>
      </p:sp>
      <p:sp>
        <p:nvSpPr>
          <p:cNvPr id="18" name="Text Placeholder 2">
            <a:extLst>
              <a:ext uri="{FF2B5EF4-FFF2-40B4-BE49-F238E27FC236}">
                <a16:creationId xmlns:a16="http://schemas.microsoft.com/office/drawing/2014/main" id="{F984BEEF-AC3D-4E0F-9E5A-7B1D1E9410B1}"/>
              </a:ext>
            </a:extLst>
          </p:cNvPr>
          <p:cNvSpPr>
            <a:spLocks noGrp="1"/>
          </p:cNvSpPr>
          <p:nvPr>
            <p:ph type="body" sz="quarter" idx="18" hasCustomPrompt="1"/>
          </p:nvPr>
        </p:nvSpPr>
        <p:spPr>
          <a:xfrm>
            <a:off x="3318383" y="3883843"/>
            <a:ext cx="2595600" cy="2240732"/>
          </a:xfrm>
        </p:spPr>
        <p:txBody>
          <a:bodyPr/>
          <a:lstStyle>
            <a:lvl1pPr rtl="0">
              <a:defRPr/>
            </a:lvl1pPr>
            <a:lvl2pPr rtl="0">
              <a:defRPr/>
            </a:lvl2pPr>
            <a:lvl3pPr rtl="0">
              <a:defRPr/>
            </a:lvl3pPr>
            <a:lvl4pPr rtl="0">
              <a:defRPr/>
            </a:lvl4pPr>
            <a:lvl5pPr rtl="0">
              <a:defRPr/>
            </a:lvl5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p:txBody>
      </p:sp>
      <p:sp>
        <p:nvSpPr>
          <p:cNvPr id="19" name="Text Placeholder 2">
            <a:extLst>
              <a:ext uri="{FF2B5EF4-FFF2-40B4-BE49-F238E27FC236}">
                <a16:creationId xmlns:a16="http://schemas.microsoft.com/office/drawing/2014/main" id="{CE32555A-FE40-40E8-A71D-91AFA7E977FC}"/>
              </a:ext>
            </a:extLst>
          </p:cNvPr>
          <p:cNvSpPr>
            <a:spLocks noGrp="1"/>
          </p:cNvSpPr>
          <p:nvPr>
            <p:ph type="body" sz="quarter" idx="19" hasCustomPrompt="1"/>
          </p:nvPr>
        </p:nvSpPr>
        <p:spPr>
          <a:xfrm>
            <a:off x="6277991" y="3883843"/>
            <a:ext cx="2595600" cy="2240732"/>
          </a:xfrm>
        </p:spPr>
        <p:txBody>
          <a:bodyPr/>
          <a:lstStyle>
            <a:lvl1pPr rtl="0">
              <a:defRPr/>
            </a:lvl1pPr>
            <a:lvl2pPr rtl="0">
              <a:defRPr/>
            </a:lvl2pPr>
            <a:lvl3pPr rtl="0">
              <a:defRPr/>
            </a:lvl3pPr>
            <a:lvl4pPr rtl="0">
              <a:defRPr/>
            </a:lvl4pPr>
            <a:lvl5pPr rtl="0">
              <a:defRPr/>
            </a:lvl5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p:txBody>
      </p:sp>
      <p:sp>
        <p:nvSpPr>
          <p:cNvPr id="20" name="Text Placeholder 2">
            <a:extLst>
              <a:ext uri="{FF2B5EF4-FFF2-40B4-BE49-F238E27FC236}">
                <a16:creationId xmlns:a16="http://schemas.microsoft.com/office/drawing/2014/main" id="{F3477BD4-C018-4A4A-A1E7-1BDA53EDD048}"/>
              </a:ext>
            </a:extLst>
          </p:cNvPr>
          <p:cNvSpPr>
            <a:spLocks noGrp="1"/>
          </p:cNvSpPr>
          <p:nvPr>
            <p:ph type="body" sz="quarter" idx="20" hasCustomPrompt="1"/>
          </p:nvPr>
        </p:nvSpPr>
        <p:spPr>
          <a:xfrm>
            <a:off x="9237599" y="3883843"/>
            <a:ext cx="2595600" cy="2240732"/>
          </a:xfrm>
        </p:spPr>
        <p:txBody>
          <a:bodyPr/>
          <a:lstStyle>
            <a:lvl1pPr rtl="0">
              <a:defRPr/>
            </a:lvl1pPr>
            <a:lvl2pPr rtl="0">
              <a:defRPr/>
            </a:lvl2pPr>
            <a:lvl3pPr rtl="0">
              <a:defRPr/>
            </a:lvl3pPr>
            <a:lvl4pPr rtl="0">
              <a:defRPr/>
            </a:lvl4pPr>
            <a:lvl5pPr rtl="0">
              <a:defRPr/>
            </a:lvl5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p:txBody>
      </p:sp>
      <p:sp>
        <p:nvSpPr>
          <p:cNvPr id="21" name="Picture Placeholder 3">
            <a:extLst>
              <a:ext uri="{FF2B5EF4-FFF2-40B4-BE49-F238E27FC236}">
                <a16:creationId xmlns:a16="http://schemas.microsoft.com/office/drawing/2014/main" id="{E78D1B62-08BD-49AB-8756-078500D81791}"/>
              </a:ext>
            </a:extLst>
          </p:cNvPr>
          <p:cNvSpPr>
            <a:spLocks noGrp="1"/>
          </p:cNvSpPr>
          <p:nvPr>
            <p:ph type="pic" sz="quarter" idx="21" hasCustomPrompt="1"/>
          </p:nvPr>
        </p:nvSpPr>
        <p:spPr>
          <a:xfrm>
            <a:off x="359998" y="1829496"/>
            <a:ext cx="2595600" cy="1894092"/>
          </a:xfrm>
          <a:solidFill>
            <a:srgbClr val="F9F9F7"/>
          </a:solidFill>
        </p:spPr>
        <p:txBody>
          <a:bodyPr lIns="72000" tIns="72000" anchor="t" anchorCtr="0"/>
          <a:lstStyle>
            <a:lvl1pPr marL="0" indent="0" algn="l" rtl="0">
              <a:spcAft>
                <a:spcPts val="0"/>
              </a:spcAft>
              <a:buNone/>
              <a:defRPr sz="1200"/>
            </a:lvl1pPr>
          </a:lstStyle>
          <a:p>
            <a:r>
              <a:rPr lang="da-DK" noProof="0"/>
              <a:t>Mark placeholder to insert image using the Insert tab – Pictures or from Templafy</a:t>
            </a:r>
          </a:p>
        </p:txBody>
      </p:sp>
      <p:sp>
        <p:nvSpPr>
          <p:cNvPr id="22" name="Picture Placeholder 3">
            <a:extLst>
              <a:ext uri="{FF2B5EF4-FFF2-40B4-BE49-F238E27FC236}">
                <a16:creationId xmlns:a16="http://schemas.microsoft.com/office/drawing/2014/main" id="{27E426B3-007C-4DCD-B395-04C274D48424}"/>
              </a:ext>
            </a:extLst>
          </p:cNvPr>
          <p:cNvSpPr>
            <a:spLocks noGrp="1"/>
          </p:cNvSpPr>
          <p:nvPr>
            <p:ph type="pic" sz="quarter" idx="22" hasCustomPrompt="1"/>
          </p:nvPr>
        </p:nvSpPr>
        <p:spPr>
          <a:xfrm>
            <a:off x="3319198" y="1829496"/>
            <a:ext cx="2595600" cy="1894092"/>
          </a:xfrm>
          <a:solidFill>
            <a:srgbClr val="F9F9F7"/>
          </a:solidFill>
        </p:spPr>
        <p:txBody>
          <a:bodyPr lIns="72000" tIns="72000" anchor="t" anchorCtr="0"/>
          <a:lstStyle>
            <a:lvl1pPr marL="0" indent="0" algn="l" rtl="0">
              <a:spcAft>
                <a:spcPts val="0"/>
              </a:spcAft>
              <a:buNone/>
              <a:defRPr sz="1200"/>
            </a:lvl1pPr>
          </a:lstStyle>
          <a:p>
            <a:r>
              <a:rPr lang="da-DK" noProof="0"/>
              <a:t>Mark placeholder to insert image using the Insert tab – Pictures or from Templafy</a:t>
            </a:r>
          </a:p>
        </p:txBody>
      </p:sp>
      <p:sp>
        <p:nvSpPr>
          <p:cNvPr id="23" name="Picture Placeholder 3">
            <a:extLst>
              <a:ext uri="{FF2B5EF4-FFF2-40B4-BE49-F238E27FC236}">
                <a16:creationId xmlns:a16="http://schemas.microsoft.com/office/drawing/2014/main" id="{D826721D-67F8-4284-AA9F-4B3CCE1F525B}"/>
              </a:ext>
            </a:extLst>
          </p:cNvPr>
          <p:cNvSpPr>
            <a:spLocks noGrp="1"/>
          </p:cNvSpPr>
          <p:nvPr>
            <p:ph type="pic" sz="quarter" idx="23" hasCustomPrompt="1"/>
          </p:nvPr>
        </p:nvSpPr>
        <p:spPr>
          <a:xfrm>
            <a:off x="6278398" y="1829496"/>
            <a:ext cx="2595600" cy="1894092"/>
          </a:xfrm>
          <a:solidFill>
            <a:srgbClr val="F9F9F7"/>
          </a:solidFill>
        </p:spPr>
        <p:txBody>
          <a:bodyPr lIns="72000" tIns="72000" anchor="t" anchorCtr="0"/>
          <a:lstStyle>
            <a:lvl1pPr marL="0" indent="0" algn="l" rtl="0">
              <a:spcAft>
                <a:spcPts val="0"/>
              </a:spcAft>
              <a:buNone/>
              <a:defRPr sz="1200"/>
            </a:lvl1pPr>
          </a:lstStyle>
          <a:p>
            <a:r>
              <a:rPr lang="da-DK" noProof="0"/>
              <a:t>Mark placeholder to insert image using the Insert tab – Pictures or from Templafy</a:t>
            </a:r>
          </a:p>
        </p:txBody>
      </p:sp>
      <p:sp>
        <p:nvSpPr>
          <p:cNvPr id="24" name="Picture Placeholder 3">
            <a:extLst>
              <a:ext uri="{FF2B5EF4-FFF2-40B4-BE49-F238E27FC236}">
                <a16:creationId xmlns:a16="http://schemas.microsoft.com/office/drawing/2014/main" id="{11DEFE19-EE06-43A9-A968-EE248DB75F74}"/>
              </a:ext>
            </a:extLst>
          </p:cNvPr>
          <p:cNvSpPr>
            <a:spLocks noGrp="1"/>
          </p:cNvSpPr>
          <p:nvPr>
            <p:ph type="pic" sz="quarter" idx="24" hasCustomPrompt="1"/>
          </p:nvPr>
        </p:nvSpPr>
        <p:spPr>
          <a:xfrm>
            <a:off x="9237599" y="1829496"/>
            <a:ext cx="2595600" cy="1894092"/>
          </a:xfrm>
          <a:solidFill>
            <a:srgbClr val="F9F9F7"/>
          </a:solidFill>
        </p:spPr>
        <p:txBody>
          <a:bodyPr lIns="72000" tIns="72000" anchor="t" anchorCtr="0"/>
          <a:lstStyle>
            <a:lvl1pPr marL="0" indent="0" algn="l" rtl="0">
              <a:spcAft>
                <a:spcPts val="0"/>
              </a:spcAft>
              <a:buNone/>
              <a:defRPr sz="1200"/>
            </a:lvl1pPr>
          </a:lstStyle>
          <a:p>
            <a:r>
              <a:rPr lang="da-DK" noProof="0"/>
              <a:t>Mark placeholder to insert image using the Insert tab – Pictures or from Templafy</a:t>
            </a:r>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lvl1pPr rtl="0">
              <a:defRPr/>
            </a:lvl1pPr>
          </a:lstStyle>
          <a:p>
            <a:fld id="{7B5352C5-81EC-4100-8EF4-0409291AC406}" type="datetime1">
              <a:rPr lang="da-DK" smtClean="0"/>
              <a:pPr/>
              <a:t>03-02-2023</a:t>
            </a:fld>
            <a:endParaRPr lang="da-DK"/>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lvl1pPr rtl="0">
              <a:defRPr/>
            </a:lvl1pPr>
          </a:lstStyle>
          <a:p>
            <a:endParaRPr lang="da-DK"/>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lvl1pPr rtl="0">
              <a:defRPr/>
            </a:lvl1pPr>
          </a:lstStyle>
          <a:p>
            <a:fld id="{23AA811B-2EBD-4900-905E-5BE206449611}" type="slidenum">
              <a:rPr lang="da-DK" smtClean="0"/>
              <a:pPr/>
              <a:t>‹#›</a:t>
            </a:fld>
            <a:endParaRPr lang="da-DK"/>
          </a:p>
        </p:txBody>
      </p:sp>
      <p:sp>
        <p:nvSpPr>
          <p:cNvPr id="2" name="Title 1">
            <a:extLst>
              <a:ext uri="{FF2B5EF4-FFF2-40B4-BE49-F238E27FC236}">
                <a16:creationId xmlns:a16="http://schemas.microsoft.com/office/drawing/2014/main" id="{1B37A819-D59E-4FB0-B4D8-4B50F3690A51}"/>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336716850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cyan (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808A3D5-478B-48A8-8581-C5B287E7C208}"/>
              </a:ext>
            </a:extLst>
          </p:cNvPr>
          <p:cNvGraphicFramePr>
            <a:graphicFrameLocks noChangeAspect="1"/>
          </p:cNvGraphicFramePr>
          <p:nvPr userDrawn="1">
            <p:custDataLst>
              <p:tags r:id="rId1"/>
            </p:custDataLst>
            <p:extLst>
              <p:ext uri="{D42A27DB-BD31-4B8C-83A1-F6EECF244321}">
                <p14:modId xmlns:p14="http://schemas.microsoft.com/office/powerpoint/2010/main" val="32069111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B808A3D5-478B-48A8-8581-C5B287E7C20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3" name="Content Placeholder 2"/>
          <p:cNvSpPr>
            <a:spLocks noGrp="1"/>
          </p:cNvSpPr>
          <p:nvPr>
            <p:ph idx="1" hasCustomPrompt="1"/>
          </p:nvPr>
        </p:nvSpPr>
        <p:spPr>
          <a:xfrm>
            <a:off x="359999"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solidFill>
                  <a:schemeClr val="bg1"/>
                </a:solidFill>
              </a:defRPr>
            </a:lvl1pPr>
          </a:lstStyle>
          <a:p>
            <a:fld id="{8A4F6F59-6CB3-4166-9CD8-0F5BCD967261}" type="datetime1">
              <a:rPr lang="da-DK" smtClean="0"/>
              <a:pPr/>
              <a:t>03-02-2023</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4" cy="144000"/>
          </a:xfrm>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solidFill>
                  <a:schemeClr val="bg1"/>
                </a:solidFill>
              </a:defRPr>
            </a:lvl1pPr>
          </a:lstStyle>
          <a:p>
            <a:fld id="{23AA811B-2EBD-4900-905E-5BE206449611}" type="slidenum">
              <a:rPr lang="da-DK" smtClean="0"/>
              <a:pPr/>
              <a:t>‹#›</a:t>
            </a:fld>
            <a:endParaRPr lang="da-DK"/>
          </a:p>
        </p:txBody>
      </p:sp>
      <p:sp>
        <p:nvSpPr>
          <p:cNvPr id="4" name="Title 3">
            <a:extLst>
              <a:ext uri="{FF2B5EF4-FFF2-40B4-BE49-F238E27FC236}">
                <a16:creationId xmlns:a16="http://schemas.microsoft.com/office/drawing/2014/main" id="{02E1FB56-AB97-4B01-A917-7353F3799443}"/>
              </a:ext>
            </a:extLst>
          </p:cNvPr>
          <p:cNvSpPr>
            <a:spLocks noGrp="1"/>
          </p:cNvSpPr>
          <p:nvPr>
            <p:ph type="title" hasCustomPrompt="1"/>
          </p:nvPr>
        </p:nvSpPr>
        <p:spPr>
          <a:xfrm>
            <a:off x="359998" y="654010"/>
            <a:ext cx="7523999" cy="938253"/>
          </a:xfrm>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702620898"/>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cyan (B)">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076188E-E253-4A4B-BD8D-1783856CAA04}"/>
              </a:ext>
            </a:extLst>
          </p:cNvPr>
          <p:cNvGraphicFramePr>
            <a:graphicFrameLocks noChangeAspect="1"/>
          </p:cNvGraphicFramePr>
          <p:nvPr userDrawn="1">
            <p:custDataLst>
              <p:tags r:id="rId1"/>
            </p:custDataLst>
            <p:extLst>
              <p:ext uri="{D42A27DB-BD31-4B8C-83A1-F6EECF244321}">
                <p14:modId xmlns:p14="http://schemas.microsoft.com/office/powerpoint/2010/main" val="4136364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E076188E-E253-4A4B-BD8D-1783856CAA0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4297496"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E19C5DF7-AA05-44B8-878C-85AD93C7ED30}"/>
              </a:ext>
            </a:extLst>
          </p:cNvPr>
          <p:cNvSpPr>
            <a:spLocks noGrp="1"/>
          </p:cNvSpPr>
          <p:nvPr>
            <p:ph type="dt" sz="half" idx="10"/>
          </p:nvPr>
        </p:nvSpPr>
        <p:spPr/>
        <p:txBody>
          <a:bodyPr/>
          <a:lstStyle>
            <a:lvl1pPr rtl="0">
              <a:defRPr/>
            </a:lvl1pPr>
          </a:lstStyle>
          <a:p>
            <a:fld id="{6ACCEA19-5171-4127-A28C-C6D875C2D7D4}" type="datetime1">
              <a:rPr lang="da-DK" smtClean="0"/>
              <a:pPr/>
              <a:t>03-02-2023</a:t>
            </a:fld>
            <a:endParaRPr lang="da-DK"/>
          </a:p>
        </p:txBody>
      </p:sp>
      <p:sp>
        <p:nvSpPr>
          <p:cNvPr id="9" name="Footer Placeholder 8">
            <a:extLst>
              <a:ext uri="{FF2B5EF4-FFF2-40B4-BE49-F238E27FC236}">
                <a16:creationId xmlns:a16="http://schemas.microsoft.com/office/drawing/2014/main" id="{B44664D2-EB52-4A0B-B455-1050F47E9E8C}"/>
              </a:ext>
            </a:extLst>
          </p:cNvPr>
          <p:cNvSpPr>
            <a:spLocks noGrp="1"/>
          </p:cNvSpPr>
          <p:nvPr>
            <p:ph type="ftr" sz="quarter" idx="11"/>
          </p:nvPr>
        </p:nvSpPr>
        <p:spPr>
          <a:xfrm>
            <a:off x="4303713" y="6438798"/>
            <a:ext cx="5916287"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7C95586C-4D9B-49BB-B75A-228B73D2F86D}"/>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13" name="Lav dynamik">
            <a:extLst>
              <a:ext uri="{FF2B5EF4-FFF2-40B4-BE49-F238E27FC236}">
                <a16:creationId xmlns:a16="http://schemas.microsoft.com/office/drawing/2014/main" id="{09BBAAE4-B138-434A-AB2B-8751F2BDF242}"/>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399696354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image (B)">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1B46BAA-A2E8-457D-94AC-1857CC2E6494}"/>
              </a:ext>
            </a:extLst>
          </p:cNvPr>
          <p:cNvGraphicFramePr>
            <a:graphicFrameLocks noChangeAspect="1"/>
          </p:cNvGraphicFramePr>
          <p:nvPr userDrawn="1">
            <p:custDataLst>
              <p:tags r:id="rId1"/>
            </p:custDataLst>
            <p:extLst>
              <p:ext uri="{D42A27DB-BD31-4B8C-83A1-F6EECF244321}">
                <p14:modId xmlns:p14="http://schemas.microsoft.com/office/powerpoint/2010/main" val="15598619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01B46BAA-A2E8-457D-94AC-1857CC2E649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1B42BF88-9EAB-4FF1-8C7D-3D1A57D94546}" type="datetime1">
              <a:rPr lang="da-DK" smtClean="0"/>
              <a:pPr/>
              <a:t>03-02-2023</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7" name="Picture Placeholder 16">
            <a:extLst>
              <a:ext uri="{FF2B5EF4-FFF2-40B4-BE49-F238E27FC236}">
                <a16:creationId xmlns:a16="http://schemas.microsoft.com/office/drawing/2014/main" id="{66F7659C-7B1E-49FB-B560-86891DD5634F}"/>
              </a:ext>
            </a:extLst>
          </p:cNvPr>
          <p:cNvSpPr>
            <a:spLocks noGrp="1"/>
          </p:cNvSpPr>
          <p:nvPr>
            <p:ph type="pic" sz="quarter" idx="13" hasCustomPrompt="1"/>
          </p:nvPr>
        </p:nvSpPr>
        <p:spPr>
          <a:xfrm>
            <a:off x="0" y="-1"/>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780908 h 6861600"/>
              <a:gd name="connsiteX5" fmla="*/ 1 w 12193200"/>
              <a:gd name="connsiteY5" fmla="*/ 2780908 h 6861600"/>
              <a:gd name="connsiteX6" fmla="*/ 1 w 12193200"/>
              <a:gd name="connsiteY6" fmla="*/ 3934964 h 6861600"/>
              <a:gd name="connsiteX7" fmla="*/ 3519949 w 12193200"/>
              <a:gd name="connsiteY7" fmla="*/ 3934964 h 6861600"/>
              <a:gd name="connsiteX8" fmla="*/ 3519949 w 12193200"/>
              <a:gd name="connsiteY8" fmla="*/ 2780908 h 6861600"/>
              <a:gd name="connsiteX9" fmla="*/ 6275387 w 12193200"/>
              <a:gd name="connsiteY9" fmla="*/ 278090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780908"/>
                </a:lnTo>
                <a:lnTo>
                  <a:pt x="1" y="2780908"/>
                </a:lnTo>
                <a:lnTo>
                  <a:pt x="1" y="3934964"/>
                </a:lnTo>
                <a:lnTo>
                  <a:pt x="3519949" y="3934964"/>
                </a:lnTo>
                <a:lnTo>
                  <a:pt x="3519949" y="2780908"/>
                </a:lnTo>
                <a:lnTo>
                  <a:pt x="6275387" y="2780908"/>
                </a:lnTo>
                <a:close/>
              </a:path>
            </a:pathLst>
          </a:custGeom>
          <a:solidFill>
            <a:srgbClr val="F9F9F7"/>
          </a:solidFill>
        </p:spPr>
        <p:txBody>
          <a:bodyPr wrap="square" lIns="72000" tIns="0" bIns="72000" anchor="b" anchorCtr="0">
            <a:noAutofit/>
          </a:bodyPr>
          <a:lstStyle>
            <a:lvl1pPr marL="0" indent="0" algn="l" rtl="0">
              <a:spcAft>
                <a:spcPts val="0"/>
              </a:spcAft>
              <a:buNone/>
              <a:defRPr sz="1600"/>
            </a:lvl1pPr>
          </a:lstStyle>
          <a:p>
            <a:r>
              <a:rPr lang="da-DK" noProof="0"/>
              <a:t>Mark placeholder to insert image </a:t>
            </a:r>
            <a:r>
              <a:rPr lang="da-DK"/>
              <a:t>using the Insert tab – Pictures or from Templafy</a:t>
            </a:r>
          </a:p>
        </p:txBody>
      </p:sp>
      <p:sp>
        <p:nvSpPr>
          <p:cNvPr id="2" name="Title 1"/>
          <p:cNvSpPr>
            <a:spLocks noGrp="1"/>
          </p:cNvSpPr>
          <p:nvPr>
            <p:ph type="ctrTitle" hasCustomPrompt="1"/>
          </p:nvPr>
        </p:nvSpPr>
        <p:spPr bwMode="white">
          <a:xfrm>
            <a:off x="360000" y="338370"/>
            <a:ext cx="5094000" cy="1723004"/>
          </a:xfrm>
        </p:spPr>
        <p:txBody>
          <a:bodyPr vert="horz" anchor="t" anchorCtr="0"/>
          <a:lstStyle>
            <a:lvl1pPr algn="l" rtl="0">
              <a:lnSpc>
                <a:spcPct val="91000"/>
              </a:lnSpc>
              <a:defRPr sz="6000">
                <a:solidFill>
                  <a:schemeClr val="bg1"/>
                </a:solidFill>
              </a:defRPr>
            </a:lvl1pPr>
          </a:lstStyle>
          <a:p>
            <a:r>
              <a:rPr lang="da-DK"/>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57742" y="2163337"/>
            <a:ext cx="5094000" cy="424197"/>
          </a:xfrm>
        </p:spPr>
        <p:txBody>
          <a:bodyPr/>
          <a:lstStyle>
            <a:lvl1pPr marL="0" indent="0" algn="l" rtl="0">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pic>
        <p:nvPicPr>
          <p:cNvPr id="15" name="Logo">
            <a:extLst>
              <a:ext uri="{FF2B5EF4-FFF2-40B4-BE49-F238E27FC236}">
                <a16:creationId xmlns:a16="http://schemas.microsoft.com/office/drawing/2014/main" id="{BE643BFE-CC71-4C45-A510-41469C9CD8F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001" y="3205083"/>
            <a:ext cx="2617710" cy="327600"/>
          </a:xfrm>
          <a:prstGeom prst="rect">
            <a:avLst/>
          </a:prstGeom>
        </p:spPr>
      </p:pic>
    </p:spTree>
    <p:extLst>
      <p:ext uri="{BB962C8B-B14F-4D97-AF65-F5344CB8AC3E}">
        <p14:creationId xmlns:p14="http://schemas.microsoft.com/office/powerpoint/2010/main" val="435628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ntent cyan (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E9C1A5A-EB28-4216-AC93-A944D445B0E8}"/>
              </a:ext>
            </a:extLst>
          </p:cNvPr>
          <p:cNvGraphicFramePr>
            <a:graphicFrameLocks noChangeAspect="1"/>
          </p:cNvGraphicFramePr>
          <p:nvPr userDrawn="1">
            <p:custDataLst>
              <p:tags r:id="rId1"/>
            </p:custDataLst>
            <p:extLst>
              <p:ext uri="{D42A27DB-BD31-4B8C-83A1-F6EECF244321}">
                <p14:modId xmlns:p14="http://schemas.microsoft.com/office/powerpoint/2010/main" val="4767219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1E9C1A5A-EB28-4216-AC93-A944D445B0E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412598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3" name="Content Placeholder 2"/>
          <p:cNvSpPr>
            <a:spLocks noGrp="1"/>
          </p:cNvSpPr>
          <p:nvPr>
            <p:ph idx="1" hasCustomPrompt="1"/>
          </p:nvPr>
        </p:nvSpPr>
        <p:spPr>
          <a:xfrm>
            <a:off x="359998" y="1829496"/>
            <a:ext cx="35892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4294799" y="1829496"/>
            <a:ext cx="35892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solidFill>
                  <a:schemeClr val="bg1"/>
                </a:solidFill>
              </a:defRPr>
            </a:lvl1pPr>
          </a:lstStyle>
          <a:p>
            <a:fld id="{9AA3F283-0871-412B-8A65-5C27135FA311}" type="datetime1">
              <a:rPr lang="da-DK" smtClean="0"/>
              <a:pPr/>
              <a:t>03-02-2023</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2" cy="144000"/>
          </a:xfrm>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solidFill>
                  <a:schemeClr val="bg1"/>
                </a:solidFill>
              </a:defRPr>
            </a:lvl1pPr>
          </a:lstStyle>
          <a:p>
            <a:fld id="{23AA811B-2EBD-4900-905E-5BE206449611}" type="slidenum">
              <a:rPr lang="da-DK" smtClean="0"/>
              <a:pPr/>
              <a:t>‹#›</a:t>
            </a:fld>
            <a:endParaRPr lang="da-DK"/>
          </a:p>
        </p:txBody>
      </p:sp>
      <p:sp>
        <p:nvSpPr>
          <p:cNvPr id="4" name="Title 3">
            <a:extLst>
              <a:ext uri="{FF2B5EF4-FFF2-40B4-BE49-F238E27FC236}">
                <a16:creationId xmlns:a16="http://schemas.microsoft.com/office/drawing/2014/main" id="{FDB260E7-5145-4D60-B0FD-D666309BC821}"/>
              </a:ext>
            </a:extLst>
          </p:cNvPr>
          <p:cNvSpPr>
            <a:spLocks noGrp="1"/>
          </p:cNvSpPr>
          <p:nvPr>
            <p:ph type="title" hasCustomPrompt="1"/>
          </p:nvPr>
        </p:nvSpPr>
        <p:spPr>
          <a:xfrm>
            <a:off x="359998" y="654010"/>
            <a:ext cx="7523997" cy="938253"/>
          </a:xfrm>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574162775"/>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ntent cyan (B)">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B60DACD-5627-4F02-A9F8-42F94F50466D}"/>
              </a:ext>
            </a:extLst>
          </p:cNvPr>
          <p:cNvGraphicFramePr>
            <a:graphicFrameLocks noChangeAspect="1"/>
          </p:cNvGraphicFramePr>
          <p:nvPr userDrawn="1">
            <p:custDataLst>
              <p:tags r:id="rId1"/>
            </p:custDataLst>
            <p:extLst>
              <p:ext uri="{D42A27DB-BD31-4B8C-83A1-F6EECF244321}">
                <p14:modId xmlns:p14="http://schemas.microsoft.com/office/powerpoint/2010/main" val="34286212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6B60DACD-5627-4F02-A9F8-42F94F50466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8067982"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4302000"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4301999" y="1829496"/>
            <a:ext cx="3589198"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8251198" y="1829496"/>
            <a:ext cx="3582001"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6" name="Date Placeholder 5">
            <a:extLst>
              <a:ext uri="{FF2B5EF4-FFF2-40B4-BE49-F238E27FC236}">
                <a16:creationId xmlns:a16="http://schemas.microsoft.com/office/drawing/2014/main" id="{CAAB6B10-3B1D-4A83-ABAF-2B5A7A4DE682}"/>
              </a:ext>
            </a:extLst>
          </p:cNvPr>
          <p:cNvSpPr>
            <a:spLocks noGrp="1"/>
          </p:cNvSpPr>
          <p:nvPr>
            <p:ph type="dt" sz="half" idx="14"/>
          </p:nvPr>
        </p:nvSpPr>
        <p:spPr/>
        <p:txBody>
          <a:bodyPr/>
          <a:lstStyle>
            <a:lvl1pPr rtl="0">
              <a:defRPr/>
            </a:lvl1pPr>
          </a:lstStyle>
          <a:p>
            <a:fld id="{A67BCEC0-92C2-4FF9-A782-344903368E13}" type="datetime1">
              <a:rPr lang="da-DK" smtClean="0"/>
              <a:pPr/>
              <a:t>03-02-2023</a:t>
            </a:fld>
            <a:endParaRPr lang="da-DK"/>
          </a:p>
        </p:txBody>
      </p:sp>
      <p:sp>
        <p:nvSpPr>
          <p:cNvPr id="9" name="Footer Placeholder 8">
            <a:extLst>
              <a:ext uri="{FF2B5EF4-FFF2-40B4-BE49-F238E27FC236}">
                <a16:creationId xmlns:a16="http://schemas.microsoft.com/office/drawing/2014/main" id="{F90EB1FC-C5EB-4C51-82E0-EA7BDC127E14}"/>
              </a:ext>
            </a:extLst>
          </p:cNvPr>
          <p:cNvSpPr>
            <a:spLocks noGrp="1"/>
          </p:cNvSpPr>
          <p:nvPr>
            <p:ph type="ftr" sz="quarter" idx="15"/>
          </p:nvPr>
        </p:nvSpPr>
        <p:spPr>
          <a:xfrm>
            <a:off x="4303713" y="6438798"/>
            <a:ext cx="5916287" cy="144000"/>
          </a:xfrm>
        </p:spPr>
        <p:txBody>
          <a:bodyPr/>
          <a:lstStyle>
            <a:lvl1pPr rtl="0">
              <a:defRPr/>
            </a:lvl1pPr>
          </a:lstStyle>
          <a:p>
            <a:endParaRPr lang="da-DK"/>
          </a:p>
        </p:txBody>
      </p:sp>
      <p:sp>
        <p:nvSpPr>
          <p:cNvPr id="12" name="Slide Number Placeholder 11">
            <a:extLst>
              <a:ext uri="{FF2B5EF4-FFF2-40B4-BE49-F238E27FC236}">
                <a16:creationId xmlns:a16="http://schemas.microsoft.com/office/drawing/2014/main" id="{9B3EF062-88CB-43A8-9F24-FA8FE9948D5A}"/>
              </a:ext>
            </a:extLst>
          </p:cNvPr>
          <p:cNvSpPr>
            <a:spLocks noGrp="1"/>
          </p:cNvSpPr>
          <p:nvPr>
            <p:ph type="sldNum" sz="quarter" idx="16"/>
          </p:nvPr>
        </p:nvSpPr>
        <p:spPr/>
        <p:txBody>
          <a:bodyPr/>
          <a:lstStyle>
            <a:lvl1pPr rtl="0">
              <a:defRPr/>
            </a:lvl1pPr>
          </a:lstStyle>
          <a:p>
            <a:fld id="{23AA811B-2EBD-4900-905E-5BE206449611}" type="slidenum">
              <a:rPr lang="da-DK" smtClean="0"/>
              <a:pPr/>
              <a:t>‹#›</a:t>
            </a:fld>
            <a:endParaRPr lang="da-DK"/>
          </a:p>
        </p:txBody>
      </p:sp>
      <p:sp>
        <p:nvSpPr>
          <p:cNvPr id="15" name="Lav dynamik">
            <a:extLst>
              <a:ext uri="{FF2B5EF4-FFF2-40B4-BE49-F238E27FC236}">
                <a16:creationId xmlns:a16="http://schemas.microsoft.com/office/drawing/2014/main" id="{1107FA97-AB49-4F73-B2DC-C8F68A25BF4B}"/>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3553665518"/>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ebble (A)">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7D67D169-DC2C-4C1E-847B-EE1C8436024E}"/>
              </a:ext>
            </a:extLst>
          </p:cNvPr>
          <p:cNvGraphicFramePr>
            <a:graphicFrameLocks noChangeAspect="1"/>
          </p:cNvGraphicFramePr>
          <p:nvPr userDrawn="1">
            <p:custDataLst>
              <p:tags r:id="rId1"/>
            </p:custDataLst>
            <p:extLst>
              <p:ext uri="{D42A27DB-BD31-4B8C-83A1-F6EECF244321}">
                <p14:modId xmlns:p14="http://schemas.microsoft.com/office/powerpoint/2010/main" val="2990177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7D67D169-DC2C-4C1E-847B-EE1C8436024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rtl="0">
              <a:defRPr/>
            </a:lvl1pPr>
          </a:lstStyle>
          <a:p>
            <a:fld id="{314D1594-E68D-46B5-98E0-BADEBF2D8E2F}" type="datetime1">
              <a:rPr lang="da-DK" smtClean="0"/>
              <a:pPr/>
              <a:t>03-02-2023</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3502322527"/>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ebble (B)">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EDE568B4-F905-46CA-9BB1-DEA2C5A448B9}"/>
              </a:ext>
            </a:extLst>
          </p:cNvPr>
          <p:cNvGraphicFramePr>
            <a:graphicFrameLocks noChangeAspect="1"/>
          </p:cNvGraphicFramePr>
          <p:nvPr userDrawn="1">
            <p:custDataLst>
              <p:tags r:id="rId1"/>
            </p:custDataLst>
            <p:extLst>
              <p:ext uri="{D42A27DB-BD31-4B8C-83A1-F6EECF244321}">
                <p14:modId xmlns:p14="http://schemas.microsoft.com/office/powerpoint/2010/main" val="1364569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EDE568B4-F905-46CA-9BB1-DEA2C5A448B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4297496"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C6047831-B728-45B5-9E64-16620CFD5791}"/>
              </a:ext>
            </a:extLst>
          </p:cNvPr>
          <p:cNvSpPr>
            <a:spLocks noGrp="1"/>
          </p:cNvSpPr>
          <p:nvPr>
            <p:ph type="dt" sz="half" idx="10"/>
          </p:nvPr>
        </p:nvSpPr>
        <p:spPr/>
        <p:txBody>
          <a:bodyPr/>
          <a:lstStyle>
            <a:lvl1pPr rtl="0">
              <a:defRPr/>
            </a:lvl1pPr>
          </a:lstStyle>
          <a:p>
            <a:fld id="{265A58E6-12DB-4BF0-8165-AE5E60E9367A}" type="datetime1">
              <a:rPr lang="da-DK" smtClean="0"/>
              <a:pPr/>
              <a:t>03-02-2023</a:t>
            </a:fld>
            <a:endParaRPr lang="da-DK"/>
          </a:p>
        </p:txBody>
      </p:sp>
      <p:sp>
        <p:nvSpPr>
          <p:cNvPr id="5" name="Footer Placeholder 4">
            <a:extLst>
              <a:ext uri="{FF2B5EF4-FFF2-40B4-BE49-F238E27FC236}">
                <a16:creationId xmlns:a16="http://schemas.microsoft.com/office/drawing/2014/main" id="{118EB497-E060-4BFF-B186-5D99D377E55E}"/>
              </a:ext>
            </a:extLst>
          </p:cNvPr>
          <p:cNvSpPr>
            <a:spLocks noGrp="1"/>
          </p:cNvSpPr>
          <p:nvPr>
            <p:ph type="ftr" sz="quarter" idx="11"/>
          </p:nvPr>
        </p:nvSpPr>
        <p:spPr>
          <a:xfrm>
            <a:off x="4303713" y="6438798"/>
            <a:ext cx="5916287"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66DF8674-639A-429C-8B67-B36876945C93}"/>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12" name="Lav dynamik">
            <a:extLst>
              <a:ext uri="{FF2B5EF4-FFF2-40B4-BE49-F238E27FC236}">
                <a16:creationId xmlns:a16="http://schemas.microsoft.com/office/drawing/2014/main" id="{25BA861B-AC5B-40E5-BBC1-791F84A5A56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tx2"/>
                </a:solidFill>
              </a:rPr>
              <a:t>Ramboll</a:t>
            </a:r>
          </a:p>
        </p:txBody>
      </p:sp>
    </p:spTree>
    <p:extLst>
      <p:ext uri="{BB962C8B-B14F-4D97-AF65-F5344CB8AC3E}">
        <p14:creationId xmlns:p14="http://schemas.microsoft.com/office/powerpoint/2010/main" val="2793307938"/>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ocean">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3740CFA-D8D0-47FA-977A-041A1AEF5272}"/>
              </a:ext>
            </a:extLst>
          </p:cNvPr>
          <p:cNvGraphicFramePr>
            <a:graphicFrameLocks noChangeAspect="1"/>
          </p:cNvGraphicFramePr>
          <p:nvPr userDrawn="1">
            <p:custDataLst>
              <p:tags r:id="rId1"/>
            </p:custDataLst>
            <p:extLst>
              <p:ext uri="{D42A27DB-BD31-4B8C-83A1-F6EECF244321}">
                <p14:modId xmlns:p14="http://schemas.microsoft.com/office/powerpoint/2010/main" val="7770389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63740CFA-D8D0-47FA-977A-041A1AEF52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8620504"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rtl="0">
              <a:defRPr>
                <a:solidFill>
                  <a:schemeClr val="tx2"/>
                </a:solidFill>
              </a:defRPr>
            </a:lvl1pPr>
          </a:lstStyle>
          <a:p>
            <a:fld id="{904988D6-6DD0-4C39-8AE1-A7E25B5D1BF4}" type="datetime1">
              <a:rPr lang="da-DK" smtClean="0"/>
              <a:pPr/>
              <a:t>03-02-2023</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rtl="0">
              <a:defRPr>
                <a:solidFill>
                  <a:schemeClr val="tx2"/>
                </a:solidFill>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660054192"/>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ntent ocean">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FBDDF649-3F2F-4F6B-B786-8C0CF77586C4}"/>
              </a:ext>
            </a:extLst>
          </p:cNvPr>
          <p:cNvGraphicFramePr>
            <a:graphicFrameLocks noChangeAspect="1"/>
          </p:cNvGraphicFramePr>
          <p:nvPr userDrawn="1">
            <p:custDataLst>
              <p:tags r:id="rId1"/>
            </p:custDataLst>
            <p:extLst>
              <p:ext uri="{D42A27DB-BD31-4B8C-83A1-F6EECF244321}">
                <p14:modId xmlns:p14="http://schemas.microsoft.com/office/powerpoint/2010/main" val="7785873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12" name="Object 11" hidden="1">
                        <a:extLst>
                          <a:ext uri="{FF2B5EF4-FFF2-40B4-BE49-F238E27FC236}">
                            <a16:creationId xmlns:a16="http://schemas.microsoft.com/office/drawing/2014/main" id="{FBDDF649-3F2F-4F6B-B786-8C0CF77586C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851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9606001" y="654050"/>
            <a:ext cx="2225637"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tx2"/>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rtl="0">
              <a:defRPr>
                <a:solidFill>
                  <a:schemeClr val="tx2"/>
                </a:solidFill>
              </a:defRPr>
            </a:lvl1pPr>
          </a:lstStyle>
          <a:p>
            <a:fld id="{DC7F6929-E9B5-46A3-B5E9-6150C85426CE}" type="datetime1">
              <a:rPr lang="da-DK" smtClean="0"/>
              <a:pPr/>
              <a:t>03-02-2023</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4" y="6438798"/>
            <a:ext cx="7528571"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rtl="0">
              <a:defRPr>
                <a:solidFill>
                  <a:schemeClr val="tx2"/>
                </a:solidFill>
              </a:defRPr>
            </a:lvl1pPr>
          </a:lstStyle>
          <a:p>
            <a:fld id="{23AA811B-2EBD-4900-905E-5BE206449611}" type="slidenum">
              <a:rPr lang="da-DK" smtClean="0"/>
              <a:pPr/>
              <a:t>‹#›</a:t>
            </a:fld>
            <a:endParaRPr lang="da-DK"/>
          </a:p>
        </p:txBody>
      </p:sp>
      <p:sp>
        <p:nvSpPr>
          <p:cNvPr id="9" name="Content Placeholder 2">
            <a:extLst>
              <a:ext uri="{FF2B5EF4-FFF2-40B4-BE49-F238E27FC236}">
                <a16:creationId xmlns:a16="http://schemas.microsoft.com/office/drawing/2014/main" id="{DB50B2CC-7292-40E5-983B-8C9FE3719D3D}"/>
              </a:ext>
            </a:extLst>
          </p:cNvPr>
          <p:cNvSpPr>
            <a:spLocks noGrp="1"/>
          </p:cNvSpPr>
          <p:nvPr>
            <p:ph idx="13" hasCustomPrompt="1"/>
          </p:nvPr>
        </p:nvSpPr>
        <p:spPr>
          <a:xfrm>
            <a:off x="4773599" y="1829496"/>
            <a:ext cx="4100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cxnSp>
        <p:nvCxnSpPr>
          <p:cNvPr id="11" name="Straight Connector 10">
            <a:extLst>
              <a:ext uri="{FF2B5EF4-FFF2-40B4-BE49-F238E27FC236}">
                <a16:creationId xmlns:a16="http://schemas.microsoft.com/office/drawing/2014/main" id="{B76A8F7E-A651-41D6-98A1-26DD4B538840}"/>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6862169"/>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grass">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EF20F4B-6951-4CEB-845B-4EE79F2B6881}"/>
              </a:ext>
            </a:extLst>
          </p:cNvPr>
          <p:cNvGraphicFramePr>
            <a:graphicFrameLocks noChangeAspect="1"/>
          </p:cNvGraphicFramePr>
          <p:nvPr userDrawn="1">
            <p:custDataLst>
              <p:tags r:id="rId1"/>
            </p:custDataLst>
            <p:extLst>
              <p:ext uri="{D42A27DB-BD31-4B8C-83A1-F6EECF244321}">
                <p14:modId xmlns:p14="http://schemas.microsoft.com/office/powerpoint/2010/main" val="1198253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6" name="Object 5" hidden="1">
                        <a:extLst>
                          <a:ext uri="{FF2B5EF4-FFF2-40B4-BE49-F238E27FC236}">
                            <a16:creationId xmlns:a16="http://schemas.microsoft.com/office/drawing/2014/main" id="{2EF20F4B-6951-4CEB-845B-4EE79F2B688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7524000" cy="938213"/>
          </a:xfrm>
        </p:spPr>
        <p:txBody>
          <a:bodyPr vert="horz"/>
          <a:lstStyle>
            <a:lvl1pPr rtl="0">
              <a:defRPr/>
            </a:lvl1pPr>
          </a:lstStyle>
          <a:p>
            <a:r>
              <a:rPr lang="da-DK" noProof="0"/>
              <a:t>Click to add title</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rtl="0">
              <a:defRPr>
                <a:solidFill>
                  <a:schemeClr val="accent2"/>
                </a:solidFill>
              </a:defRPr>
            </a:lvl1pPr>
            <a:lvl2pPr rtl="0">
              <a:defRPr>
                <a:solidFill>
                  <a:schemeClr val="accent2"/>
                </a:solidFill>
              </a:defRPr>
            </a:lvl2pPr>
            <a:lvl3pPr rtl="0">
              <a:defRPr>
                <a:solidFill>
                  <a:schemeClr val="accent2"/>
                </a:solidFill>
              </a:defRPr>
            </a:lvl3pPr>
            <a:lvl4pPr rtl="0">
              <a:defRPr>
                <a:solidFill>
                  <a:schemeClr val="accent2"/>
                </a:solidFill>
              </a:defRPr>
            </a:lvl4pPr>
            <a:lvl5pPr rtl="0">
              <a:defRPr>
                <a:solidFill>
                  <a:schemeClr val="accent2"/>
                </a:solidFill>
              </a:defRPr>
            </a:lvl5pPr>
            <a:lvl6pPr rtl="0">
              <a:defRPr>
                <a:solidFill>
                  <a:schemeClr val="accent2"/>
                </a:solidFill>
              </a:defRPr>
            </a:lvl6pPr>
            <a:lvl7pPr rtl="0">
              <a:defRPr>
                <a:solidFill>
                  <a:schemeClr val="accent2"/>
                </a:solidFill>
              </a:defRPr>
            </a:lvl7pPr>
            <a:lvl8pPr rtl="0">
              <a:defRPr>
                <a:solidFill>
                  <a:schemeClr val="accent2"/>
                </a:solidFill>
              </a:defRPr>
            </a:lvl8pPr>
            <a:lvl9pPr rtl="0">
              <a:defRPr>
                <a:solidFill>
                  <a:schemeClr val="accent2"/>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rtl="0">
              <a:defRPr>
                <a:solidFill>
                  <a:schemeClr val="accent2"/>
                </a:solidFill>
              </a:defRPr>
            </a:lvl1pPr>
          </a:lstStyle>
          <a:p>
            <a:fld id="{59FA29BE-106E-4609-97DE-EDE0B0C087F7}" type="datetime1">
              <a:rPr lang="da-DK" smtClean="0"/>
              <a:pPr/>
              <a:t>03-02-2023</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rtl="0">
              <a:defRPr>
                <a:solidFill>
                  <a:schemeClr val="accent2"/>
                </a:solidFill>
              </a:defRPr>
            </a:lvl1pPr>
          </a:lstStyle>
          <a:p>
            <a:fld id="{23AA811B-2EBD-4900-905E-5BE206449611}" type="slidenum">
              <a:rPr lang="da-DK" smtClean="0"/>
              <a:pPr/>
              <a:t>‹#›</a:t>
            </a:fld>
            <a:endParaRPr lang="da-DK"/>
          </a:p>
        </p:txBody>
      </p:sp>
      <p:sp>
        <p:nvSpPr>
          <p:cNvPr id="9" name="Content Placeholder 2">
            <a:extLst>
              <a:ext uri="{FF2B5EF4-FFF2-40B4-BE49-F238E27FC236}">
                <a16:creationId xmlns:a16="http://schemas.microsoft.com/office/drawing/2014/main" id="{B44C8BD0-DD5C-4489-9629-555B91865A6E}"/>
              </a:ext>
            </a:extLst>
          </p:cNvPr>
          <p:cNvSpPr>
            <a:spLocks noGrp="1"/>
          </p:cNvSpPr>
          <p:nvPr>
            <p:ph idx="1" hasCustomPrompt="1"/>
          </p:nvPr>
        </p:nvSpPr>
        <p:spPr>
          <a:xfrm>
            <a:off x="358775" y="1829496"/>
            <a:ext cx="7525224"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Tree>
    <p:extLst>
      <p:ext uri="{BB962C8B-B14F-4D97-AF65-F5344CB8AC3E}">
        <p14:creationId xmlns:p14="http://schemas.microsoft.com/office/powerpoint/2010/main" val="2474620005"/>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ntent grass">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17C75E44-E8D7-4390-A552-8BCF697EBDF3}"/>
              </a:ext>
            </a:extLst>
          </p:cNvPr>
          <p:cNvGraphicFramePr>
            <a:graphicFrameLocks noChangeAspect="1"/>
          </p:cNvGraphicFramePr>
          <p:nvPr userDrawn="1">
            <p:custDataLst>
              <p:tags r:id="rId1"/>
            </p:custDataLst>
            <p:extLst>
              <p:ext uri="{D42A27DB-BD31-4B8C-83A1-F6EECF244321}">
                <p14:modId xmlns:p14="http://schemas.microsoft.com/office/powerpoint/2010/main" val="18205443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12" name="Object 11" hidden="1">
                        <a:extLst>
                          <a:ext uri="{FF2B5EF4-FFF2-40B4-BE49-F238E27FC236}">
                            <a16:creationId xmlns:a16="http://schemas.microsoft.com/office/drawing/2014/main" id="{17C75E44-E8D7-4390-A552-8BCF697EBDF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851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606001" y="654050"/>
            <a:ext cx="2225637" cy="5470246"/>
          </a:xfrm>
        </p:spPr>
        <p:txBody>
          <a:bodyPr/>
          <a:lstStyle>
            <a:lvl1pPr rtl="0">
              <a:defRPr>
                <a:solidFill>
                  <a:schemeClr val="accent2"/>
                </a:solidFill>
              </a:defRPr>
            </a:lvl1pPr>
            <a:lvl2pPr rtl="0">
              <a:defRPr>
                <a:solidFill>
                  <a:schemeClr val="accent2"/>
                </a:solidFill>
              </a:defRPr>
            </a:lvl2pPr>
            <a:lvl3pPr rtl="0">
              <a:defRPr>
                <a:solidFill>
                  <a:schemeClr val="accent2"/>
                </a:solidFill>
              </a:defRPr>
            </a:lvl3pPr>
            <a:lvl4pPr rtl="0">
              <a:defRPr>
                <a:solidFill>
                  <a:schemeClr val="accent2"/>
                </a:solidFill>
              </a:defRPr>
            </a:lvl4pPr>
            <a:lvl5pPr rtl="0">
              <a:defRPr>
                <a:solidFill>
                  <a:schemeClr val="accent2"/>
                </a:solidFill>
              </a:defRPr>
            </a:lvl5pPr>
            <a:lvl6pPr rtl="0">
              <a:defRPr>
                <a:solidFill>
                  <a:schemeClr val="accent2"/>
                </a:solidFill>
              </a:defRPr>
            </a:lvl6pPr>
            <a:lvl7pPr rtl="0">
              <a:defRPr>
                <a:solidFill>
                  <a:schemeClr val="accent2"/>
                </a:solidFill>
              </a:defRPr>
            </a:lvl7pPr>
            <a:lvl8pPr rtl="0">
              <a:defRPr>
                <a:solidFill>
                  <a:schemeClr val="accent2"/>
                </a:solidFill>
              </a:defRPr>
            </a:lvl8pPr>
            <a:lvl9pPr rtl="0">
              <a:defRPr>
                <a:solidFill>
                  <a:schemeClr val="accent2"/>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rtl="0">
              <a:defRPr>
                <a:solidFill>
                  <a:schemeClr val="accent2"/>
                </a:solidFill>
              </a:defRPr>
            </a:lvl1pPr>
          </a:lstStyle>
          <a:p>
            <a:fld id="{3EFAF684-C611-4113-B7D5-C3E527F22C4F}" type="datetime1">
              <a:rPr lang="da-DK" smtClean="0"/>
              <a:pPr/>
              <a:t>03-02-2023</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7527600"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rtl="0">
              <a:defRPr>
                <a:solidFill>
                  <a:schemeClr val="accent2"/>
                </a:solidFill>
              </a:defRPr>
            </a:lvl1pPr>
          </a:lstStyle>
          <a:p>
            <a:fld id="{23AA811B-2EBD-4900-905E-5BE206449611}" type="slidenum">
              <a:rPr lang="da-DK" smtClean="0"/>
              <a:pPr/>
              <a:t>‹#›</a:t>
            </a:fld>
            <a:endParaRPr lang="da-DK"/>
          </a:p>
        </p:txBody>
      </p:sp>
      <p:sp>
        <p:nvSpPr>
          <p:cNvPr id="9" name="Content Placeholder 2">
            <a:extLst>
              <a:ext uri="{FF2B5EF4-FFF2-40B4-BE49-F238E27FC236}">
                <a16:creationId xmlns:a16="http://schemas.microsoft.com/office/drawing/2014/main" id="{DEF9E6FF-7726-40A8-94EA-A29CB944A473}"/>
              </a:ext>
            </a:extLst>
          </p:cNvPr>
          <p:cNvSpPr>
            <a:spLocks noGrp="1"/>
          </p:cNvSpPr>
          <p:nvPr>
            <p:ph idx="13" hasCustomPrompt="1"/>
          </p:nvPr>
        </p:nvSpPr>
        <p:spPr>
          <a:xfrm>
            <a:off x="4773599" y="1829496"/>
            <a:ext cx="4100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cxnSp>
        <p:nvCxnSpPr>
          <p:cNvPr id="11" name="Straight Connector 10">
            <a:extLst>
              <a:ext uri="{FF2B5EF4-FFF2-40B4-BE49-F238E27FC236}">
                <a16:creationId xmlns:a16="http://schemas.microsoft.com/office/drawing/2014/main" id="{D6180825-6800-4756-8533-D472E6030F49}"/>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4830644"/>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500FB85-A754-4E47-8C8C-87941D6B2819}"/>
              </a:ext>
            </a:extLst>
          </p:cNvPr>
          <p:cNvGraphicFramePr>
            <a:graphicFrameLocks noChangeAspect="1"/>
          </p:cNvGraphicFramePr>
          <p:nvPr userDrawn="1">
            <p:custDataLst>
              <p:tags r:id="rId1"/>
            </p:custDataLst>
            <p:extLst>
              <p:ext uri="{D42A27DB-BD31-4B8C-83A1-F6EECF244321}">
                <p14:modId xmlns:p14="http://schemas.microsoft.com/office/powerpoint/2010/main" val="39095376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6" name="Object 5" hidden="1">
                        <a:extLst>
                          <a:ext uri="{FF2B5EF4-FFF2-40B4-BE49-F238E27FC236}">
                            <a16:creationId xmlns:a16="http://schemas.microsoft.com/office/drawing/2014/main" id="{C500FB85-A754-4E47-8C8C-87941D6B281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Date Placeholder 6" hidden="1">
            <a:extLst>
              <a:ext uri="{FF2B5EF4-FFF2-40B4-BE49-F238E27FC236}">
                <a16:creationId xmlns:a16="http://schemas.microsoft.com/office/drawing/2014/main" id="{756EBC4B-94DD-497B-89B0-BFABB76B7F8D}"/>
              </a:ext>
            </a:extLst>
          </p:cNvPr>
          <p:cNvSpPr>
            <a:spLocks noGrp="1"/>
          </p:cNvSpPr>
          <p:nvPr>
            <p:ph type="dt" sz="half" idx="15"/>
          </p:nvPr>
        </p:nvSpPr>
        <p:spPr>
          <a:xfrm>
            <a:off x="0" y="6858000"/>
            <a:ext cx="0" cy="0"/>
          </a:xfrm>
        </p:spPr>
        <p:txBody>
          <a:bodyPr/>
          <a:lstStyle>
            <a:lvl1pPr rtl="0">
              <a:defRPr sz="100">
                <a:noFill/>
              </a:defRPr>
            </a:lvl1pPr>
          </a:lstStyle>
          <a:p>
            <a:fld id="{C4B04AE4-03BB-4174-AD21-7567A4C959F4}" type="datetime1">
              <a:rPr lang="da-DK" smtClean="0"/>
              <a:pPr/>
              <a:t>03-02-2023</a:t>
            </a:fld>
            <a:endParaRPr lang="da-DK"/>
          </a:p>
        </p:txBody>
      </p:sp>
      <p:sp>
        <p:nvSpPr>
          <p:cNvPr id="10" name="Slide Number Placeholder 10" hidden="1">
            <a:extLst>
              <a:ext uri="{FF2B5EF4-FFF2-40B4-BE49-F238E27FC236}">
                <a16:creationId xmlns:a16="http://schemas.microsoft.com/office/drawing/2014/main" id="{278ED99F-3EB8-45AB-B54D-DDBD71FB0691}"/>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2" name="Title 1"/>
          <p:cNvSpPr>
            <a:spLocks noGrp="1"/>
          </p:cNvSpPr>
          <p:nvPr>
            <p:ph type="title" hasCustomPrompt="1"/>
          </p:nvPr>
        </p:nvSpPr>
        <p:spPr>
          <a:xfrm>
            <a:off x="359999"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60000"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1" name="Picture Placeholder 3">
            <a:extLst>
              <a:ext uri="{FF2B5EF4-FFF2-40B4-BE49-F238E27FC236}">
                <a16:creationId xmlns:a16="http://schemas.microsoft.com/office/drawing/2014/main" id="{FC42D2E8-535A-4E76-941E-2AB83D872ABF}"/>
              </a:ext>
            </a:extLst>
          </p:cNvPr>
          <p:cNvSpPr>
            <a:spLocks noGrp="1"/>
          </p:cNvSpPr>
          <p:nvPr>
            <p:ph type="pic" sz="quarter" idx="14" hasCustomPrompt="1"/>
          </p:nvPr>
        </p:nvSpPr>
        <p:spPr>
          <a:xfrm>
            <a:off x="8250000" y="0"/>
            <a:ext cx="39420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2737" cy="144000"/>
          </a:xfrm>
        </p:spPr>
        <p:txBody>
          <a:bodyPr/>
          <a:lstStyle>
            <a:lvl1pPr rtl="0">
              <a:defRPr/>
            </a:lvl1pPr>
          </a:lstStyle>
          <a:p>
            <a:endParaRPr lang="da-DK"/>
          </a:p>
        </p:txBody>
      </p:sp>
    </p:spTree>
    <p:extLst>
      <p:ext uri="{BB962C8B-B14F-4D97-AF65-F5344CB8AC3E}">
        <p14:creationId xmlns:p14="http://schemas.microsoft.com/office/powerpoint/2010/main" val="1845920254"/>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1A2EA8C-0D85-4C0B-ACDB-A259F1408229}"/>
              </a:ext>
            </a:extLst>
          </p:cNvPr>
          <p:cNvGraphicFramePr>
            <a:graphicFrameLocks noChangeAspect="1"/>
          </p:cNvGraphicFramePr>
          <p:nvPr userDrawn="1">
            <p:custDataLst>
              <p:tags r:id="rId1"/>
            </p:custDataLst>
            <p:extLst>
              <p:ext uri="{D42A27DB-BD31-4B8C-83A1-F6EECF244321}">
                <p14:modId xmlns:p14="http://schemas.microsoft.com/office/powerpoint/2010/main" val="37456549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C1A2EA8C-0D85-4C0B-ACDB-A259F140822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39420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a:xfrm>
            <a:off x="4297496" y="654050"/>
            <a:ext cx="7524000" cy="936000"/>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C7C7DB29-13FA-4B09-A099-DDC9A23701C3}"/>
              </a:ext>
            </a:extLst>
          </p:cNvPr>
          <p:cNvSpPr>
            <a:spLocks noGrp="1"/>
          </p:cNvSpPr>
          <p:nvPr>
            <p:ph type="dt" sz="half" idx="15"/>
          </p:nvPr>
        </p:nvSpPr>
        <p:spPr/>
        <p:txBody>
          <a:bodyPr/>
          <a:lstStyle>
            <a:lvl1pPr rtl="0">
              <a:defRPr/>
            </a:lvl1pPr>
          </a:lstStyle>
          <a:p>
            <a:fld id="{3A46E679-721E-4A44-A034-B3833441D488}" type="datetime1">
              <a:rPr lang="da-DK" smtClean="0"/>
              <a:pPr/>
              <a:t>03-02-2023</a:t>
            </a:fld>
            <a:endParaRPr lang="da-DK"/>
          </a:p>
        </p:txBody>
      </p:sp>
      <p:sp>
        <p:nvSpPr>
          <p:cNvPr id="5" name="Footer Placeholder 4">
            <a:extLst>
              <a:ext uri="{FF2B5EF4-FFF2-40B4-BE49-F238E27FC236}">
                <a16:creationId xmlns:a16="http://schemas.microsoft.com/office/drawing/2014/main" id="{41B73E84-2C35-47EE-9E5D-0C16556B1C94}"/>
              </a:ext>
            </a:extLst>
          </p:cNvPr>
          <p:cNvSpPr>
            <a:spLocks noGrp="1"/>
          </p:cNvSpPr>
          <p:nvPr>
            <p:ph type="ftr" sz="quarter" idx="16"/>
          </p:nvPr>
        </p:nvSpPr>
        <p:spPr>
          <a:xfrm>
            <a:off x="4303713" y="6438798"/>
            <a:ext cx="5916287" cy="144000"/>
          </a:xfrm>
        </p:spPr>
        <p:txBody>
          <a:bodyPr/>
          <a:lstStyle>
            <a:lvl1pPr rtl="0">
              <a:defRPr/>
            </a:lvl1pPr>
          </a:lstStyle>
          <a:p>
            <a:endParaRPr lang="da-DK"/>
          </a:p>
        </p:txBody>
      </p:sp>
      <p:sp>
        <p:nvSpPr>
          <p:cNvPr id="7" name="Slide Number Placeholder 6">
            <a:extLst>
              <a:ext uri="{FF2B5EF4-FFF2-40B4-BE49-F238E27FC236}">
                <a16:creationId xmlns:a16="http://schemas.microsoft.com/office/drawing/2014/main" id="{AA7A470A-F824-4C76-B4D6-585485AA2DEB}"/>
              </a:ext>
            </a:extLst>
          </p:cNvPr>
          <p:cNvSpPr>
            <a:spLocks noGrp="1"/>
          </p:cNvSpPr>
          <p:nvPr>
            <p:ph type="sldNum" sz="quarter" idx="17"/>
          </p:nvPr>
        </p:nvSpPr>
        <p:spPr/>
        <p:txBody>
          <a:bodyPr/>
          <a:lstStyle>
            <a:lvl1pPr rtl="0">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1590505054"/>
      </p:ext>
    </p:extLst>
  </p:cSld>
  <p:clrMapOvr>
    <a:masterClrMapping/>
  </p:clrMapOvr>
  <p:extLst>
    <p:ext uri="{DCECCB84-F9BA-43D5-87BE-67443E8EF086}">
      <p15:sldGuideLst xmlns:p15="http://schemas.microsoft.com/office/powerpoint/2012/main">
        <p15:guide id="1" pos="2708">
          <p15:clr>
            <a:srgbClr val="FBAE40"/>
          </p15:clr>
        </p15:guide>
        <p15:guide id="2" pos="248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image (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1B1DCF9-DF37-48BB-9DF8-64E9ADDE1E7E}"/>
              </a:ext>
            </a:extLst>
          </p:cNvPr>
          <p:cNvGraphicFramePr>
            <a:graphicFrameLocks noChangeAspect="1"/>
          </p:cNvGraphicFramePr>
          <p:nvPr userDrawn="1">
            <p:custDataLst>
              <p:tags r:id="rId1"/>
            </p:custDataLst>
            <p:extLst>
              <p:ext uri="{D42A27DB-BD31-4B8C-83A1-F6EECF244321}">
                <p14:modId xmlns:p14="http://schemas.microsoft.com/office/powerpoint/2010/main" val="17873014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C1B1DCF9-DF37-48BB-9DF8-64E9ADDE1E7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ED06D66A-00D9-479B-9856-27577BF36107}" type="datetime1">
              <a:rPr lang="da-DK" smtClean="0"/>
              <a:pPr/>
              <a:t>03-02-2023</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25" name="Picture Placeholder 24">
            <a:extLst>
              <a:ext uri="{FF2B5EF4-FFF2-40B4-BE49-F238E27FC236}">
                <a16:creationId xmlns:a16="http://schemas.microsoft.com/office/drawing/2014/main" id="{B1AB11E3-DCD9-468D-AF31-A1154B63730A}"/>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1 h 6861600"/>
              <a:gd name="connsiteX5" fmla="*/ 5915025 w 12193200"/>
              <a:gd name="connsiteY5" fmla="*/ 6858001 h 6861600"/>
              <a:gd name="connsiteX6" fmla="*/ 5915025 w 12193200"/>
              <a:gd name="connsiteY6" fmla="*/ 4077093 h 6861600"/>
              <a:gd name="connsiteX7" fmla="*/ 3519949 w 12193200"/>
              <a:gd name="connsiteY7" fmla="*/ 4077093 h 6861600"/>
              <a:gd name="connsiteX8" fmla="*/ 3519949 w 12193200"/>
              <a:gd name="connsiteY8" fmla="*/ 2975066 h 6861600"/>
              <a:gd name="connsiteX9" fmla="*/ 1 w 12193200"/>
              <a:gd name="connsiteY9" fmla="*/ 2975066 h 6861600"/>
              <a:gd name="connsiteX10" fmla="*/ 1 w 12193200"/>
              <a:gd name="connsiteY10" fmla="*/ 4077093 h 6861600"/>
              <a:gd name="connsiteX11" fmla="*/ 0 w 12193200"/>
              <a:gd name="connsiteY11" fmla="*/ 4077093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3200" h="6861600">
                <a:moveTo>
                  <a:pt x="0" y="0"/>
                </a:moveTo>
                <a:lnTo>
                  <a:pt x="12193200" y="0"/>
                </a:lnTo>
                <a:lnTo>
                  <a:pt x="12193200" y="6861600"/>
                </a:lnTo>
                <a:lnTo>
                  <a:pt x="0" y="6861600"/>
                </a:lnTo>
                <a:lnTo>
                  <a:pt x="0" y="6858001"/>
                </a:lnTo>
                <a:lnTo>
                  <a:pt x="5915025" y="6858001"/>
                </a:lnTo>
                <a:lnTo>
                  <a:pt x="5915025" y="4077093"/>
                </a:lnTo>
                <a:lnTo>
                  <a:pt x="3519949" y="4077093"/>
                </a:lnTo>
                <a:lnTo>
                  <a:pt x="3519949" y="2975066"/>
                </a:lnTo>
                <a:lnTo>
                  <a:pt x="1" y="2975066"/>
                </a:lnTo>
                <a:lnTo>
                  <a:pt x="1" y="4077093"/>
                </a:lnTo>
                <a:lnTo>
                  <a:pt x="0" y="4077093"/>
                </a:lnTo>
                <a:close/>
              </a:path>
            </a:pathLst>
          </a:custGeom>
          <a:solidFill>
            <a:srgbClr val="F9F9F7"/>
          </a:solidFill>
        </p:spPr>
        <p:txBody>
          <a:bodyPr wrap="square" lIns="72000" tIns="72000" bIns="0" anchor="t" anchorCtr="0">
            <a:noAutofit/>
          </a:bodyPr>
          <a:lstStyle>
            <a:lvl1pPr marL="0" indent="0" algn="l" rtl="0">
              <a:spcAft>
                <a:spcPts val="0"/>
              </a:spcAft>
              <a:buNone/>
              <a:defRPr sz="1600"/>
            </a:lvl1pPr>
          </a:lstStyle>
          <a:p>
            <a:r>
              <a:rPr lang="da-DK" noProof="0"/>
              <a:t>Mark placeholder to insert image </a:t>
            </a:r>
            <a:r>
              <a:rPr lang="da-DK"/>
              <a:t>using the Insert tab – Pictures or from Templafy</a:t>
            </a:r>
          </a:p>
        </p:txBody>
      </p:sp>
      <p:sp>
        <p:nvSpPr>
          <p:cNvPr id="2" name="Title 1"/>
          <p:cNvSpPr>
            <a:spLocks noGrp="1"/>
          </p:cNvSpPr>
          <p:nvPr>
            <p:ph type="ctrTitle" hasCustomPrompt="1"/>
          </p:nvPr>
        </p:nvSpPr>
        <p:spPr bwMode="white">
          <a:xfrm>
            <a:off x="360000" y="4472085"/>
            <a:ext cx="4734000" cy="1176240"/>
          </a:xfrm>
        </p:spPr>
        <p:txBody>
          <a:bodyPr vert="horz" anchor="t" anchorCtr="0"/>
          <a:lstStyle>
            <a:lvl1pPr algn="l" rtl="0">
              <a:lnSpc>
                <a:spcPct val="91000"/>
              </a:lnSpc>
              <a:defRPr sz="4100">
                <a:solidFill>
                  <a:schemeClr val="bg1"/>
                </a:solidFill>
              </a:defRPr>
            </a:lvl1pPr>
          </a:lstStyle>
          <a:p>
            <a:r>
              <a:rPr lang="da-DK"/>
              <a:t>Headline</a:t>
            </a:r>
          </a:p>
        </p:txBody>
      </p:sp>
      <p:sp>
        <p:nvSpPr>
          <p:cNvPr id="24" name="Subtitle 2">
            <a:extLst>
              <a:ext uri="{FF2B5EF4-FFF2-40B4-BE49-F238E27FC236}">
                <a16:creationId xmlns:a16="http://schemas.microsoft.com/office/drawing/2014/main" id="{D4561A69-5067-410B-91C5-BE4B74B22D09}"/>
              </a:ext>
            </a:extLst>
          </p:cNvPr>
          <p:cNvSpPr>
            <a:spLocks noGrp="1"/>
          </p:cNvSpPr>
          <p:nvPr>
            <p:ph type="subTitle" idx="1" hasCustomPrompt="1"/>
          </p:nvPr>
        </p:nvSpPr>
        <p:spPr bwMode="white">
          <a:xfrm>
            <a:off x="360000" y="5860800"/>
            <a:ext cx="4734000" cy="544705"/>
          </a:xfrm>
        </p:spPr>
        <p:txBody>
          <a:bodyPr/>
          <a:lstStyle>
            <a:lvl1pPr marL="0" indent="0" algn="l" rtl="0">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pic>
        <p:nvPicPr>
          <p:cNvPr id="14" name="Logo">
            <a:extLst>
              <a:ext uri="{FF2B5EF4-FFF2-40B4-BE49-F238E27FC236}">
                <a16:creationId xmlns:a16="http://schemas.microsoft.com/office/drawing/2014/main" id="{B01D38AB-220F-4FC4-8219-927BC28D87C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001" y="3361634"/>
            <a:ext cx="2617710" cy="327600"/>
          </a:xfrm>
          <a:prstGeom prst="rect">
            <a:avLst/>
          </a:prstGeom>
        </p:spPr>
      </p:pic>
    </p:spTree>
    <p:extLst>
      <p:ext uri="{BB962C8B-B14F-4D97-AF65-F5344CB8AC3E}">
        <p14:creationId xmlns:p14="http://schemas.microsoft.com/office/powerpoint/2010/main" val="5766716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and image key messag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A02D016-0FC6-4114-A928-57BCB225D30C}"/>
              </a:ext>
            </a:extLst>
          </p:cNvPr>
          <p:cNvGraphicFramePr>
            <a:graphicFrameLocks noChangeAspect="1"/>
          </p:cNvGraphicFramePr>
          <p:nvPr userDrawn="1">
            <p:custDataLst>
              <p:tags r:id="rId1"/>
            </p:custDataLst>
            <p:extLst>
              <p:ext uri="{D42A27DB-BD31-4B8C-83A1-F6EECF244321}">
                <p14:modId xmlns:p14="http://schemas.microsoft.com/office/powerpoint/2010/main" val="9579478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2A02D016-0FC6-4114-A928-57BCB225D30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Date Placeholder 6" hidden="1">
            <a:extLst>
              <a:ext uri="{FF2B5EF4-FFF2-40B4-BE49-F238E27FC236}">
                <a16:creationId xmlns:a16="http://schemas.microsoft.com/office/drawing/2014/main" id="{B362E88C-9EAD-4C11-BE6B-5CB3B41E802B}"/>
              </a:ext>
            </a:extLst>
          </p:cNvPr>
          <p:cNvSpPr>
            <a:spLocks noGrp="1"/>
          </p:cNvSpPr>
          <p:nvPr>
            <p:ph type="dt" sz="half" idx="15"/>
          </p:nvPr>
        </p:nvSpPr>
        <p:spPr>
          <a:xfrm>
            <a:off x="0" y="6858000"/>
            <a:ext cx="0" cy="0"/>
          </a:xfrm>
        </p:spPr>
        <p:txBody>
          <a:bodyPr/>
          <a:lstStyle>
            <a:lvl1pPr rtl="0">
              <a:defRPr sz="100">
                <a:noFill/>
              </a:defRPr>
            </a:lvl1pPr>
          </a:lstStyle>
          <a:p>
            <a:fld id="{F6C1ADEE-7B52-423A-9878-0398FEFAF71F}" type="datetime1">
              <a:rPr lang="da-DK" smtClean="0"/>
              <a:pPr/>
              <a:t>03-02-2023</a:t>
            </a:fld>
            <a:endParaRPr lang="da-DK"/>
          </a:p>
        </p:txBody>
      </p:sp>
      <p:sp>
        <p:nvSpPr>
          <p:cNvPr id="9" name="Slide Number Placeholder 10" hidden="1">
            <a:extLst>
              <a:ext uri="{FF2B5EF4-FFF2-40B4-BE49-F238E27FC236}">
                <a16:creationId xmlns:a16="http://schemas.microsoft.com/office/drawing/2014/main" id="{42646B51-B8EC-41E6-905C-2EA91C894C8C}"/>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5290800" y="0"/>
            <a:ext cx="69012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a:xfrm>
            <a:off x="360000" y="654051"/>
            <a:ext cx="4573774" cy="2349448"/>
          </a:xfrm>
        </p:spPr>
        <p:txBody>
          <a:bodyPr vert="horz"/>
          <a:lstStyle>
            <a:lvl1pPr rtl="0">
              <a:lnSpc>
                <a:spcPct val="91000"/>
              </a:lnSpc>
              <a:defRPr sz="4100"/>
            </a:lvl1pPr>
          </a:lstStyle>
          <a:p>
            <a:r>
              <a:rPr lang="da-DK" noProof="0"/>
              <a:t>Click to add title</a:t>
            </a:r>
          </a:p>
        </p:txBody>
      </p:sp>
      <p:sp>
        <p:nvSpPr>
          <p:cNvPr id="3" name="Content Placeholder 2"/>
          <p:cNvSpPr>
            <a:spLocks noGrp="1"/>
          </p:cNvSpPr>
          <p:nvPr>
            <p:ph idx="1" hasCustomPrompt="1"/>
          </p:nvPr>
        </p:nvSpPr>
        <p:spPr>
          <a:xfrm>
            <a:off x="360000" y="3352800"/>
            <a:ext cx="4573774" cy="2772697"/>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1043"/>
            <a:ext cx="3588036" cy="221755"/>
          </a:xfrm>
        </p:spPr>
        <p:txBody>
          <a:bodyPr/>
          <a:lstStyle>
            <a:lvl1pPr rtl="0">
              <a:defRPr/>
            </a:lvl1pPr>
          </a:lstStyle>
          <a:p>
            <a:endParaRPr lang="da-DK"/>
          </a:p>
        </p:txBody>
      </p:sp>
    </p:spTree>
    <p:extLst>
      <p:ext uri="{BB962C8B-B14F-4D97-AF65-F5344CB8AC3E}">
        <p14:creationId xmlns:p14="http://schemas.microsoft.com/office/powerpoint/2010/main" val="2475563379"/>
      </p:ext>
    </p:extLst>
  </p:cSld>
  <p:clrMapOvr>
    <a:masterClrMapping/>
  </p:clrMapOvr>
  <p:extLst>
    <p:ext uri="{DCECCB84-F9BA-43D5-87BE-67443E8EF086}">
      <p15:sldGuideLst xmlns:p15="http://schemas.microsoft.com/office/powerpoint/2012/main">
        <p15:guide id="1" pos="3329">
          <p15:clr>
            <a:srgbClr val="FBAE40"/>
          </p15:clr>
        </p15:guide>
        <p15:guide id="2" pos="311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and content key messag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6E0B296-B989-41FA-8D8F-F0016D23F026}"/>
              </a:ext>
            </a:extLst>
          </p:cNvPr>
          <p:cNvGraphicFramePr>
            <a:graphicFrameLocks noChangeAspect="1"/>
          </p:cNvGraphicFramePr>
          <p:nvPr userDrawn="1">
            <p:custDataLst>
              <p:tags r:id="rId1"/>
            </p:custDataLst>
            <p:extLst>
              <p:ext uri="{D42A27DB-BD31-4B8C-83A1-F6EECF244321}">
                <p14:modId xmlns:p14="http://schemas.microsoft.com/office/powerpoint/2010/main" val="26518520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E6E0B296-B989-41FA-8D8F-F0016D23F02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49284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a:xfrm>
            <a:off x="5289755" y="654051"/>
            <a:ext cx="6531741" cy="2349448"/>
          </a:xfrm>
        </p:spPr>
        <p:txBody>
          <a:bodyPr vert="horz"/>
          <a:lstStyle>
            <a:lvl1pPr rtl="0">
              <a:lnSpc>
                <a:spcPct val="91000"/>
              </a:lnSpc>
              <a:defRPr sz="4100"/>
            </a:lvl1pPr>
          </a:lstStyle>
          <a:p>
            <a:r>
              <a:rPr lang="da-DK" noProof="0"/>
              <a:t>Click to add title</a:t>
            </a:r>
          </a:p>
        </p:txBody>
      </p:sp>
      <p:sp>
        <p:nvSpPr>
          <p:cNvPr id="3" name="Content Placeholder 2"/>
          <p:cNvSpPr>
            <a:spLocks noGrp="1"/>
          </p:cNvSpPr>
          <p:nvPr>
            <p:ph idx="1" hasCustomPrompt="1"/>
          </p:nvPr>
        </p:nvSpPr>
        <p:spPr>
          <a:xfrm>
            <a:off x="5289755" y="3352800"/>
            <a:ext cx="6531741" cy="2772697"/>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E1954FEB-C389-4653-B226-8CADC584E9A4}"/>
              </a:ext>
            </a:extLst>
          </p:cNvPr>
          <p:cNvSpPr>
            <a:spLocks noGrp="1"/>
          </p:cNvSpPr>
          <p:nvPr>
            <p:ph type="dt" sz="half" idx="15"/>
          </p:nvPr>
        </p:nvSpPr>
        <p:spPr/>
        <p:txBody>
          <a:bodyPr/>
          <a:lstStyle>
            <a:lvl1pPr rtl="0">
              <a:defRPr/>
            </a:lvl1pPr>
          </a:lstStyle>
          <a:p>
            <a:fld id="{3FD627AC-F023-4E38-BBE2-8CC6A4B15F9B}" type="datetime1">
              <a:rPr lang="da-DK" smtClean="0"/>
              <a:pPr/>
              <a:t>03-02-2023</a:t>
            </a:fld>
            <a:endParaRPr lang="da-DK"/>
          </a:p>
        </p:txBody>
      </p:sp>
      <p:sp>
        <p:nvSpPr>
          <p:cNvPr id="5" name="Footer Placeholder 4">
            <a:extLst>
              <a:ext uri="{FF2B5EF4-FFF2-40B4-BE49-F238E27FC236}">
                <a16:creationId xmlns:a16="http://schemas.microsoft.com/office/drawing/2014/main" id="{3503BFA0-A0B2-46DF-BB77-1FCE2156E1B8}"/>
              </a:ext>
            </a:extLst>
          </p:cNvPr>
          <p:cNvSpPr>
            <a:spLocks noGrp="1"/>
          </p:cNvSpPr>
          <p:nvPr>
            <p:ph type="ftr" sz="quarter" idx="16"/>
          </p:nvPr>
        </p:nvSpPr>
        <p:spPr>
          <a:xfrm>
            <a:off x="5289755" y="6438798"/>
            <a:ext cx="4930245" cy="144000"/>
          </a:xfrm>
        </p:spPr>
        <p:txBody>
          <a:bodyPr/>
          <a:lstStyle>
            <a:lvl1pPr rtl="0">
              <a:defRPr/>
            </a:lvl1pPr>
          </a:lstStyle>
          <a:p>
            <a:endParaRPr lang="da-DK"/>
          </a:p>
        </p:txBody>
      </p:sp>
      <p:sp>
        <p:nvSpPr>
          <p:cNvPr id="7" name="Slide Number Placeholder 6">
            <a:extLst>
              <a:ext uri="{FF2B5EF4-FFF2-40B4-BE49-F238E27FC236}">
                <a16:creationId xmlns:a16="http://schemas.microsoft.com/office/drawing/2014/main" id="{34752393-FFA4-4674-9424-10C04085B846}"/>
              </a:ext>
            </a:extLst>
          </p:cNvPr>
          <p:cNvSpPr>
            <a:spLocks noGrp="1"/>
          </p:cNvSpPr>
          <p:nvPr>
            <p:ph type="sldNum" sz="quarter" idx="17"/>
          </p:nvPr>
        </p:nvSpPr>
        <p:spPr/>
        <p:txBody>
          <a:bodyPr/>
          <a:lstStyle>
            <a:lvl1pPr rtl="0">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2368981122"/>
      </p:ext>
    </p:extLst>
  </p:cSld>
  <p:clrMapOvr>
    <a:masterClrMapping/>
  </p:clrMapOvr>
  <p:extLst>
    <p:ext uri="{DCECCB84-F9BA-43D5-87BE-67443E8EF086}">
      <p15:sldGuideLst xmlns:p15="http://schemas.microsoft.com/office/powerpoint/2012/main">
        <p15:guide id="1" pos="3329">
          <p15:clr>
            <a:srgbClr val="FBAE40"/>
          </p15:clr>
        </p15:guide>
        <p15:guide id="2" pos="310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and image key message cya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C9D3CCD-B301-47C4-A93F-E7AE8BEC37C6}"/>
              </a:ext>
            </a:extLst>
          </p:cNvPr>
          <p:cNvGraphicFramePr>
            <a:graphicFrameLocks noChangeAspect="1"/>
          </p:cNvGraphicFramePr>
          <p:nvPr userDrawn="1">
            <p:custDataLst>
              <p:tags r:id="rId1"/>
            </p:custDataLst>
            <p:extLst>
              <p:ext uri="{D42A27DB-BD31-4B8C-83A1-F6EECF244321}">
                <p14:modId xmlns:p14="http://schemas.microsoft.com/office/powerpoint/2010/main" val="29402102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8C9D3CCD-B301-47C4-A93F-E7AE8BEC37C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Date Placeholder 6" hidden="1">
            <a:extLst>
              <a:ext uri="{FF2B5EF4-FFF2-40B4-BE49-F238E27FC236}">
                <a16:creationId xmlns:a16="http://schemas.microsoft.com/office/drawing/2014/main" id="{35C0182F-ADAB-42FE-8E3F-6E031EAC242C}"/>
              </a:ext>
            </a:extLst>
          </p:cNvPr>
          <p:cNvSpPr>
            <a:spLocks noGrp="1"/>
          </p:cNvSpPr>
          <p:nvPr>
            <p:ph type="dt" sz="half" idx="15"/>
          </p:nvPr>
        </p:nvSpPr>
        <p:spPr>
          <a:xfrm>
            <a:off x="0" y="6858000"/>
            <a:ext cx="0" cy="0"/>
          </a:xfrm>
        </p:spPr>
        <p:txBody>
          <a:bodyPr/>
          <a:lstStyle>
            <a:lvl1pPr rtl="0">
              <a:defRPr sz="100">
                <a:noFill/>
              </a:defRPr>
            </a:lvl1pPr>
          </a:lstStyle>
          <a:p>
            <a:fld id="{791AE312-9C38-4B88-A1BD-03872F0FCB4A}" type="datetime1">
              <a:rPr lang="da-DK" smtClean="0"/>
              <a:pPr/>
              <a:t>03-02-2023</a:t>
            </a:fld>
            <a:endParaRPr lang="da-DK"/>
          </a:p>
        </p:txBody>
      </p:sp>
      <p:sp>
        <p:nvSpPr>
          <p:cNvPr id="16" name="Slide Number Placeholder 10" hidden="1">
            <a:extLst>
              <a:ext uri="{FF2B5EF4-FFF2-40B4-BE49-F238E27FC236}">
                <a16:creationId xmlns:a16="http://schemas.microsoft.com/office/drawing/2014/main" id="{1B428ADB-22C2-4C2B-9198-91AE2BA16AFC}"/>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6901198" y="0"/>
            <a:ext cx="5290801"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a:xfrm>
            <a:off x="360000" y="654051"/>
            <a:ext cx="6184800" cy="2349448"/>
          </a:xfrm>
        </p:spPr>
        <p:txBody>
          <a:bodyPr vert="horz"/>
          <a:lstStyle>
            <a:lvl1pPr rtl="0">
              <a:lnSpc>
                <a:spcPct val="91000"/>
              </a:lnSpc>
              <a:defRPr sz="4100">
                <a:solidFill>
                  <a:schemeClr val="bg1"/>
                </a:solidFill>
              </a:defRPr>
            </a:lvl1pPr>
          </a:lstStyle>
          <a:p>
            <a:r>
              <a:rPr lang="da-DK" noProof="0"/>
              <a:t>Click to add title</a:t>
            </a:r>
          </a:p>
        </p:txBody>
      </p:sp>
      <p:sp>
        <p:nvSpPr>
          <p:cNvPr id="3" name="Content Placeholder 2"/>
          <p:cNvSpPr>
            <a:spLocks noGrp="1"/>
          </p:cNvSpPr>
          <p:nvPr>
            <p:ph idx="1" hasCustomPrompt="1"/>
          </p:nvPr>
        </p:nvSpPr>
        <p:spPr>
          <a:xfrm>
            <a:off x="360000" y="3352800"/>
            <a:ext cx="6184800" cy="2772697"/>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7354"/>
            <a:ext cx="5198435" cy="215444"/>
          </a:xfrm>
        </p:spPr>
        <p:txBody>
          <a:bodyPr/>
          <a:lstStyle>
            <a:lvl1pPr rtl="0">
              <a:defRPr>
                <a:solidFill>
                  <a:schemeClr val="bg1"/>
                </a:solidFill>
              </a:defRPr>
            </a:lvl1pPr>
          </a:lstStyle>
          <a:p>
            <a:endParaRPr lang="da-DK"/>
          </a:p>
        </p:txBody>
      </p:sp>
      <p:sp>
        <p:nvSpPr>
          <p:cNvPr id="14" name="Lav dynamik">
            <a:extLst>
              <a:ext uri="{FF2B5EF4-FFF2-40B4-BE49-F238E27FC236}">
                <a16:creationId xmlns:a16="http://schemas.microsoft.com/office/drawing/2014/main" id="{1A0DCCFC-0F80-4FEA-BB6A-651AF6A10A44}"/>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2751567655"/>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cya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D076864-73B2-46AC-82B9-3F6ED290747F}"/>
              </a:ext>
            </a:extLst>
          </p:cNvPr>
          <p:cNvGraphicFramePr>
            <a:graphicFrameLocks noChangeAspect="1"/>
          </p:cNvGraphicFramePr>
          <p:nvPr userDrawn="1">
            <p:custDataLst>
              <p:tags r:id="rId1"/>
            </p:custDataLst>
            <p:extLst>
              <p:ext uri="{D42A27DB-BD31-4B8C-83A1-F6EECF244321}">
                <p14:modId xmlns:p14="http://schemas.microsoft.com/office/powerpoint/2010/main" val="19667760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6" name="Object 5" hidden="1">
                        <a:extLst>
                          <a:ext uri="{FF2B5EF4-FFF2-40B4-BE49-F238E27FC236}">
                            <a16:creationId xmlns:a16="http://schemas.microsoft.com/office/drawing/2014/main" id="{6D076864-73B2-46AC-82B9-3F6ED290747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Footer Placeholder 8" hidden="1">
            <a:extLst>
              <a:ext uri="{FF2B5EF4-FFF2-40B4-BE49-F238E27FC236}">
                <a16:creationId xmlns:a16="http://schemas.microsoft.com/office/drawing/2014/main" id="{FEDDE2A4-F6B9-48F4-9D70-713FCBC801A1}"/>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5650802" y="654051"/>
            <a:ext cx="6184800" cy="2349448"/>
          </a:xfrm>
        </p:spPr>
        <p:txBody>
          <a:bodyPr vert="horz"/>
          <a:lstStyle>
            <a:lvl1pPr rtl="0">
              <a:lnSpc>
                <a:spcPct val="91000"/>
              </a:lnSpc>
              <a:defRPr sz="4100">
                <a:solidFill>
                  <a:schemeClr val="bg1"/>
                </a:solidFill>
              </a:defRPr>
            </a:lvl1pPr>
          </a:lstStyle>
          <a:p>
            <a:r>
              <a:rPr lang="da-DK" noProof="0"/>
              <a:t>Click to add title</a:t>
            </a:r>
          </a:p>
        </p:txBody>
      </p:sp>
      <p:sp>
        <p:nvSpPr>
          <p:cNvPr id="3" name="Content Placeholder 2"/>
          <p:cNvSpPr>
            <a:spLocks noGrp="1"/>
          </p:cNvSpPr>
          <p:nvPr>
            <p:ph idx="1" hasCustomPrompt="1"/>
          </p:nvPr>
        </p:nvSpPr>
        <p:spPr>
          <a:xfrm>
            <a:off x="5650802" y="3352800"/>
            <a:ext cx="6184800" cy="2772697"/>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rtl="0">
              <a:defRPr>
                <a:solidFill>
                  <a:schemeClr val="bg1"/>
                </a:solidFill>
              </a:defRPr>
            </a:lvl1pPr>
          </a:lstStyle>
          <a:p>
            <a:fld id="{B28D1D58-AB37-4343-ADE9-EEBE954DF792}" type="datetime1">
              <a:rPr lang="da-DK" smtClean="0"/>
              <a:pPr/>
              <a:t>03-02-2023</a:t>
            </a:fld>
            <a:endParaRPr lang="da-DK"/>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rtl="0">
              <a:defRPr>
                <a:solidFill>
                  <a:schemeClr val="bg1"/>
                </a:solidFill>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4097920717"/>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key message cyan (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AA7D7B5-B60E-4F01-A5D4-9EC13B1333FC}"/>
              </a:ext>
            </a:extLst>
          </p:cNvPr>
          <p:cNvGraphicFramePr>
            <a:graphicFrameLocks noChangeAspect="1"/>
          </p:cNvGraphicFramePr>
          <p:nvPr userDrawn="1">
            <p:custDataLst>
              <p:tags r:id="rId1"/>
            </p:custDataLst>
            <p:extLst>
              <p:ext uri="{D42A27DB-BD31-4B8C-83A1-F6EECF244321}">
                <p14:modId xmlns:p14="http://schemas.microsoft.com/office/powerpoint/2010/main" val="27833269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6AA7D7B5-B60E-4F01-A5D4-9EC13B1333F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7258225" y="654051"/>
            <a:ext cx="4563272" cy="2349448"/>
          </a:xfrm>
        </p:spPr>
        <p:txBody>
          <a:bodyPr vert="horz"/>
          <a:lstStyle>
            <a:lvl1pPr rtl="0">
              <a:lnSpc>
                <a:spcPct val="91000"/>
              </a:lnSpc>
              <a:defRPr sz="4100"/>
            </a:lvl1pPr>
          </a:lstStyle>
          <a:p>
            <a:r>
              <a:rPr lang="da-DK" noProof="0"/>
              <a:t>Click to add title</a:t>
            </a:r>
          </a:p>
        </p:txBody>
      </p:sp>
      <p:sp>
        <p:nvSpPr>
          <p:cNvPr id="3" name="Content Placeholder 2"/>
          <p:cNvSpPr>
            <a:spLocks noGrp="1"/>
          </p:cNvSpPr>
          <p:nvPr>
            <p:ph idx="1" hasCustomPrompt="1"/>
          </p:nvPr>
        </p:nvSpPr>
        <p:spPr>
          <a:xfrm>
            <a:off x="7258225" y="3352800"/>
            <a:ext cx="4563272" cy="2772697"/>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6" name="Content Placeholder 3">
            <a:extLst>
              <a:ext uri="{FF2B5EF4-FFF2-40B4-BE49-F238E27FC236}">
                <a16:creationId xmlns:a16="http://schemas.microsoft.com/office/drawing/2014/main" id="{03407EFD-739B-433D-AABC-B74FC5DD6592}"/>
              </a:ext>
            </a:extLst>
          </p:cNvPr>
          <p:cNvSpPr>
            <a:spLocks noGrp="1"/>
          </p:cNvSpPr>
          <p:nvPr>
            <p:ph sz="half" idx="2" hasCustomPrompt="1"/>
          </p:nvPr>
        </p:nvSpPr>
        <p:spPr>
          <a:xfrm>
            <a:off x="360000" y="654050"/>
            <a:ext cx="6184172"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0C03372A-7FA0-487B-AC8F-173641FF69F1}"/>
              </a:ext>
            </a:extLst>
          </p:cNvPr>
          <p:cNvSpPr>
            <a:spLocks noGrp="1"/>
          </p:cNvSpPr>
          <p:nvPr>
            <p:ph type="dt" sz="half" idx="10"/>
          </p:nvPr>
        </p:nvSpPr>
        <p:spPr/>
        <p:txBody>
          <a:bodyPr/>
          <a:lstStyle>
            <a:lvl1pPr rtl="0">
              <a:defRPr/>
            </a:lvl1pPr>
          </a:lstStyle>
          <a:p>
            <a:fld id="{06093368-26E3-4532-8FD8-7B783022E688}" type="datetime1">
              <a:rPr lang="da-DK" smtClean="0"/>
              <a:pPr/>
              <a:t>03-02-2023</a:t>
            </a:fld>
            <a:endParaRPr lang="da-DK"/>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438798"/>
            <a:ext cx="5200209" cy="144000"/>
          </a:xfrm>
        </p:spPr>
        <p:txBody>
          <a:bodyPr/>
          <a:lstStyle>
            <a:lvl1pPr rtl="0">
              <a:defRPr>
                <a:solidFill>
                  <a:schemeClr val="bg1"/>
                </a:solidFill>
              </a:defRPr>
            </a:lvl1pPr>
          </a:lstStyle>
          <a:p>
            <a:endParaRPr lang="da-DK"/>
          </a:p>
        </p:txBody>
      </p:sp>
      <p:sp>
        <p:nvSpPr>
          <p:cNvPr id="12" name="Slide Number Placeholder 11">
            <a:extLst>
              <a:ext uri="{FF2B5EF4-FFF2-40B4-BE49-F238E27FC236}">
                <a16:creationId xmlns:a16="http://schemas.microsoft.com/office/drawing/2014/main" id="{804AFF32-2AA2-423E-A356-4B61B59F5954}"/>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13" name="Lav dynamik">
            <a:extLst>
              <a:ext uri="{FF2B5EF4-FFF2-40B4-BE49-F238E27FC236}">
                <a16:creationId xmlns:a16="http://schemas.microsoft.com/office/drawing/2014/main" id="{54F492D0-8979-441C-B481-C115B7F6449C}"/>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3633085674"/>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key message cyan (B)">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3C4A377-AF00-475C-BBCA-2D62E63D9C7A}"/>
              </a:ext>
            </a:extLst>
          </p:cNvPr>
          <p:cNvGraphicFramePr>
            <a:graphicFrameLocks noChangeAspect="1"/>
          </p:cNvGraphicFramePr>
          <p:nvPr userDrawn="1">
            <p:custDataLst>
              <p:tags r:id="rId1"/>
            </p:custDataLst>
            <p:extLst>
              <p:ext uri="{D42A27DB-BD31-4B8C-83A1-F6EECF244321}">
                <p14:modId xmlns:p14="http://schemas.microsoft.com/office/powerpoint/2010/main" val="5160183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B3C4A377-AF00-475C-BBCA-2D62E63D9C7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1" y="0"/>
            <a:ext cx="4303713"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60000" y="654050"/>
            <a:ext cx="3584974" cy="1175446"/>
          </a:xfrm>
        </p:spPr>
        <p:txBody>
          <a:bodyPr vert="horz"/>
          <a:lstStyle>
            <a:lvl1pPr rtl="0">
              <a:lnSpc>
                <a:spcPct val="91000"/>
              </a:lnSpc>
              <a:defRPr sz="4100">
                <a:solidFill>
                  <a:schemeClr val="bg1"/>
                </a:solidFill>
              </a:defRPr>
            </a:lvl1pPr>
          </a:lstStyle>
          <a:p>
            <a:r>
              <a:rPr lang="da-DK"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64FF4A83-F11D-4BA4-ACA2-28A4736CF962}"/>
              </a:ext>
            </a:extLst>
          </p:cNvPr>
          <p:cNvSpPr>
            <a:spLocks noGrp="1"/>
          </p:cNvSpPr>
          <p:nvPr>
            <p:ph type="dt" sz="half" idx="10"/>
          </p:nvPr>
        </p:nvSpPr>
        <p:spPr/>
        <p:txBody>
          <a:bodyPr/>
          <a:lstStyle>
            <a:lvl1pPr rtl="0">
              <a:defRPr/>
            </a:lvl1pPr>
          </a:lstStyle>
          <a:p>
            <a:fld id="{851E3A26-CACC-472F-999E-6CEDC51DAFFB}" type="datetime1">
              <a:rPr lang="da-DK" smtClean="0"/>
              <a:pPr/>
              <a:t>03-02-2023</a:t>
            </a:fld>
            <a:endParaRPr lang="da-DK"/>
          </a:p>
        </p:txBody>
      </p:sp>
      <p:sp>
        <p:nvSpPr>
          <p:cNvPr id="9" name="Footer Placeholder 8">
            <a:extLst>
              <a:ext uri="{FF2B5EF4-FFF2-40B4-BE49-F238E27FC236}">
                <a16:creationId xmlns:a16="http://schemas.microsoft.com/office/drawing/2014/main" id="{86FF72C8-12DE-429B-98AC-66256B00C413}"/>
              </a:ext>
            </a:extLst>
          </p:cNvPr>
          <p:cNvSpPr>
            <a:spLocks noGrp="1"/>
          </p:cNvSpPr>
          <p:nvPr>
            <p:ph type="ftr" sz="quarter" idx="11"/>
          </p:nvPr>
        </p:nvSpPr>
        <p:spPr>
          <a:xfrm>
            <a:off x="4661996" y="6438798"/>
            <a:ext cx="5558003"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FF8271F6-50AB-44A1-9998-6F78F158F9A9}"/>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13" name="Lav dynamik">
            <a:extLst>
              <a:ext uri="{FF2B5EF4-FFF2-40B4-BE49-F238E27FC236}">
                <a16:creationId xmlns:a16="http://schemas.microsoft.com/office/drawing/2014/main" id="{6D075D77-F3B6-4EB5-9E52-AB5745AED53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3914093151"/>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pebbl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A15C503-7C78-46DF-824F-5975E435B442}"/>
              </a:ext>
            </a:extLst>
          </p:cNvPr>
          <p:cNvGraphicFramePr>
            <a:graphicFrameLocks noChangeAspect="1"/>
          </p:cNvGraphicFramePr>
          <p:nvPr userDrawn="1">
            <p:custDataLst>
              <p:tags r:id="rId1"/>
            </p:custDataLst>
            <p:extLst>
              <p:ext uri="{D42A27DB-BD31-4B8C-83A1-F6EECF244321}">
                <p14:modId xmlns:p14="http://schemas.microsoft.com/office/powerpoint/2010/main" val="7041131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8A15C503-7C78-46DF-824F-5975E435B44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5648399" y="654050"/>
            <a:ext cx="6184800" cy="2349449"/>
          </a:xfrm>
        </p:spPr>
        <p:txBody>
          <a:bodyPr vert="horz"/>
          <a:lstStyle>
            <a:lvl1pPr rtl="0">
              <a:lnSpc>
                <a:spcPct val="91000"/>
              </a:lnSpc>
              <a:defRPr sz="4100">
                <a:solidFill>
                  <a:schemeClr val="tx2"/>
                </a:solidFill>
              </a:defRPr>
            </a:lvl1pPr>
          </a:lstStyle>
          <a:p>
            <a:r>
              <a:rPr lang="da-DK" noProof="0"/>
              <a:t>Click to add title</a:t>
            </a:r>
          </a:p>
        </p:txBody>
      </p:sp>
      <p:sp>
        <p:nvSpPr>
          <p:cNvPr id="3" name="Content Placeholder 2"/>
          <p:cNvSpPr>
            <a:spLocks noGrp="1"/>
          </p:cNvSpPr>
          <p:nvPr>
            <p:ph idx="1" hasCustomPrompt="1"/>
          </p:nvPr>
        </p:nvSpPr>
        <p:spPr>
          <a:xfrm>
            <a:off x="5648399" y="3352800"/>
            <a:ext cx="6184800" cy="2772697"/>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6" name="Date Placeholder 5">
            <a:extLst>
              <a:ext uri="{FF2B5EF4-FFF2-40B4-BE49-F238E27FC236}">
                <a16:creationId xmlns:a16="http://schemas.microsoft.com/office/drawing/2014/main" id="{8C9341C1-1ACE-4D5F-954C-E2A9E304D580}"/>
              </a:ext>
            </a:extLst>
          </p:cNvPr>
          <p:cNvSpPr>
            <a:spLocks noGrp="1"/>
          </p:cNvSpPr>
          <p:nvPr>
            <p:ph type="dt" sz="half" idx="15"/>
          </p:nvPr>
        </p:nvSpPr>
        <p:spPr/>
        <p:txBody>
          <a:bodyPr/>
          <a:lstStyle>
            <a:lvl1pPr rtl="0">
              <a:defRPr/>
            </a:lvl1pPr>
          </a:lstStyle>
          <a:p>
            <a:fld id="{923212C7-A548-4370-9C24-272889F12011}" type="datetime1">
              <a:rPr lang="da-DK" smtClean="0"/>
              <a:pPr/>
              <a:t>03-02-2023</a:t>
            </a:fld>
            <a:endParaRPr lang="da-DK"/>
          </a:p>
        </p:txBody>
      </p:sp>
      <p:sp>
        <p:nvSpPr>
          <p:cNvPr id="8" name="Footer Placeholder 7">
            <a:extLst>
              <a:ext uri="{FF2B5EF4-FFF2-40B4-BE49-F238E27FC236}">
                <a16:creationId xmlns:a16="http://schemas.microsoft.com/office/drawing/2014/main" id="{B3E03AEF-76B9-47EF-ADA3-08AB46B86899}"/>
              </a:ext>
            </a:extLst>
          </p:cNvPr>
          <p:cNvSpPr>
            <a:spLocks noGrp="1"/>
          </p:cNvSpPr>
          <p:nvPr>
            <p:ph type="ftr" sz="quarter" idx="16"/>
          </p:nvPr>
        </p:nvSpPr>
        <p:spPr>
          <a:xfrm>
            <a:off x="5648399" y="6438798"/>
            <a:ext cx="4571601" cy="144000"/>
          </a:xfrm>
        </p:spPr>
        <p:txBody>
          <a:bodyPr/>
          <a:lstStyle>
            <a:lvl1pPr rtl="0">
              <a:defRPr/>
            </a:lvl1pPr>
          </a:lstStyle>
          <a:p>
            <a:endParaRPr lang="da-DK"/>
          </a:p>
        </p:txBody>
      </p:sp>
      <p:sp>
        <p:nvSpPr>
          <p:cNvPr id="9" name="Slide Number Placeholder 8">
            <a:extLst>
              <a:ext uri="{FF2B5EF4-FFF2-40B4-BE49-F238E27FC236}">
                <a16:creationId xmlns:a16="http://schemas.microsoft.com/office/drawing/2014/main" id="{20036FE6-E32E-4510-9DFD-1E1585232786}"/>
              </a:ext>
            </a:extLst>
          </p:cNvPr>
          <p:cNvSpPr>
            <a:spLocks noGrp="1"/>
          </p:cNvSpPr>
          <p:nvPr>
            <p:ph type="sldNum" sz="quarter" idx="17"/>
          </p:nvPr>
        </p:nvSpPr>
        <p:spPr/>
        <p:txBody>
          <a:bodyPr/>
          <a:lstStyle>
            <a:lvl1pPr rtl="0">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1409627768"/>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key message pebbl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4E480AF-7764-47E3-A9F5-384AC9908E98}"/>
              </a:ext>
            </a:extLst>
          </p:cNvPr>
          <p:cNvGraphicFramePr>
            <a:graphicFrameLocks noChangeAspect="1"/>
          </p:cNvGraphicFramePr>
          <p:nvPr userDrawn="1">
            <p:custDataLst>
              <p:tags r:id="rId1"/>
            </p:custDataLst>
            <p:extLst>
              <p:ext uri="{D42A27DB-BD31-4B8C-83A1-F6EECF244321}">
                <p14:modId xmlns:p14="http://schemas.microsoft.com/office/powerpoint/2010/main" val="23895293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04E480AF-7764-47E3-A9F5-384AC9908E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60000" y="654050"/>
            <a:ext cx="3584974" cy="1175446"/>
          </a:xfrm>
        </p:spPr>
        <p:txBody>
          <a:bodyPr vert="horz"/>
          <a:lstStyle>
            <a:lvl1pPr rtl="0">
              <a:lnSpc>
                <a:spcPct val="91000"/>
              </a:lnSpc>
              <a:defRPr sz="4100">
                <a:solidFill>
                  <a:schemeClr val="tx2"/>
                </a:solidFill>
              </a:defRPr>
            </a:lvl1pPr>
          </a:lstStyle>
          <a:p>
            <a:r>
              <a:rPr lang="da-DK"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290BD52F-5F30-4092-B6BD-BC68EBA8074D}"/>
              </a:ext>
            </a:extLst>
          </p:cNvPr>
          <p:cNvSpPr>
            <a:spLocks noGrp="1"/>
          </p:cNvSpPr>
          <p:nvPr>
            <p:ph type="dt" sz="half" idx="10"/>
          </p:nvPr>
        </p:nvSpPr>
        <p:spPr/>
        <p:txBody>
          <a:bodyPr/>
          <a:lstStyle>
            <a:lvl1pPr rtl="0">
              <a:defRPr/>
            </a:lvl1pPr>
          </a:lstStyle>
          <a:p>
            <a:fld id="{3393CB94-5BA6-4B5C-8025-21D6F4E52D5E}" type="datetime1">
              <a:rPr lang="da-DK" smtClean="0"/>
              <a:pPr/>
              <a:t>03-02-2023</a:t>
            </a:fld>
            <a:endParaRPr lang="da-DK"/>
          </a:p>
        </p:txBody>
      </p:sp>
      <p:sp>
        <p:nvSpPr>
          <p:cNvPr id="9" name="Footer Placeholder 8">
            <a:extLst>
              <a:ext uri="{FF2B5EF4-FFF2-40B4-BE49-F238E27FC236}">
                <a16:creationId xmlns:a16="http://schemas.microsoft.com/office/drawing/2014/main" id="{463160CC-677A-4E30-9B6F-4DD30FA62861}"/>
              </a:ext>
            </a:extLst>
          </p:cNvPr>
          <p:cNvSpPr>
            <a:spLocks noGrp="1"/>
          </p:cNvSpPr>
          <p:nvPr>
            <p:ph type="ftr" sz="quarter" idx="11"/>
          </p:nvPr>
        </p:nvSpPr>
        <p:spPr>
          <a:xfrm>
            <a:off x="4657725" y="6438798"/>
            <a:ext cx="5562275"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6BF8DDD7-7966-45A0-AD48-A99BD1B4967F}"/>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13" name="Lav dynamik">
            <a:extLst>
              <a:ext uri="{FF2B5EF4-FFF2-40B4-BE49-F238E27FC236}">
                <a16:creationId xmlns:a16="http://schemas.microsoft.com/office/drawing/2014/main" id="{A4A15578-12D5-4CA3-AE58-36E6DB03E8B8}"/>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tx2"/>
                </a:solidFill>
              </a:rPr>
              <a:t>Ramboll</a:t>
            </a:r>
          </a:p>
        </p:txBody>
      </p:sp>
    </p:spTree>
    <p:extLst>
      <p:ext uri="{BB962C8B-B14F-4D97-AF65-F5344CB8AC3E}">
        <p14:creationId xmlns:p14="http://schemas.microsoft.com/office/powerpoint/2010/main" val="3959807195"/>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ocean">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B6F77EE-4F2E-4D86-86A3-96B21BDC1F10}"/>
              </a:ext>
            </a:extLst>
          </p:cNvPr>
          <p:cNvGraphicFramePr>
            <a:graphicFrameLocks noChangeAspect="1"/>
          </p:cNvGraphicFramePr>
          <p:nvPr userDrawn="1">
            <p:custDataLst>
              <p:tags r:id="rId1"/>
            </p:custDataLst>
            <p:extLst>
              <p:ext uri="{D42A27DB-BD31-4B8C-83A1-F6EECF244321}">
                <p14:modId xmlns:p14="http://schemas.microsoft.com/office/powerpoint/2010/main" val="15143895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2B6F77EE-4F2E-4D86-86A3-96B21BDC1F1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bwMode="white">
          <a:xfrm>
            <a:off x="7260312" y="654051"/>
            <a:ext cx="4575290" cy="2349448"/>
          </a:xfrm>
        </p:spPr>
        <p:txBody>
          <a:bodyPr vert="horz"/>
          <a:lstStyle>
            <a:lvl1pPr rtl="0">
              <a:lnSpc>
                <a:spcPct val="91000"/>
              </a:lnSpc>
              <a:defRPr sz="4100">
                <a:solidFill>
                  <a:schemeClr val="tx2"/>
                </a:solidFill>
              </a:defRPr>
            </a:lvl1pPr>
          </a:lstStyle>
          <a:p>
            <a:r>
              <a:rPr lang="da-DK" noProof="0"/>
              <a:t>Click to add title</a:t>
            </a:r>
          </a:p>
        </p:txBody>
      </p:sp>
      <p:sp>
        <p:nvSpPr>
          <p:cNvPr id="3" name="Content Placeholder 2"/>
          <p:cNvSpPr>
            <a:spLocks noGrp="1"/>
          </p:cNvSpPr>
          <p:nvPr>
            <p:ph idx="1" hasCustomPrompt="1"/>
          </p:nvPr>
        </p:nvSpPr>
        <p:spPr bwMode="white">
          <a:xfrm>
            <a:off x="7260312" y="3352800"/>
            <a:ext cx="4575290" cy="2772697"/>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bwMode="white"/>
        <p:txBody>
          <a:bodyPr/>
          <a:lstStyle>
            <a:lvl1pPr rtl="0">
              <a:defRPr>
                <a:solidFill>
                  <a:schemeClr val="tx2"/>
                </a:solidFill>
              </a:defRPr>
            </a:lvl1pPr>
          </a:lstStyle>
          <a:p>
            <a:fld id="{29D73515-F0A6-4B30-A688-5D4CF44B9186}" type="datetime1">
              <a:rPr lang="da-DK" smtClean="0"/>
              <a:pPr/>
              <a:t>03-02-2023</a:t>
            </a:fld>
            <a:endParaRPr lang="da-DK"/>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61225" y="6367354"/>
            <a:ext cx="2957513" cy="215444"/>
          </a:xfrm>
        </p:spPr>
        <p:txBody>
          <a:bodyPr/>
          <a:lstStyle>
            <a:lvl1pPr rtl="0">
              <a:defRPr/>
            </a:lvl1pPr>
          </a:lstStyle>
          <a:p>
            <a:endParaRPr lang="da-DK"/>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bwMode="white"/>
        <p:txBody>
          <a:bodyPr/>
          <a:lstStyle>
            <a:lvl1pPr rtl="0">
              <a:defRPr>
                <a:solidFill>
                  <a:schemeClr val="tx2"/>
                </a:solidFill>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2766435223"/>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key message ocea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90DB989-1269-4FDF-9A6E-D44A24AEC686}"/>
              </a:ext>
            </a:extLst>
          </p:cNvPr>
          <p:cNvGraphicFramePr>
            <a:graphicFrameLocks noChangeAspect="1"/>
          </p:cNvGraphicFramePr>
          <p:nvPr userDrawn="1">
            <p:custDataLst>
              <p:tags r:id="rId1"/>
            </p:custDataLst>
            <p:extLst>
              <p:ext uri="{D42A27DB-BD31-4B8C-83A1-F6EECF244321}">
                <p14:modId xmlns:p14="http://schemas.microsoft.com/office/powerpoint/2010/main" val="3523257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C90DB989-1269-4FDF-9A6E-D44A24AEC68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bwMode="white">
          <a:xfrm>
            <a:off x="360000" y="654051"/>
            <a:ext cx="3584974" cy="2136774"/>
          </a:xfrm>
        </p:spPr>
        <p:txBody>
          <a:bodyPr vert="horz"/>
          <a:lstStyle>
            <a:lvl1pPr rtl="0">
              <a:lnSpc>
                <a:spcPct val="91000"/>
              </a:lnSpc>
              <a:defRPr sz="4100">
                <a:solidFill>
                  <a:schemeClr val="tx2"/>
                </a:solidFill>
              </a:defRPr>
            </a:lvl1pPr>
          </a:lstStyle>
          <a:p>
            <a:r>
              <a:rPr lang="da-DK" noProof="0"/>
              <a:t>Click to add title</a:t>
            </a:r>
          </a:p>
        </p:txBody>
      </p:sp>
      <p:sp>
        <p:nvSpPr>
          <p:cNvPr id="3" name="Content Placeholder 2"/>
          <p:cNvSpPr>
            <a:spLocks noGrp="1"/>
          </p:cNvSpPr>
          <p:nvPr>
            <p:ph idx="1" hasCustomPrompt="1"/>
          </p:nvPr>
        </p:nvSpPr>
        <p:spPr bwMode="white">
          <a:xfrm>
            <a:off x="360000" y="3352800"/>
            <a:ext cx="3584974" cy="2772697"/>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E8AE0849-ADA5-4C35-BD3D-32AEC0275BFE}"/>
              </a:ext>
            </a:extLst>
          </p:cNvPr>
          <p:cNvSpPr>
            <a:spLocks noGrp="1"/>
          </p:cNvSpPr>
          <p:nvPr>
            <p:ph type="dt" sz="half" idx="10"/>
          </p:nvPr>
        </p:nvSpPr>
        <p:spPr/>
        <p:txBody>
          <a:bodyPr/>
          <a:lstStyle>
            <a:lvl1pPr rtl="0">
              <a:defRPr/>
            </a:lvl1pPr>
          </a:lstStyle>
          <a:p>
            <a:fld id="{B6F065B1-CCC8-4072-99B6-C71232109F4F}" type="datetime1">
              <a:rPr lang="da-DK" smtClean="0"/>
              <a:pPr/>
              <a:t>03-02-2023</a:t>
            </a:fld>
            <a:endParaRPr lang="da-DK"/>
          </a:p>
        </p:txBody>
      </p:sp>
      <p:sp>
        <p:nvSpPr>
          <p:cNvPr id="9" name="Footer Placeholder 8">
            <a:extLst>
              <a:ext uri="{FF2B5EF4-FFF2-40B4-BE49-F238E27FC236}">
                <a16:creationId xmlns:a16="http://schemas.microsoft.com/office/drawing/2014/main" id="{71AB1FEE-9EFB-4823-A0D2-ECFD3E905429}"/>
              </a:ext>
            </a:extLst>
          </p:cNvPr>
          <p:cNvSpPr>
            <a:spLocks noGrp="1"/>
          </p:cNvSpPr>
          <p:nvPr>
            <p:ph type="ftr" sz="quarter" idx="11"/>
          </p:nvPr>
        </p:nvSpPr>
        <p:spPr>
          <a:xfrm>
            <a:off x="4657725" y="6438798"/>
            <a:ext cx="5562275"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14A6979C-ADCB-4300-A9EA-07138DC9371F}"/>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13" name="Lav dynamik">
            <a:extLst>
              <a:ext uri="{FF2B5EF4-FFF2-40B4-BE49-F238E27FC236}">
                <a16:creationId xmlns:a16="http://schemas.microsoft.com/office/drawing/2014/main" id="{B1EEDA58-6175-4232-A50D-8C1F8D8DDEA6}"/>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tx2"/>
                </a:solidFill>
              </a:rPr>
              <a:t>Ramboll</a:t>
            </a:r>
          </a:p>
        </p:txBody>
      </p:sp>
    </p:spTree>
    <p:extLst>
      <p:ext uri="{BB962C8B-B14F-4D97-AF65-F5344CB8AC3E}">
        <p14:creationId xmlns:p14="http://schemas.microsoft.com/office/powerpoint/2010/main" val="3083077099"/>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image (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6DC2A11-1DD0-425F-A52D-2082C12E4E36}"/>
              </a:ext>
            </a:extLst>
          </p:cNvPr>
          <p:cNvGraphicFramePr>
            <a:graphicFrameLocks noChangeAspect="1"/>
          </p:cNvGraphicFramePr>
          <p:nvPr userDrawn="1">
            <p:custDataLst>
              <p:tags r:id="rId1"/>
            </p:custDataLst>
            <p:extLst>
              <p:ext uri="{D42A27DB-BD31-4B8C-83A1-F6EECF244321}">
                <p14:modId xmlns:p14="http://schemas.microsoft.com/office/powerpoint/2010/main" val="27655106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36DC2A11-1DD0-425F-A52D-2082C12E4E3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2D3E1E10-4E6B-4C9C-B68B-DC96BC56ABFC}" type="datetime1">
              <a:rPr lang="da-DK" smtClean="0"/>
              <a:pPr/>
              <a:t>03-02-2023</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7" name="Picture Placeholder 16">
            <a:extLst>
              <a:ext uri="{FF2B5EF4-FFF2-40B4-BE49-F238E27FC236}">
                <a16:creationId xmlns:a16="http://schemas.microsoft.com/office/drawing/2014/main" id="{9392B3FA-4A45-49A0-A3FB-2000E37DA94F}"/>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2 h 6861600"/>
              <a:gd name="connsiteX5" fmla="*/ 5762624 w 12193200"/>
              <a:gd name="connsiteY5" fmla="*/ 6858002 h 6861600"/>
              <a:gd name="connsiteX6" fmla="*/ 5762624 w 12193200"/>
              <a:gd name="connsiteY6" fmla="*/ 6858001 h 6861600"/>
              <a:gd name="connsiteX7" fmla="*/ 5915025 w 12193200"/>
              <a:gd name="connsiteY7" fmla="*/ 6858001 h 6861600"/>
              <a:gd name="connsiteX8" fmla="*/ 5915025 w 12193200"/>
              <a:gd name="connsiteY8" fmla="*/ 4501189 h 6861600"/>
              <a:gd name="connsiteX9" fmla="*/ 5762624 w 12193200"/>
              <a:gd name="connsiteY9" fmla="*/ 4501189 h 6861600"/>
              <a:gd name="connsiteX10" fmla="*/ 5762624 w 12193200"/>
              <a:gd name="connsiteY10" fmla="*/ 4495802 h 6861600"/>
              <a:gd name="connsiteX11" fmla="*/ 3519949 w 12193200"/>
              <a:gd name="connsiteY11" fmla="*/ 4495802 h 6861600"/>
              <a:gd name="connsiteX12" fmla="*/ 3519949 w 12193200"/>
              <a:gd name="connsiteY12" fmla="*/ 3355681 h 6861600"/>
              <a:gd name="connsiteX13" fmla="*/ 1 w 12193200"/>
              <a:gd name="connsiteY13" fmla="*/ 3355681 h 6861600"/>
              <a:gd name="connsiteX14" fmla="*/ 1 w 12193200"/>
              <a:gd name="connsiteY14" fmla="*/ 3362327 h 6861600"/>
              <a:gd name="connsiteX15" fmla="*/ 0 w 12193200"/>
              <a:gd name="connsiteY15" fmla="*/ 3362327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200" h="6861600">
                <a:moveTo>
                  <a:pt x="0" y="0"/>
                </a:moveTo>
                <a:lnTo>
                  <a:pt x="12193200" y="0"/>
                </a:lnTo>
                <a:lnTo>
                  <a:pt x="12193200" y="6861600"/>
                </a:lnTo>
                <a:lnTo>
                  <a:pt x="0" y="6861600"/>
                </a:lnTo>
                <a:lnTo>
                  <a:pt x="0" y="6858002"/>
                </a:lnTo>
                <a:lnTo>
                  <a:pt x="5762624" y="6858002"/>
                </a:lnTo>
                <a:lnTo>
                  <a:pt x="5762624" y="6858001"/>
                </a:lnTo>
                <a:lnTo>
                  <a:pt x="5915025" y="6858001"/>
                </a:lnTo>
                <a:lnTo>
                  <a:pt x="5915025" y="4501189"/>
                </a:lnTo>
                <a:lnTo>
                  <a:pt x="5762624" y="4501189"/>
                </a:lnTo>
                <a:lnTo>
                  <a:pt x="5762624" y="4495802"/>
                </a:lnTo>
                <a:lnTo>
                  <a:pt x="3519949" y="4495802"/>
                </a:lnTo>
                <a:lnTo>
                  <a:pt x="3519949" y="3355681"/>
                </a:lnTo>
                <a:lnTo>
                  <a:pt x="1" y="3355681"/>
                </a:lnTo>
                <a:lnTo>
                  <a:pt x="1" y="3362327"/>
                </a:lnTo>
                <a:lnTo>
                  <a:pt x="0" y="3362327"/>
                </a:lnTo>
                <a:close/>
              </a:path>
            </a:pathLst>
          </a:custGeom>
          <a:solidFill>
            <a:srgbClr val="F9F9F7"/>
          </a:solidFill>
        </p:spPr>
        <p:txBody>
          <a:bodyPr wrap="square" lIns="72000" tIns="72000" bIns="72000" anchor="t" anchorCtr="0">
            <a:noAutofit/>
          </a:bodyPr>
          <a:lstStyle>
            <a:lvl1pPr marL="0" indent="0" algn="l" rtl="0">
              <a:spcAft>
                <a:spcPts val="0"/>
              </a:spcAft>
              <a:buNone/>
              <a:defRPr sz="1600"/>
            </a:lvl1pPr>
          </a:lstStyle>
          <a:p>
            <a:r>
              <a:rPr lang="da-DK" noProof="0"/>
              <a:t>Mark placeholder to insert image </a:t>
            </a:r>
            <a:r>
              <a:rPr lang="da-DK"/>
              <a:t>using the Insert tab – Pictures or from Templafy</a:t>
            </a:r>
          </a:p>
        </p:txBody>
      </p:sp>
      <p:sp>
        <p:nvSpPr>
          <p:cNvPr id="2" name="Title 1"/>
          <p:cNvSpPr>
            <a:spLocks noGrp="1"/>
          </p:cNvSpPr>
          <p:nvPr>
            <p:ph type="ctrTitle" hasCustomPrompt="1"/>
          </p:nvPr>
        </p:nvSpPr>
        <p:spPr bwMode="white">
          <a:xfrm>
            <a:off x="360001" y="4822763"/>
            <a:ext cx="4734551" cy="929108"/>
          </a:xfrm>
        </p:spPr>
        <p:txBody>
          <a:bodyPr vert="horz" anchor="t" anchorCtr="0"/>
          <a:lstStyle>
            <a:lvl1pPr algn="l" rtl="0">
              <a:lnSpc>
                <a:spcPct val="91000"/>
              </a:lnSpc>
              <a:defRPr sz="6000">
                <a:solidFill>
                  <a:schemeClr val="bg1"/>
                </a:solidFill>
              </a:defRPr>
            </a:lvl1pPr>
          </a:lstStyle>
          <a:p>
            <a:r>
              <a:rPr lang="da-DK"/>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60001" y="5860800"/>
            <a:ext cx="4734551" cy="424197"/>
          </a:xfrm>
        </p:spPr>
        <p:txBody>
          <a:bodyPr/>
          <a:lstStyle>
            <a:lvl1pPr marL="0" indent="0" algn="l" rtl="0">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pic>
        <p:nvPicPr>
          <p:cNvPr id="15" name="Logo">
            <a:extLst>
              <a:ext uri="{FF2B5EF4-FFF2-40B4-BE49-F238E27FC236}">
                <a16:creationId xmlns:a16="http://schemas.microsoft.com/office/drawing/2014/main" id="{DA2544AE-9170-440D-A7DE-3D8825007CA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001" y="3777917"/>
            <a:ext cx="2617710" cy="327600"/>
          </a:xfrm>
          <a:prstGeom prst="rect">
            <a:avLst/>
          </a:prstGeom>
        </p:spPr>
      </p:pic>
    </p:spTree>
    <p:extLst>
      <p:ext uri="{BB962C8B-B14F-4D97-AF65-F5344CB8AC3E}">
        <p14:creationId xmlns:p14="http://schemas.microsoft.com/office/powerpoint/2010/main" val="34743210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grass">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920216F-6E12-4240-AB6D-EF417D72D626}"/>
              </a:ext>
            </a:extLst>
          </p:cNvPr>
          <p:cNvGraphicFramePr>
            <a:graphicFrameLocks noChangeAspect="1"/>
          </p:cNvGraphicFramePr>
          <p:nvPr userDrawn="1">
            <p:custDataLst>
              <p:tags r:id="rId1"/>
            </p:custDataLst>
            <p:extLst>
              <p:ext uri="{D42A27DB-BD31-4B8C-83A1-F6EECF244321}">
                <p14:modId xmlns:p14="http://schemas.microsoft.com/office/powerpoint/2010/main" val="4122641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9920216F-6E12-4240-AB6D-EF417D72D62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7260312" y="654051"/>
            <a:ext cx="4575290" cy="2349448"/>
          </a:xfrm>
        </p:spPr>
        <p:txBody>
          <a:bodyPr vert="horz"/>
          <a:lstStyle>
            <a:lvl1pPr rtl="0">
              <a:lnSpc>
                <a:spcPct val="91000"/>
              </a:lnSpc>
              <a:defRPr sz="4100">
                <a:solidFill>
                  <a:schemeClr val="accent2"/>
                </a:solidFill>
              </a:defRPr>
            </a:lvl1pPr>
          </a:lstStyle>
          <a:p>
            <a:r>
              <a:rPr lang="da-DK" noProof="0"/>
              <a:t>Click to add title</a:t>
            </a:r>
          </a:p>
        </p:txBody>
      </p:sp>
      <p:sp>
        <p:nvSpPr>
          <p:cNvPr id="3" name="Content Placeholder 2"/>
          <p:cNvSpPr>
            <a:spLocks noGrp="1"/>
          </p:cNvSpPr>
          <p:nvPr>
            <p:ph idx="1" hasCustomPrompt="1"/>
          </p:nvPr>
        </p:nvSpPr>
        <p:spPr>
          <a:xfrm>
            <a:off x="7260312" y="3352800"/>
            <a:ext cx="4575290" cy="2772697"/>
          </a:xfrm>
        </p:spPr>
        <p:txBody>
          <a:bodyPr/>
          <a:lstStyle>
            <a:lvl1pPr rtl="0">
              <a:defRPr>
                <a:solidFill>
                  <a:schemeClr val="accent2"/>
                </a:solidFill>
              </a:defRPr>
            </a:lvl1pPr>
            <a:lvl2pPr rtl="0">
              <a:defRPr>
                <a:solidFill>
                  <a:schemeClr val="accent2"/>
                </a:solidFill>
              </a:defRPr>
            </a:lvl2pPr>
            <a:lvl3pPr rtl="0">
              <a:defRPr>
                <a:solidFill>
                  <a:schemeClr val="accent2"/>
                </a:solidFill>
              </a:defRPr>
            </a:lvl3pPr>
            <a:lvl4pPr rtl="0">
              <a:defRPr>
                <a:solidFill>
                  <a:schemeClr val="accent2"/>
                </a:solidFill>
              </a:defRPr>
            </a:lvl4pPr>
            <a:lvl5pPr rtl="0">
              <a:defRPr>
                <a:solidFill>
                  <a:schemeClr val="accent2"/>
                </a:solidFill>
              </a:defRPr>
            </a:lvl5pPr>
            <a:lvl6pPr rtl="0">
              <a:defRPr>
                <a:solidFill>
                  <a:schemeClr val="accent2"/>
                </a:solidFill>
              </a:defRPr>
            </a:lvl6pPr>
            <a:lvl7pPr rtl="0">
              <a:defRPr>
                <a:solidFill>
                  <a:schemeClr val="accent2"/>
                </a:solidFill>
              </a:defRPr>
            </a:lvl7pPr>
            <a:lvl8pPr rtl="0">
              <a:defRPr>
                <a:solidFill>
                  <a:schemeClr val="accent2"/>
                </a:solidFill>
              </a:defRPr>
            </a:lvl8pPr>
            <a:lvl9pPr rtl="0">
              <a:defRPr>
                <a:solidFill>
                  <a:schemeClr val="accent2"/>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rtl="0">
              <a:defRPr>
                <a:solidFill>
                  <a:schemeClr val="accent2"/>
                </a:solidFill>
              </a:defRPr>
            </a:lvl1pPr>
          </a:lstStyle>
          <a:p>
            <a:fld id="{4C0216E3-463B-4CB8-BE43-497F498BEEEE}" type="datetime1">
              <a:rPr lang="da-DK" smtClean="0"/>
              <a:pPr/>
              <a:t>03-02-2023</a:t>
            </a:fld>
            <a:endParaRPr lang="da-DK"/>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53288" y="6367354"/>
            <a:ext cx="2965450" cy="215444"/>
          </a:xfrm>
        </p:spPr>
        <p:txBody>
          <a:bodyPr/>
          <a:lstStyle>
            <a:lvl1pPr rtl="0">
              <a:defRPr>
                <a:solidFill>
                  <a:schemeClr val="accent2"/>
                </a:solidFill>
              </a:defRPr>
            </a:lvl1pPr>
          </a:lstStyle>
          <a:p>
            <a:endParaRPr lang="da-DK"/>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rtl="0">
              <a:defRPr>
                <a:solidFill>
                  <a:schemeClr val="accent2"/>
                </a:solidFill>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24792959"/>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 key message gras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6AD7A57-5211-48E9-B1E5-AC3DD8BD021E}"/>
              </a:ext>
            </a:extLst>
          </p:cNvPr>
          <p:cNvGraphicFramePr>
            <a:graphicFrameLocks noChangeAspect="1"/>
          </p:cNvGraphicFramePr>
          <p:nvPr userDrawn="1">
            <p:custDataLst>
              <p:tags r:id="rId1"/>
            </p:custDataLst>
            <p:extLst>
              <p:ext uri="{D42A27DB-BD31-4B8C-83A1-F6EECF244321}">
                <p14:modId xmlns:p14="http://schemas.microsoft.com/office/powerpoint/2010/main" val="431509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46AD7A57-5211-48E9-B1E5-AC3DD8BD021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60000" y="654051"/>
            <a:ext cx="3584974" cy="2136774"/>
          </a:xfrm>
        </p:spPr>
        <p:txBody>
          <a:bodyPr vert="horz"/>
          <a:lstStyle>
            <a:lvl1pPr rtl="0">
              <a:lnSpc>
                <a:spcPct val="91000"/>
              </a:lnSpc>
              <a:defRPr sz="4100">
                <a:solidFill>
                  <a:schemeClr val="accent2"/>
                </a:solidFill>
              </a:defRPr>
            </a:lvl1pPr>
          </a:lstStyle>
          <a:p>
            <a:r>
              <a:rPr lang="da-DK" noProof="0"/>
              <a:t>Click to add title</a:t>
            </a:r>
          </a:p>
        </p:txBody>
      </p:sp>
      <p:sp>
        <p:nvSpPr>
          <p:cNvPr id="3" name="Content Placeholder 2"/>
          <p:cNvSpPr>
            <a:spLocks noGrp="1"/>
          </p:cNvSpPr>
          <p:nvPr>
            <p:ph idx="1" hasCustomPrompt="1"/>
          </p:nvPr>
        </p:nvSpPr>
        <p:spPr>
          <a:xfrm>
            <a:off x="360000" y="3352800"/>
            <a:ext cx="3584974" cy="2772697"/>
          </a:xfrm>
        </p:spPr>
        <p:txBody>
          <a:bodyPr/>
          <a:lstStyle>
            <a:lvl1pPr rtl="0">
              <a:defRPr>
                <a:solidFill>
                  <a:schemeClr val="accent2"/>
                </a:solidFill>
              </a:defRPr>
            </a:lvl1pPr>
            <a:lvl2pPr rtl="0">
              <a:defRPr>
                <a:solidFill>
                  <a:schemeClr val="accent2"/>
                </a:solidFill>
              </a:defRPr>
            </a:lvl2pPr>
            <a:lvl3pPr rtl="0">
              <a:defRPr>
                <a:solidFill>
                  <a:schemeClr val="accent2"/>
                </a:solidFill>
              </a:defRPr>
            </a:lvl3pPr>
            <a:lvl4pPr rtl="0">
              <a:defRPr>
                <a:solidFill>
                  <a:schemeClr val="accent2"/>
                </a:solidFill>
              </a:defRPr>
            </a:lvl4pPr>
            <a:lvl5pPr rtl="0">
              <a:defRPr>
                <a:solidFill>
                  <a:schemeClr val="accent2"/>
                </a:solidFill>
              </a:defRPr>
            </a:lvl5pPr>
            <a:lvl6pPr rtl="0">
              <a:defRPr>
                <a:solidFill>
                  <a:schemeClr val="accent2"/>
                </a:solidFill>
              </a:defRPr>
            </a:lvl6pPr>
            <a:lvl7pPr rtl="0">
              <a:defRPr>
                <a:solidFill>
                  <a:schemeClr val="accent2"/>
                </a:solidFill>
              </a:defRPr>
            </a:lvl7pPr>
            <a:lvl8pPr rtl="0">
              <a:defRPr>
                <a:solidFill>
                  <a:schemeClr val="accent2"/>
                </a:solidFill>
              </a:defRPr>
            </a:lvl8pPr>
            <a:lvl9pPr rtl="0">
              <a:defRPr>
                <a:solidFill>
                  <a:schemeClr val="accent2"/>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1"/>
            <a:ext cx="7170004" cy="5470245"/>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3D33C9E-6521-4DF1-93A8-375CEAEC2975}"/>
              </a:ext>
            </a:extLst>
          </p:cNvPr>
          <p:cNvSpPr>
            <a:spLocks noGrp="1"/>
          </p:cNvSpPr>
          <p:nvPr>
            <p:ph type="dt" sz="half" idx="10"/>
          </p:nvPr>
        </p:nvSpPr>
        <p:spPr/>
        <p:txBody>
          <a:bodyPr/>
          <a:lstStyle>
            <a:lvl1pPr rtl="0">
              <a:defRPr/>
            </a:lvl1pPr>
          </a:lstStyle>
          <a:p>
            <a:fld id="{49EE3078-35F5-4450-8DDB-1711F663AF0B}" type="datetime1">
              <a:rPr lang="da-DK" smtClean="0"/>
              <a:pPr/>
              <a:t>03-02-2023</a:t>
            </a:fld>
            <a:endParaRPr lang="da-DK"/>
          </a:p>
        </p:txBody>
      </p:sp>
      <p:sp>
        <p:nvSpPr>
          <p:cNvPr id="9" name="Footer Placeholder 8">
            <a:extLst>
              <a:ext uri="{FF2B5EF4-FFF2-40B4-BE49-F238E27FC236}">
                <a16:creationId xmlns:a16="http://schemas.microsoft.com/office/drawing/2014/main" id="{8023F77A-3C54-4C93-BB36-E29AEE7A13DC}"/>
              </a:ext>
            </a:extLst>
          </p:cNvPr>
          <p:cNvSpPr>
            <a:spLocks noGrp="1"/>
          </p:cNvSpPr>
          <p:nvPr>
            <p:ph type="ftr" sz="quarter" idx="11"/>
          </p:nvPr>
        </p:nvSpPr>
        <p:spPr>
          <a:xfrm>
            <a:off x="4661997" y="6438798"/>
            <a:ext cx="5558003"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9CE16FDD-BBE2-4F3D-ADDA-ED4FA9CE90F0}"/>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13" name="Lav dynamik">
            <a:extLst>
              <a:ext uri="{FF2B5EF4-FFF2-40B4-BE49-F238E27FC236}">
                <a16:creationId xmlns:a16="http://schemas.microsoft.com/office/drawing/2014/main" id="{F6A1A2FD-ED95-4DEE-9A2C-FB659D867A09}"/>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accent2"/>
                </a:solidFill>
              </a:rPr>
              <a:t>Ramboll</a:t>
            </a:r>
          </a:p>
        </p:txBody>
      </p:sp>
    </p:spTree>
    <p:extLst>
      <p:ext uri="{BB962C8B-B14F-4D97-AF65-F5344CB8AC3E}">
        <p14:creationId xmlns:p14="http://schemas.microsoft.com/office/powerpoint/2010/main" val="2217327958"/>
      </p:ext>
    </p:extLst>
  </p:cSld>
  <p:clrMapOvr>
    <a:masterClrMapping/>
  </p:clrMapOvr>
  <p:extLst>
    <p:ext uri="{DCECCB84-F9BA-43D5-87BE-67443E8EF086}">
      <p15:sldGuideLst xmlns:p15="http://schemas.microsoft.com/office/powerpoint/2012/main">
        <p15:guide id="1" pos="2936">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E3D240F-1179-41E3-ACCD-37AD84011860}"/>
              </a:ext>
            </a:extLst>
          </p:cNvPr>
          <p:cNvGraphicFramePr>
            <a:graphicFrameLocks noChangeAspect="1"/>
          </p:cNvGraphicFramePr>
          <p:nvPr userDrawn="1">
            <p:custDataLst>
              <p:tags r:id="rId1"/>
            </p:custDataLst>
            <p:extLst>
              <p:ext uri="{D42A27DB-BD31-4B8C-83A1-F6EECF244321}">
                <p14:modId xmlns:p14="http://schemas.microsoft.com/office/powerpoint/2010/main" val="20692769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3E3D240F-1179-41E3-ACCD-37AD8401186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Date Placeholder 6" hidden="1">
            <a:extLst>
              <a:ext uri="{FF2B5EF4-FFF2-40B4-BE49-F238E27FC236}">
                <a16:creationId xmlns:a16="http://schemas.microsoft.com/office/drawing/2014/main" id="{B1DFE0D9-0BA4-4026-8A37-2B9467024CB1}"/>
              </a:ext>
            </a:extLst>
          </p:cNvPr>
          <p:cNvSpPr>
            <a:spLocks noGrp="1"/>
          </p:cNvSpPr>
          <p:nvPr>
            <p:ph type="dt" sz="half" idx="15"/>
          </p:nvPr>
        </p:nvSpPr>
        <p:spPr>
          <a:xfrm>
            <a:off x="0" y="6858000"/>
            <a:ext cx="0" cy="0"/>
          </a:xfrm>
        </p:spPr>
        <p:txBody>
          <a:bodyPr/>
          <a:lstStyle>
            <a:lvl1pPr rtl="0">
              <a:defRPr sz="100">
                <a:noFill/>
              </a:defRPr>
            </a:lvl1pPr>
          </a:lstStyle>
          <a:p>
            <a:fld id="{87CEE0B2-D606-4C87-BD16-18AC95AF549F}" type="datetime1">
              <a:rPr lang="da-DK" smtClean="0"/>
              <a:pPr/>
              <a:t>03-02-2023</a:t>
            </a:fld>
            <a:endParaRPr lang="da-DK"/>
          </a:p>
        </p:txBody>
      </p:sp>
      <p:sp>
        <p:nvSpPr>
          <p:cNvPr id="10" name="Slide Number Placeholder 10" hidden="1">
            <a:extLst>
              <a:ext uri="{FF2B5EF4-FFF2-40B4-BE49-F238E27FC236}">
                <a16:creationId xmlns:a16="http://schemas.microsoft.com/office/drawing/2014/main" id="{B99F8788-0F5A-48AA-8CA3-6BDF988C91FB}"/>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14" name="Footer Placeholder 8" hidden="1">
            <a:extLst>
              <a:ext uri="{FF2B5EF4-FFF2-40B4-BE49-F238E27FC236}">
                <a16:creationId xmlns:a16="http://schemas.microsoft.com/office/drawing/2014/main" id="{4D05E2D1-BF97-4F56-A04F-48768FE304DB}"/>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Background">
            <a:extLst>
              <a:ext uri="{FF2B5EF4-FFF2-40B4-BE49-F238E27FC236}">
                <a16:creationId xmlns:a16="http://schemas.microsoft.com/office/drawing/2014/main" id="{AB09C097-1BD9-4120-AB83-44067D1B149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13" name="Picture Placeholder 3">
            <a:extLst>
              <a:ext uri="{FF2B5EF4-FFF2-40B4-BE49-F238E27FC236}">
                <a16:creationId xmlns:a16="http://schemas.microsoft.com/office/drawing/2014/main" id="{A3ADEAA8-6B38-44C6-9245-01A3512C101B}"/>
              </a:ext>
            </a:extLst>
          </p:cNvPr>
          <p:cNvSpPr>
            <a:spLocks noGrp="1"/>
          </p:cNvSpPr>
          <p:nvPr>
            <p:ph type="pic" sz="quarter" idx="14" hasCustomPrompt="1"/>
          </p:nvPr>
        </p:nvSpPr>
        <p:spPr>
          <a:xfrm>
            <a:off x="0" y="0"/>
            <a:ext cx="121920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p:txBody>
          <a:bodyPr vert="horz"/>
          <a:lstStyle>
            <a:lvl1pPr rtl="0">
              <a:defRPr/>
            </a:lvl1pPr>
          </a:lstStyle>
          <a:p>
            <a:r>
              <a:rPr lang="da-DK" noProof="0"/>
              <a:t>Click to add title</a:t>
            </a:r>
          </a:p>
        </p:txBody>
      </p:sp>
    </p:spTree>
    <p:extLst>
      <p:ext uri="{BB962C8B-B14F-4D97-AF65-F5344CB8AC3E}">
        <p14:creationId xmlns:p14="http://schemas.microsoft.com/office/powerpoint/2010/main" val="31974764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Breaker (A)">
    <p:bg>
      <p:bgPr>
        <a:solidFill>
          <a:srgbClr val="E6E6E6"/>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C5F233A-FD3C-49FA-BDA6-A9CA4569FFF7}"/>
              </a:ext>
            </a:extLst>
          </p:cNvPr>
          <p:cNvGraphicFramePr>
            <a:graphicFrameLocks noChangeAspect="1"/>
          </p:cNvGraphicFramePr>
          <p:nvPr userDrawn="1">
            <p:custDataLst>
              <p:tags r:id="rId1"/>
            </p:custDataLst>
            <p:extLst>
              <p:ext uri="{D42A27DB-BD31-4B8C-83A1-F6EECF244321}">
                <p14:modId xmlns:p14="http://schemas.microsoft.com/office/powerpoint/2010/main" val="41761847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6C5F233A-FD3C-49FA-BDA6-A9CA4569FFF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hasCustomPrompt="1"/>
          </p:nvPr>
        </p:nvSpPr>
        <p:spPr bwMode="white">
          <a:xfrm>
            <a:off x="1350000" y="1122363"/>
            <a:ext cx="8509963" cy="1984631"/>
          </a:xfrm>
        </p:spPr>
        <p:txBody>
          <a:bodyPr vert="horz" anchor="b"/>
          <a:lstStyle>
            <a:lvl1pPr algn="l" rtl="0">
              <a:defRPr sz="6000">
                <a:solidFill>
                  <a:schemeClr val="bg2"/>
                </a:solidFill>
              </a:defRPr>
            </a:lvl1pPr>
          </a:lstStyle>
          <a:p>
            <a:r>
              <a:rPr lang="da-DK" noProof="0"/>
              <a:t>Click to add </a:t>
            </a:r>
            <a:r>
              <a:rPr lang="da-DK"/>
              <a:t>Breaker text</a:t>
            </a:r>
          </a:p>
        </p:txBody>
      </p:sp>
      <p:sp>
        <p:nvSpPr>
          <p:cNvPr id="3" name="Subtitle 2"/>
          <p:cNvSpPr>
            <a:spLocks noGrp="1"/>
          </p:cNvSpPr>
          <p:nvPr>
            <p:ph type="subTitle" idx="1" hasCustomPrompt="1"/>
          </p:nvPr>
        </p:nvSpPr>
        <p:spPr bwMode="white">
          <a:xfrm>
            <a:off x="4293249" y="4187860"/>
            <a:ext cx="3939550" cy="1152000"/>
          </a:xfrm>
        </p:spPr>
        <p:txBody>
          <a:bodyPr lIns="36000"/>
          <a:lstStyle>
            <a:lvl1pPr marL="0" indent="0" algn="l" rtl="0">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da-DK"/>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rtl="0">
              <a:defRPr>
                <a:solidFill>
                  <a:schemeClr val="bg2"/>
                </a:solidFill>
              </a:defRPr>
            </a:lvl1pPr>
          </a:lstStyle>
          <a:p>
            <a:fld id="{075B1503-1805-4DC5-AF6E-FDE48DB177B4}" type="datetime1">
              <a:rPr lang="da-DK" smtClean="0"/>
              <a:pPr/>
              <a:t>03-02-2023</a:t>
            </a:fld>
            <a:endParaRPr lang="da-DK"/>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rtl="0">
              <a:defRPr>
                <a:solidFill>
                  <a:schemeClr val="bg2"/>
                </a:solidFill>
              </a:defRPr>
            </a:lvl1pPr>
          </a:lstStyle>
          <a:p>
            <a:endParaRPr lang="da-DK"/>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rtl="0">
              <a:defRPr>
                <a:solidFill>
                  <a:schemeClr val="bg2"/>
                </a:solidFill>
              </a:defRPr>
            </a:lvl1pPr>
          </a:lstStyle>
          <a:p>
            <a:fld id="{23AA811B-2EBD-4900-905E-5BE206449611}" type="slidenum">
              <a:rPr lang="da-DK" smtClean="0"/>
              <a:pPr/>
              <a:t>‹#›</a:t>
            </a:fld>
            <a:endParaRPr lang="da-DK"/>
          </a:p>
        </p:txBody>
      </p:sp>
      <p:sp>
        <p:nvSpPr>
          <p:cNvPr id="11" name="Lav dynamik">
            <a:extLst>
              <a:ext uri="{FF2B5EF4-FFF2-40B4-BE49-F238E27FC236}">
                <a16:creationId xmlns:a16="http://schemas.microsoft.com/office/drawing/2014/main" id="{01B40D1A-C761-49C0-BCA5-BA2972BD1B0E}"/>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2"/>
                </a:solidFill>
              </a:rPr>
              <a:t>Ramboll</a:t>
            </a:r>
          </a:p>
        </p:txBody>
      </p:sp>
      <p:grpSp>
        <p:nvGrpSpPr>
          <p:cNvPr id="9" name="Google Shape;112;p3">
            <a:extLst>
              <a:ext uri="{FF2B5EF4-FFF2-40B4-BE49-F238E27FC236}">
                <a16:creationId xmlns:a16="http://schemas.microsoft.com/office/drawing/2014/main" id="{07CC82E2-09C1-4622-A41A-D1941B226DC3}"/>
              </a:ext>
            </a:extLst>
          </p:cNvPr>
          <p:cNvGrpSpPr/>
          <p:nvPr userDrawn="1"/>
        </p:nvGrpSpPr>
        <p:grpSpPr>
          <a:xfrm>
            <a:off x="-31721" y="-76368"/>
            <a:ext cx="12255441" cy="7160172"/>
            <a:chOff x="-83913" y="-168653"/>
            <a:chExt cx="9288757" cy="5426904"/>
          </a:xfrm>
        </p:grpSpPr>
        <p:sp>
          <p:nvSpPr>
            <p:cNvPr id="10" name="Google Shape;113;p3">
              <a:extLst>
                <a:ext uri="{FF2B5EF4-FFF2-40B4-BE49-F238E27FC236}">
                  <a16:creationId xmlns:a16="http://schemas.microsoft.com/office/drawing/2014/main" id="{92B86184-6952-451E-8923-D1FFF61F2739}"/>
                </a:ext>
              </a:extLst>
            </p:cNvPr>
            <p:cNvSpPr/>
            <p:nvPr/>
          </p:nvSpPr>
          <p:spPr>
            <a:xfrm>
              <a:off x="3901992" y="271731"/>
              <a:ext cx="499650" cy="704779"/>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12" name="Google Shape;114;p3">
              <a:extLst>
                <a:ext uri="{FF2B5EF4-FFF2-40B4-BE49-F238E27FC236}">
                  <a16:creationId xmlns:a16="http://schemas.microsoft.com/office/drawing/2014/main" id="{C71AF609-7BB7-450F-A8AB-E493826AA9E9}"/>
                </a:ext>
              </a:extLst>
            </p:cNvPr>
            <p:cNvSpPr/>
            <p:nvPr/>
          </p:nvSpPr>
          <p:spPr>
            <a:xfrm>
              <a:off x="-73851" y="4335362"/>
              <a:ext cx="601266" cy="549535"/>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13" name="Google Shape;115;p3">
              <a:extLst>
                <a:ext uri="{FF2B5EF4-FFF2-40B4-BE49-F238E27FC236}">
                  <a16:creationId xmlns:a16="http://schemas.microsoft.com/office/drawing/2014/main" id="{AED2F901-8026-448D-A349-9CA72B883ABC}"/>
                </a:ext>
              </a:extLst>
            </p:cNvPr>
            <p:cNvSpPr/>
            <p:nvPr/>
          </p:nvSpPr>
          <p:spPr>
            <a:xfrm rot="2001982">
              <a:off x="136143" y="2216866"/>
              <a:ext cx="321474" cy="709766"/>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14" name="Google Shape;116;p3">
              <a:extLst>
                <a:ext uri="{FF2B5EF4-FFF2-40B4-BE49-F238E27FC236}">
                  <a16:creationId xmlns:a16="http://schemas.microsoft.com/office/drawing/2014/main" id="{13A0FF20-A9BC-4DAA-BC16-E4C747D6646E}"/>
                </a:ext>
              </a:extLst>
            </p:cNvPr>
            <p:cNvSpPr/>
            <p:nvPr/>
          </p:nvSpPr>
          <p:spPr>
            <a:xfrm rot="-1974315">
              <a:off x="1151275" y="3720972"/>
              <a:ext cx="252371" cy="554298"/>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15" name="Google Shape;117;p3">
              <a:extLst>
                <a:ext uri="{FF2B5EF4-FFF2-40B4-BE49-F238E27FC236}">
                  <a16:creationId xmlns:a16="http://schemas.microsoft.com/office/drawing/2014/main" id="{62047D3D-2B35-4A87-9CEF-A9996A3BA36D}"/>
                </a:ext>
              </a:extLst>
            </p:cNvPr>
            <p:cNvSpPr/>
            <p:nvPr/>
          </p:nvSpPr>
          <p:spPr>
            <a:xfrm>
              <a:off x="4101001" y="4649180"/>
              <a:ext cx="376856" cy="254902"/>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16" name="Google Shape;118;p3">
              <a:extLst>
                <a:ext uri="{FF2B5EF4-FFF2-40B4-BE49-F238E27FC236}">
                  <a16:creationId xmlns:a16="http://schemas.microsoft.com/office/drawing/2014/main" id="{36BACEDB-3231-4638-A682-B189FBE3FC4A}"/>
                </a:ext>
              </a:extLst>
            </p:cNvPr>
            <p:cNvSpPr/>
            <p:nvPr/>
          </p:nvSpPr>
          <p:spPr>
            <a:xfrm>
              <a:off x="8091625" y="827000"/>
              <a:ext cx="485245" cy="329049"/>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17" name="Google Shape;119;p3">
              <a:extLst>
                <a:ext uri="{FF2B5EF4-FFF2-40B4-BE49-F238E27FC236}">
                  <a16:creationId xmlns:a16="http://schemas.microsoft.com/office/drawing/2014/main" id="{80CF381C-9814-44B2-9E55-B8EC0B0AB8C4}"/>
                </a:ext>
              </a:extLst>
            </p:cNvPr>
            <p:cNvSpPr/>
            <p:nvPr/>
          </p:nvSpPr>
          <p:spPr>
            <a:xfrm rot="3971375">
              <a:off x="3138581" y="4622816"/>
              <a:ext cx="362909" cy="668479"/>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18" name="Google Shape;120;p3">
              <a:extLst>
                <a:ext uri="{FF2B5EF4-FFF2-40B4-BE49-F238E27FC236}">
                  <a16:creationId xmlns:a16="http://schemas.microsoft.com/office/drawing/2014/main" id="{DFDF226F-A40F-4BAA-9FAA-D845B566B9F8}"/>
                </a:ext>
              </a:extLst>
            </p:cNvPr>
            <p:cNvSpPr/>
            <p:nvPr/>
          </p:nvSpPr>
          <p:spPr>
            <a:xfrm rot="-3375824">
              <a:off x="8508205" y="4088864"/>
              <a:ext cx="623152" cy="166730"/>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19" name="Google Shape;121;p3">
              <a:extLst>
                <a:ext uri="{FF2B5EF4-FFF2-40B4-BE49-F238E27FC236}">
                  <a16:creationId xmlns:a16="http://schemas.microsoft.com/office/drawing/2014/main" id="{65745712-0C3F-45EC-9C30-CA73E2C17891}"/>
                </a:ext>
              </a:extLst>
            </p:cNvPr>
            <p:cNvSpPr/>
            <p:nvPr/>
          </p:nvSpPr>
          <p:spPr>
            <a:xfrm rot="3011666">
              <a:off x="3210524" y="657803"/>
              <a:ext cx="199800" cy="513948"/>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0" name="Google Shape;122;p3">
              <a:extLst>
                <a:ext uri="{FF2B5EF4-FFF2-40B4-BE49-F238E27FC236}">
                  <a16:creationId xmlns:a16="http://schemas.microsoft.com/office/drawing/2014/main" id="{7B829C39-2590-47E2-8710-BABEF413F2C4}"/>
                </a:ext>
              </a:extLst>
            </p:cNvPr>
            <p:cNvSpPr/>
            <p:nvPr/>
          </p:nvSpPr>
          <p:spPr>
            <a:xfrm rot="2196195">
              <a:off x="6146037" y="457710"/>
              <a:ext cx="248001" cy="64914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1" name="Google Shape;123;p3">
              <a:extLst>
                <a:ext uri="{FF2B5EF4-FFF2-40B4-BE49-F238E27FC236}">
                  <a16:creationId xmlns:a16="http://schemas.microsoft.com/office/drawing/2014/main" id="{E2175861-EC9F-4D11-A9B9-5ED7178A5D26}"/>
                </a:ext>
              </a:extLst>
            </p:cNvPr>
            <p:cNvSpPr/>
            <p:nvPr/>
          </p:nvSpPr>
          <p:spPr>
            <a:xfrm rot="9911830">
              <a:off x="5498424" y="4613124"/>
              <a:ext cx="338915" cy="323847"/>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2" name="Google Shape;124;p3">
              <a:extLst>
                <a:ext uri="{FF2B5EF4-FFF2-40B4-BE49-F238E27FC236}">
                  <a16:creationId xmlns:a16="http://schemas.microsoft.com/office/drawing/2014/main" id="{1A3525D8-70CE-4CE1-B00C-FC50C9741911}"/>
                </a:ext>
              </a:extLst>
            </p:cNvPr>
            <p:cNvSpPr/>
            <p:nvPr/>
          </p:nvSpPr>
          <p:spPr>
            <a:xfrm>
              <a:off x="510215" y="271717"/>
              <a:ext cx="557022" cy="619823"/>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3" name="Google Shape;125;p3">
              <a:extLst>
                <a:ext uri="{FF2B5EF4-FFF2-40B4-BE49-F238E27FC236}">
                  <a16:creationId xmlns:a16="http://schemas.microsoft.com/office/drawing/2014/main" id="{C350A2E7-53C0-405C-9A2C-01C66AD3068C}"/>
                </a:ext>
              </a:extLst>
            </p:cNvPr>
            <p:cNvSpPr/>
            <p:nvPr/>
          </p:nvSpPr>
          <p:spPr>
            <a:xfrm>
              <a:off x="1778886" y="4237081"/>
              <a:ext cx="556337" cy="631409"/>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4" name="Google Shape;126;p3">
              <a:extLst>
                <a:ext uri="{FF2B5EF4-FFF2-40B4-BE49-F238E27FC236}">
                  <a16:creationId xmlns:a16="http://schemas.microsoft.com/office/drawing/2014/main" id="{D93D1F43-D738-46E7-8390-A696F6D1FDAD}"/>
                </a:ext>
              </a:extLst>
            </p:cNvPr>
            <p:cNvSpPr/>
            <p:nvPr/>
          </p:nvSpPr>
          <p:spPr>
            <a:xfrm rot="-982808">
              <a:off x="7867083" y="4603094"/>
              <a:ext cx="701993" cy="567693"/>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5" name="Google Shape;127;p3">
              <a:extLst>
                <a:ext uri="{FF2B5EF4-FFF2-40B4-BE49-F238E27FC236}">
                  <a16:creationId xmlns:a16="http://schemas.microsoft.com/office/drawing/2014/main" id="{7B352C66-7B72-4D46-8287-9BD85434F192}"/>
                </a:ext>
              </a:extLst>
            </p:cNvPr>
            <p:cNvSpPr/>
            <p:nvPr/>
          </p:nvSpPr>
          <p:spPr>
            <a:xfrm rot="1185294">
              <a:off x="4798350" y="3885963"/>
              <a:ext cx="616477" cy="671778"/>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6" name="Google Shape;128;p3">
              <a:extLst>
                <a:ext uri="{FF2B5EF4-FFF2-40B4-BE49-F238E27FC236}">
                  <a16:creationId xmlns:a16="http://schemas.microsoft.com/office/drawing/2014/main" id="{DD11AFDF-9ADA-413F-88BB-D1A61CA48A22}"/>
                </a:ext>
              </a:extLst>
            </p:cNvPr>
            <p:cNvSpPr/>
            <p:nvPr/>
          </p:nvSpPr>
          <p:spPr>
            <a:xfrm>
              <a:off x="1393062" y="748927"/>
              <a:ext cx="579203" cy="652168"/>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7" name="Google Shape;129;p3">
              <a:extLst>
                <a:ext uri="{FF2B5EF4-FFF2-40B4-BE49-F238E27FC236}">
                  <a16:creationId xmlns:a16="http://schemas.microsoft.com/office/drawing/2014/main" id="{95430F5E-BF6A-479A-B0E5-4881661F4642}"/>
                </a:ext>
              </a:extLst>
            </p:cNvPr>
            <p:cNvSpPr/>
            <p:nvPr/>
          </p:nvSpPr>
          <p:spPr>
            <a:xfrm>
              <a:off x="7317433" y="2956555"/>
              <a:ext cx="716315" cy="573888"/>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8" name="Google Shape;130;p3">
              <a:extLst>
                <a:ext uri="{FF2B5EF4-FFF2-40B4-BE49-F238E27FC236}">
                  <a16:creationId xmlns:a16="http://schemas.microsoft.com/office/drawing/2014/main" id="{C58D23D2-086A-4899-96CA-FAF579AEAA82}"/>
                </a:ext>
              </a:extLst>
            </p:cNvPr>
            <p:cNvSpPr/>
            <p:nvPr/>
          </p:nvSpPr>
          <p:spPr>
            <a:xfrm>
              <a:off x="8750637" y="1716146"/>
              <a:ext cx="454206" cy="406096"/>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9" name="Google Shape;131;p3">
              <a:extLst>
                <a:ext uri="{FF2B5EF4-FFF2-40B4-BE49-F238E27FC236}">
                  <a16:creationId xmlns:a16="http://schemas.microsoft.com/office/drawing/2014/main" id="{322C0835-F152-41BD-9EE2-77C35F50ADB1}"/>
                </a:ext>
              </a:extLst>
            </p:cNvPr>
            <p:cNvSpPr/>
            <p:nvPr/>
          </p:nvSpPr>
          <p:spPr>
            <a:xfrm rot="-2424156">
              <a:off x="2052510" y="-106317"/>
              <a:ext cx="373867" cy="493313"/>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0" name="Google Shape;132;p3">
              <a:extLst>
                <a:ext uri="{FF2B5EF4-FFF2-40B4-BE49-F238E27FC236}">
                  <a16:creationId xmlns:a16="http://schemas.microsoft.com/office/drawing/2014/main" id="{9A8D009F-7E08-4CCE-A86A-BA4170D78ECD}"/>
                </a:ext>
              </a:extLst>
            </p:cNvPr>
            <p:cNvSpPr/>
            <p:nvPr/>
          </p:nvSpPr>
          <p:spPr>
            <a:xfrm>
              <a:off x="5960437" y="3855732"/>
              <a:ext cx="712864" cy="419317"/>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31" name="Google Shape;133;p3">
              <a:extLst>
                <a:ext uri="{FF2B5EF4-FFF2-40B4-BE49-F238E27FC236}">
                  <a16:creationId xmlns:a16="http://schemas.microsoft.com/office/drawing/2014/main" id="{B26D16EB-CAF3-40C1-B403-368196AE17A5}"/>
                </a:ext>
              </a:extLst>
            </p:cNvPr>
            <p:cNvGrpSpPr/>
            <p:nvPr/>
          </p:nvGrpSpPr>
          <p:grpSpPr>
            <a:xfrm rot="891035">
              <a:off x="1165229" y="1691730"/>
              <a:ext cx="657771" cy="386113"/>
              <a:chOff x="1429156" y="1387535"/>
              <a:chExt cx="657769" cy="386112"/>
            </a:xfrm>
          </p:grpSpPr>
          <p:sp>
            <p:nvSpPr>
              <p:cNvPr id="71" name="Google Shape;134;p3">
                <a:extLst>
                  <a:ext uri="{FF2B5EF4-FFF2-40B4-BE49-F238E27FC236}">
                    <a16:creationId xmlns:a16="http://schemas.microsoft.com/office/drawing/2014/main" id="{75ACE2E8-E896-4D2F-AA37-81A8AEFC8139}"/>
                  </a:ext>
                </a:extLst>
              </p:cNvPr>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72" name="Google Shape;135;p3">
                <a:extLst>
                  <a:ext uri="{FF2B5EF4-FFF2-40B4-BE49-F238E27FC236}">
                    <a16:creationId xmlns:a16="http://schemas.microsoft.com/office/drawing/2014/main" id="{7206F198-9F89-4266-9D50-C07019C2CD7E}"/>
                  </a:ext>
                </a:extLst>
              </p:cNvPr>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32" name="Google Shape;136;p3">
              <a:extLst>
                <a:ext uri="{FF2B5EF4-FFF2-40B4-BE49-F238E27FC236}">
                  <a16:creationId xmlns:a16="http://schemas.microsoft.com/office/drawing/2014/main" id="{375853E5-8D2D-4BFD-A344-777696706008}"/>
                </a:ext>
              </a:extLst>
            </p:cNvPr>
            <p:cNvSpPr/>
            <p:nvPr/>
          </p:nvSpPr>
          <p:spPr>
            <a:xfrm rot="-1696692">
              <a:off x="7441723" y="1525254"/>
              <a:ext cx="760522" cy="200454"/>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3" name="Google Shape;137;p3">
              <a:extLst>
                <a:ext uri="{FF2B5EF4-FFF2-40B4-BE49-F238E27FC236}">
                  <a16:creationId xmlns:a16="http://schemas.microsoft.com/office/drawing/2014/main" id="{6421FDF3-8380-4586-B83E-2921B2CFAF8F}"/>
                </a:ext>
              </a:extLst>
            </p:cNvPr>
            <p:cNvSpPr/>
            <p:nvPr/>
          </p:nvSpPr>
          <p:spPr>
            <a:xfrm>
              <a:off x="1161548" y="2558031"/>
              <a:ext cx="665135" cy="522113"/>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34" name="Google Shape;138;p3">
              <a:extLst>
                <a:ext uri="{FF2B5EF4-FFF2-40B4-BE49-F238E27FC236}">
                  <a16:creationId xmlns:a16="http://schemas.microsoft.com/office/drawing/2014/main" id="{5D66BD58-4BE5-4935-BF2C-EDC1609FD8BD}"/>
                </a:ext>
              </a:extLst>
            </p:cNvPr>
            <p:cNvGrpSpPr/>
            <p:nvPr/>
          </p:nvGrpSpPr>
          <p:grpSpPr>
            <a:xfrm>
              <a:off x="346827" y="3411153"/>
              <a:ext cx="376916" cy="455685"/>
              <a:chOff x="1010452" y="1144365"/>
              <a:chExt cx="376916" cy="455685"/>
            </a:xfrm>
          </p:grpSpPr>
          <p:sp>
            <p:nvSpPr>
              <p:cNvPr id="69" name="Google Shape;139;p3">
                <a:extLst>
                  <a:ext uri="{FF2B5EF4-FFF2-40B4-BE49-F238E27FC236}">
                    <a16:creationId xmlns:a16="http://schemas.microsoft.com/office/drawing/2014/main" id="{8C9BC79A-1AA0-4E0B-A67B-8A9CA8102CE9}"/>
                  </a:ext>
                </a:extLst>
              </p:cNvPr>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70" name="Google Shape;140;p3">
                <a:extLst>
                  <a:ext uri="{FF2B5EF4-FFF2-40B4-BE49-F238E27FC236}">
                    <a16:creationId xmlns:a16="http://schemas.microsoft.com/office/drawing/2014/main" id="{75BFC764-F28D-40CD-A337-0DCD40399465}"/>
                  </a:ext>
                </a:extLst>
              </p:cNvPr>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35" name="Google Shape;141;p3">
              <a:extLst>
                <a:ext uri="{FF2B5EF4-FFF2-40B4-BE49-F238E27FC236}">
                  <a16:creationId xmlns:a16="http://schemas.microsoft.com/office/drawing/2014/main" id="{B47530CC-894E-4F4E-A9E1-811A9F54E060}"/>
                </a:ext>
              </a:extLst>
            </p:cNvPr>
            <p:cNvSpPr/>
            <p:nvPr/>
          </p:nvSpPr>
          <p:spPr>
            <a:xfrm rot="-1109260">
              <a:off x="7493180" y="3971096"/>
              <a:ext cx="396713" cy="402269"/>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6" name="Google Shape;142;p3">
              <a:extLst>
                <a:ext uri="{FF2B5EF4-FFF2-40B4-BE49-F238E27FC236}">
                  <a16:creationId xmlns:a16="http://schemas.microsoft.com/office/drawing/2014/main" id="{BFFDEA78-7890-4D70-AE9F-F38D5F43582C}"/>
                </a:ext>
              </a:extLst>
            </p:cNvPr>
            <p:cNvSpPr/>
            <p:nvPr/>
          </p:nvSpPr>
          <p:spPr>
            <a:xfrm>
              <a:off x="6255960" y="791694"/>
              <a:ext cx="453103" cy="511439"/>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7" name="Google Shape;143;p3">
              <a:extLst>
                <a:ext uri="{FF2B5EF4-FFF2-40B4-BE49-F238E27FC236}">
                  <a16:creationId xmlns:a16="http://schemas.microsoft.com/office/drawing/2014/main" id="{594D8DC3-1DC1-4C04-8D8B-12D29A61F2A4}"/>
                </a:ext>
              </a:extLst>
            </p:cNvPr>
            <p:cNvSpPr/>
            <p:nvPr/>
          </p:nvSpPr>
          <p:spPr>
            <a:xfrm rot="1799564">
              <a:off x="7155158" y="4556613"/>
              <a:ext cx="351219" cy="440001"/>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8" name="Google Shape;144;p3">
              <a:extLst>
                <a:ext uri="{FF2B5EF4-FFF2-40B4-BE49-F238E27FC236}">
                  <a16:creationId xmlns:a16="http://schemas.microsoft.com/office/drawing/2014/main" id="{81F1ED35-B550-4F73-8A0D-BB1EA8636792}"/>
                </a:ext>
              </a:extLst>
            </p:cNvPr>
            <p:cNvSpPr/>
            <p:nvPr/>
          </p:nvSpPr>
          <p:spPr>
            <a:xfrm>
              <a:off x="7413193" y="740389"/>
              <a:ext cx="289739" cy="45623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9" name="Google Shape;145;p3">
              <a:extLst>
                <a:ext uri="{FF2B5EF4-FFF2-40B4-BE49-F238E27FC236}">
                  <a16:creationId xmlns:a16="http://schemas.microsoft.com/office/drawing/2014/main" id="{FCA7A200-8695-4433-80AB-6AD5C9BC8FB1}"/>
                </a:ext>
              </a:extLst>
            </p:cNvPr>
            <p:cNvSpPr/>
            <p:nvPr/>
          </p:nvSpPr>
          <p:spPr>
            <a:xfrm>
              <a:off x="7082287" y="-53997"/>
              <a:ext cx="602898" cy="641121"/>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0" name="Google Shape;146;p3">
              <a:extLst>
                <a:ext uri="{FF2B5EF4-FFF2-40B4-BE49-F238E27FC236}">
                  <a16:creationId xmlns:a16="http://schemas.microsoft.com/office/drawing/2014/main" id="{C35532D8-0C59-45DE-AEA2-EDF349D00105}"/>
                </a:ext>
              </a:extLst>
            </p:cNvPr>
            <p:cNvSpPr/>
            <p:nvPr/>
          </p:nvSpPr>
          <p:spPr>
            <a:xfrm>
              <a:off x="4981978" y="271723"/>
              <a:ext cx="738779" cy="460515"/>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1" name="Google Shape;147;p3">
              <a:extLst>
                <a:ext uri="{FF2B5EF4-FFF2-40B4-BE49-F238E27FC236}">
                  <a16:creationId xmlns:a16="http://schemas.microsoft.com/office/drawing/2014/main" id="{85AAC109-4491-463F-B14F-6FEBB7D58F80}"/>
                </a:ext>
              </a:extLst>
            </p:cNvPr>
            <p:cNvSpPr/>
            <p:nvPr/>
          </p:nvSpPr>
          <p:spPr>
            <a:xfrm rot="-1245048">
              <a:off x="7884626" y="2097617"/>
              <a:ext cx="363919" cy="537176"/>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2" name="Google Shape;148;p3">
              <a:extLst>
                <a:ext uri="{FF2B5EF4-FFF2-40B4-BE49-F238E27FC236}">
                  <a16:creationId xmlns:a16="http://schemas.microsoft.com/office/drawing/2014/main" id="{E58DA6A9-C278-4BB1-B2CB-D5E0026C1509}"/>
                </a:ext>
              </a:extLst>
            </p:cNvPr>
            <p:cNvSpPr/>
            <p:nvPr/>
          </p:nvSpPr>
          <p:spPr>
            <a:xfrm>
              <a:off x="313599" y="1360788"/>
              <a:ext cx="410163" cy="515682"/>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3" name="Google Shape;149;p3">
              <a:extLst>
                <a:ext uri="{FF2B5EF4-FFF2-40B4-BE49-F238E27FC236}">
                  <a16:creationId xmlns:a16="http://schemas.microsoft.com/office/drawing/2014/main" id="{789450D2-6F31-4A2B-B6F9-41770B7F2109}"/>
                </a:ext>
              </a:extLst>
            </p:cNvPr>
            <p:cNvSpPr/>
            <p:nvPr/>
          </p:nvSpPr>
          <p:spPr>
            <a:xfrm>
              <a:off x="2688787" y="4098763"/>
              <a:ext cx="455682" cy="43272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4" name="Google Shape;150;p3">
              <a:extLst>
                <a:ext uri="{FF2B5EF4-FFF2-40B4-BE49-F238E27FC236}">
                  <a16:creationId xmlns:a16="http://schemas.microsoft.com/office/drawing/2014/main" id="{5573F5F2-17BD-48C0-9F23-F83B1A5A8105}"/>
                </a:ext>
              </a:extLst>
            </p:cNvPr>
            <p:cNvSpPr/>
            <p:nvPr/>
          </p:nvSpPr>
          <p:spPr>
            <a:xfrm>
              <a:off x="933400" y="1069738"/>
              <a:ext cx="175646" cy="373020"/>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5" name="Google Shape;151;p3">
              <a:extLst>
                <a:ext uri="{FF2B5EF4-FFF2-40B4-BE49-F238E27FC236}">
                  <a16:creationId xmlns:a16="http://schemas.microsoft.com/office/drawing/2014/main" id="{1669DDF8-3A03-4864-9401-6964B3660B6E}"/>
                </a:ext>
              </a:extLst>
            </p:cNvPr>
            <p:cNvSpPr/>
            <p:nvPr/>
          </p:nvSpPr>
          <p:spPr>
            <a:xfrm>
              <a:off x="8204352" y="3801552"/>
              <a:ext cx="240787" cy="203050"/>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6" name="Google Shape;152;p3">
              <a:extLst>
                <a:ext uri="{FF2B5EF4-FFF2-40B4-BE49-F238E27FC236}">
                  <a16:creationId xmlns:a16="http://schemas.microsoft.com/office/drawing/2014/main" id="{FD5CC3CC-71F7-4EA4-9714-7E4B1A822154}"/>
                </a:ext>
              </a:extLst>
            </p:cNvPr>
            <p:cNvSpPr/>
            <p:nvPr/>
          </p:nvSpPr>
          <p:spPr>
            <a:xfrm>
              <a:off x="8204357" y="240186"/>
              <a:ext cx="175884" cy="17472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7" name="Google Shape;153;p3">
              <a:extLst>
                <a:ext uri="{FF2B5EF4-FFF2-40B4-BE49-F238E27FC236}">
                  <a16:creationId xmlns:a16="http://schemas.microsoft.com/office/drawing/2014/main" id="{66AD0467-5823-4999-AD6B-89A8E5203963}"/>
                </a:ext>
              </a:extLst>
            </p:cNvPr>
            <p:cNvSpPr/>
            <p:nvPr/>
          </p:nvSpPr>
          <p:spPr>
            <a:xfrm>
              <a:off x="8514477" y="3303552"/>
              <a:ext cx="236138" cy="229907"/>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8" name="Google Shape;154;p3">
              <a:extLst>
                <a:ext uri="{FF2B5EF4-FFF2-40B4-BE49-F238E27FC236}">
                  <a16:creationId xmlns:a16="http://schemas.microsoft.com/office/drawing/2014/main" id="{273E409A-ECD6-470B-8EF7-98B6344C2682}"/>
                </a:ext>
              </a:extLst>
            </p:cNvPr>
            <p:cNvSpPr/>
            <p:nvPr/>
          </p:nvSpPr>
          <p:spPr>
            <a:xfrm rot="9304419">
              <a:off x="3726725" y="4079275"/>
              <a:ext cx="219185" cy="471718"/>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9" name="Google Shape;155;p3">
              <a:extLst>
                <a:ext uri="{FF2B5EF4-FFF2-40B4-BE49-F238E27FC236}">
                  <a16:creationId xmlns:a16="http://schemas.microsoft.com/office/drawing/2014/main" id="{E9F45DAE-D07F-4A54-A8CA-371949E134EF}"/>
                </a:ext>
              </a:extLst>
            </p:cNvPr>
            <p:cNvSpPr/>
            <p:nvPr/>
          </p:nvSpPr>
          <p:spPr>
            <a:xfrm>
              <a:off x="3033704" y="205770"/>
              <a:ext cx="238646" cy="243555"/>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0" name="Google Shape;156;p3">
              <a:extLst>
                <a:ext uri="{FF2B5EF4-FFF2-40B4-BE49-F238E27FC236}">
                  <a16:creationId xmlns:a16="http://schemas.microsoft.com/office/drawing/2014/main" id="{658AC260-88AF-48F4-A331-C8C9FB4AF599}"/>
                </a:ext>
              </a:extLst>
            </p:cNvPr>
            <p:cNvSpPr/>
            <p:nvPr/>
          </p:nvSpPr>
          <p:spPr>
            <a:xfrm>
              <a:off x="8737650" y="439219"/>
              <a:ext cx="257856" cy="284838"/>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1" name="Google Shape;157;p3">
              <a:extLst>
                <a:ext uri="{FF2B5EF4-FFF2-40B4-BE49-F238E27FC236}">
                  <a16:creationId xmlns:a16="http://schemas.microsoft.com/office/drawing/2014/main" id="{FD01B15F-3134-4B86-81F7-196D34FD1337}"/>
                </a:ext>
              </a:extLst>
            </p:cNvPr>
            <p:cNvSpPr/>
            <p:nvPr/>
          </p:nvSpPr>
          <p:spPr>
            <a:xfrm>
              <a:off x="1334256" y="207258"/>
              <a:ext cx="223503" cy="240600"/>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2" name="Google Shape;158;p3">
              <a:extLst>
                <a:ext uri="{FF2B5EF4-FFF2-40B4-BE49-F238E27FC236}">
                  <a16:creationId xmlns:a16="http://schemas.microsoft.com/office/drawing/2014/main" id="{ECE62D4D-DAD1-4BD5-95D7-E4F2C4AB4E20}"/>
                </a:ext>
              </a:extLst>
            </p:cNvPr>
            <p:cNvSpPr/>
            <p:nvPr/>
          </p:nvSpPr>
          <p:spPr>
            <a:xfrm>
              <a:off x="7053257" y="3763614"/>
              <a:ext cx="204383" cy="27891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3" name="Google Shape;159;p3">
              <a:extLst>
                <a:ext uri="{FF2B5EF4-FFF2-40B4-BE49-F238E27FC236}">
                  <a16:creationId xmlns:a16="http://schemas.microsoft.com/office/drawing/2014/main" id="{E1411E4E-DD68-441C-BA24-04EC531F7CB4}"/>
                </a:ext>
              </a:extLst>
            </p:cNvPr>
            <p:cNvSpPr/>
            <p:nvPr/>
          </p:nvSpPr>
          <p:spPr>
            <a:xfrm>
              <a:off x="711508" y="3001159"/>
              <a:ext cx="154433" cy="272786"/>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4" name="Google Shape;160;p3">
              <a:extLst>
                <a:ext uri="{FF2B5EF4-FFF2-40B4-BE49-F238E27FC236}">
                  <a16:creationId xmlns:a16="http://schemas.microsoft.com/office/drawing/2014/main" id="{4FAAA02B-145E-42EF-9989-D3B3298B2D2D}"/>
                </a:ext>
              </a:extLst>
            </p:cNvPr>
            <p:cNvSpPr/>
            <p:nvPr/>
          </p:nvSpPr>
          <p:spPr>
            <a:xfrm>
              <a:off x="8576875" y="2558027"/>
              <a:ext cx="223822" cy="307981"/>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5" name="Google Shape;161;p3">
              <a:extLst>
                <a:ext uri="{FF2B5EF4-FFF2-40B4-BE49-F238E27FC236}">
                  <a16:creationId xmlns:a16="http://schemas.microsoft.com/office/drawing/2014/main" id="{A1BC7C48-F5BC-429D-A0C2-2F698A1C754A}"/>
                </a:ext>
              </a:extLst>
            </p:cNvPr>
            <p:cNvSpPr/>
            <p:nvPr/>
          </p:nvSpPr>
          <p:spPr>
            <a:xfrm>
              <a:off x="140852" y="836409"/>
              <a:ext cx="224053" cy="290283"/>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56" name="Google Shape;162;p3">
              <a:extLst>
                <a:ext uri="{FF2B5EF4-FFF2-40B4-BE49-F238E27FC236}">
                  <a16:creationId xmlns:a16="http://schemas.microsoft.com/office/drawing/2014/main" id="{061BBCF4-A94F-464F-9254-80F333F37689}"/>
                </a:ext>
              </a:extLst>
            </p:cNvPr>
            <p:cNvGrpSpPr/>
            <p:nvPr/>
          </p:nvGrpSpPr>
          <p:grpSpPr>
            <a:xfrm>
              <a:off x="6457245" y="4530131"/>
              <a:ext cx="216066" cy="276377"/>
              <a:chOff x="6422295" y="3351500"/>
              <a:chExt cx="252856" cy="323399"/>
            </a:xfrm>
          </p:grpSpPr>
          <p:sp>
            <p:nvSpPr>
              <p:cNvPr id="67" name="Google Shape;163;p3">
                <a:extLst>
                  <a:ext uri="{FF2B5EF4-FFF2-40B4-BE49-F238E27FC236}">
                    <a16:creationId xmlns:a16="http://schemas.microsoft.com/office/drawing/2014/main" id="{A5D8B871-971A-497E-88EA-BD3C7E11BB9B}"/>
                  </a:ext>
                </a:extLst>
              </p:cNvPr>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68" name="Google Shape;164;p3">
                <a:extLst>
                  <a:ext uri="{FF2B5EF4-FFF2-40B4-BE49-F238E27FC236}">
                    <a16:creationId xmlns:a16="http://schemas.microsoft.com/office/drawing/2014/main" id="{EF015BEC-6C1B-40AC-A84D-118AD8944F9F}"/>
                  </a:ext>
                </a:extLst>
              </p:cNvPr>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57" name="Google Shape;165;p3">
              <a:extLst>
                <a:ext uri="{FF2B5EF4-FFF2-40B4-BE49-F238E27FC236}">
                  <a16:creationId xmlns:a16="http://schemas.microsoft.com/office/drawing/2014/main" id="{A74C9D07-C230-4862-BDAB-5DE3DD971641}"/>
                </a:ext>
              </a:extLst>
            </p:cNvPr>
            <p:cNvSpPr/>
            <p:nvPr/>
          </p:nvSpPr>
          <p:spPr>
            <a:xfrm>
              <a:off x="2318449" y="613815"/>
              <a:ext cx="332332" cy="336908"/>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8" name="Google Shape;166;p3">
              <a:extLst>
                <a:ext uri="{FF2B5EF4-FFF2-40B4-BE49-F238E27FC236}">
                  <a16:creationId xmlns:a16="http://schemas.microsoft.com/office/drawing/2014/main" id="{CFF947DF-86EC-4D06-8402-0D28FAA07E2E}"/>
                </a:ext>
              </a:extLst>
            </p:cNvPr>
            <p:cNvSpPr/>
            <p:nvPr/>
          </p:nvSpPr>
          <p:spPr>
            <a:xfrm>
              <a:off x="6021196" y="137179"/>
              <a:ext cx="265484" cy="205157"/>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59" name="Google Shape;167;p3">
              <a:extLst>
                <a:ext uri="{FF2B5EF4-FFF2-40B4-BE49-F238E27FC236}">
                  <a16:creationId xmlns:a16="http://schemas.microsoft.com/office/drawing/2014/main" id="{296C5B09-63AC-4349-A8AD-5FC47298B7BF}"/>
                </a:ext>
              </a:extLst>
            </p:cNvPr>
            <p:cNvGrpSpPr/>
            <p:nvPr/>
          </p:nvGrpSpPr>
          <p:grpSpPr>
            <a:xfrm>
              <a:off x="1184427" y="4630083"/>
              <a:ext cx="229693" cy="293080"/>
              <a:chOff x="6793660" y="3322411"/>
              <a:chExt cx="268804" cy="342944"/>
            </a:xfrm>
          </p:grpSpPr>
          <p:sp>
            <p:nvSpPr>
              <p:cNvPr id="64" name="Google Shape;168;p3">
                <a:extLst>
                  <a:ext uri="{FF2B5EF4-FFF2-40B4-BE49-F238E27FC236}">
                    <a16:creationId xmlns:a16="http://schemas.microsoft.com/office/drawing/2014/main" id="{D43D496B-4A9F-4C55-9824-8149A5C3513C}"/>
                  </a:ext>
                </a:extLst>
              </p:cNvPr>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65" name="Google Shape;169;p3">
                <a:extLst>
                  <a:ext uri="{FF2B5EF4-FFF2-40B4-BE49-F238E27FC236}">
                    <a16:creationId xmlns:a16="http://schemas.microsoft.com/office/drawing/2014/main" id="{66796A3A-7456-4310-BB79-D5EFA11CDF29}"/>
                  </a:ext>
                </a:extLst>
              </p:cNvPr>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66" name="Google Shape;170;p3">
                <a:extLst>
                  <a:ext uri="{FF2B5EF4-FFF2-40B4-BE49-F238E27FC236}">
                    <a16:creationId xmlns:a16="http://schemas.microsoft.com/office/drawing/2014/main" id="{5AE20EA3-139D-4E96-87EA-6ABD338A141A}"/>
                  </a:ext>
                </a:extLst>
              </p:cNvPr>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60" name="Google Shape;171;p3">
              <a:extLst>
                <a:ext uri="{FF2B5EF4-FFF2-40B4-BE49-F238E27FC236}">
                  <a16:creationId xmlns:a16="http://schemas.microsoft.com/office/drawing/2014/main" id="{64EE9073-F1CC-4483-89C9-142F060D1563}"/>
                </a:ext>
              </a:extLst>
            </p:cNvPr>
            <p:cNvSpPr/>
            <p:nvPr/>
          </p:nvSpPr>
          <p:spPr>
            <a:xfrm>
              <a:off x="4843337" y="836403"/>
              <a:ext cx="377232" cy="204888"/>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61" name="Google Shape;172;p3">
              <a:extLst>
                <a:ext uri="{FF2B5EF4-FFF2-40B4-BE49-F238E27FC236}">
                  <a16:creationId xmlns:a16="http://schemas.microsoft.com/office/drawing/2014/main" id="{CB7DB896-33B3-41DC-BB01-F2D7CB78EADD}"/>
                </a:ext>
              </a:extLst>
            </p:cNvPr>
            <p:cNvSpPr/>
            <p:nvPr/>
          </p:nvSpPr>
          <p:spPr>
            <a:xfrm rot="-2218186">
              <a:off x="-38492" y="151543"/>
              <a:ext cx="236276" cy="230041"/>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62" name="Google Shape;173;p3">
              <a:extLst>
                <a:ext uri="{FF2B5EF4-FFF2-40B4-BE49-F238E27FC236}">
                  <a16:creationId xmlns:a16="http://schemas.microsoft.com/office/drawing/2014/main" id="{F428F3A0-7407-4A41-8EC0-E729B29E0AB0}"/>
                </a:ext>
              </a:extLst>
            </p:cNvPr>
            <p:cNvSpPr/>
            <p:nvPr/>
          </p:nvSpPr>
          <p:spPr>
            <a:xfrm rot="1464154">
              <a:off x="4569091" y="-94554"/>
              <a:ext cx="235935" cy="229710"/>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63" name="Google Shape;174;p3">
              <a:extLst>
                <a:ext uri="{FF2B5EF4-FFF2-40B4-BE49-F238E27FC236}">
                  <a16:creationId xmlns:a16="http://schemas.microsoft.com/office/drawing/2014/main" id="{4F767371-F835-49CF-A9BA-C3C144C2E73A}"/>
                </a:ext>
              </a:extLst>
            </p:cNvPr>
            <p:cNvSpPr/>
            <p:nvPr/>
          </p:nvSpPr>
          <p:spPr>
            <a:xfrm rot="-2221343">
              <a:off x="1866371" y="3538528"/>
              <a:ext cx="206347" cy="200902"/>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Tree>
    <p:extLst>
      <p:ext uri="{BB962C8B-B14F-4D97-AF65-F5344CB8AC3E}">
        <p14:creationId xmlns:p14="http://schemas.microsoft.com/office/powerpoint/2010/main" val="1480811344"/>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Breaker (B)">
    <p:bg>
      <p:bgPr>
        <a:solidFill>
          <a:srgbClr val="E6E6E6"/>
        </a:solidFill>
        <a:effectLst/>
      </p:bgPr>
    </p:bg>
    <p:spTree>
      <p:nvGrpSpPr>
        <p:cNvPr id="1" name=""/>
        <p:cNvGrpSpPr/>
        <p:nvPr/>
      </p:nvGrpSpPr>
      <p:grpSpPr>
        <a:xfrm>
          <a:off x="0" y="0"/>
          <a:ext cx="0" cy="0"/>
          <a:chOff x="0" y="0"/>
          <a:chExt cx="0" cy="0"/>
        </a:xfrm>
      </p:grpSpPr>
      <p:graphicFrame>
        <p:nvGraphicFramePr>
          <p:cNvPr id="74" name="Object 73" hidden="1">
            <a:extLst>
              <a:ext uri="{FF2B5EF4-FFF2-40B4-BE49-F238E27FC236}">
                <a16:creationId xmlns:a16="http://schemas.microsoft.com/office/drawing/2014/main" id="{84782DE8-9767-4702-8C7F-EAE3A0FA6E3B}"/>
              </a:ext>
            </a:extLst>
          </p:cNvPr>
          <p:cNvGraphicFramePr>
            <a:graphicFrameLocks noChangeAspect="1"/>
          </p:cNvGraphicFramePr>
          <p:nvPr userDrawn="1">
            <p:custDataLst>
              <p:tags r:id="rId1"/>
            </p:custDataLst>
            <p:extLst>
              <p:ext uri="{D42A27DB-BD31-4B8C-83A1-F6EECF244321}">
                <p14:modId xmlns:p14="http://schemas.microsoft.com/office/powerpoint/2010/main" val="40546001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74" name="Object 73" hidden="1">
                        <a:extLst>
                          <a:ext uri="{FF2B5EF4-FFF2-40B4-BE49-F238E27FC236}">
                            <a16:creationId xmlns:a16="http://schemas.microsoft.com/office/drawing/2014/main" id="{84782DE8-9767-4702-8C7F-EAE3A0FA6E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B4DA3B0F-03CD-4108-8860-23727812948A}"/>
              </a:ext>
            </a:extLst>
          </p:cNvPr>
          <p:cNvPicPr>
            <a:picLocks noChangeAspect="1"/>
          </p:cNvPicPr>
          <p:nvPr userDrawn="1"/>
        </p:nvPicPr>
        <p:blipFill>
          <a:blip r:embed="rId5"/>
          <a:stretch>
            <a:fillRect/>
          </a:stretch>
        </p:blipFill>
        <p:spPr>
          <a:xfrm>
            <a:off x="-154675" y="-77484"/>
            <a:ext cx="12501349" cy="7162403"/>
          </a:xfrm>
          <a:prstGeom prst="rect">
            <a:avLst/>
          </a:prstGeom>
        </p:spPr>
      </p:pic>
      <p:sp>
        <p:nvSpPr>
          <p:cNvPr id="2" name="Title 1"/>
          <p:cNvSpPr>
            <a:spLocks noGrp="1"/>
          </p:cNvSpPr>
          <p:nvPr>
            <p:ph type="ctrTitle" hasCustomPrompt="1"/>
          </p:nvPr>
        </p:nvSpPr>
        <p:spPr bwMode="white">
          <a:xfrm>
            <a:off x="1609725" y="1122363"/>
            <a:ext cx="9010650" cy="1984631"/>
          </a:xfrm>
        </p:spPr>
        <p:txBody>
          <a:bodyPr vert="horz" anchor="ctr"/>
          <a:lstStyle>
            <a:lvl1pPr algn="ctr" rtl="0">
              <a:defRPr sz="6000">
                <a:solidFill>
                  <a:schemeClr val="tx1"/>
                </a:solidFill>
              </a:defRPr>
            </a:lvl1pPr>
          </a:lstStyle>
          <a:p>
            <a:r>
              <a:rPr lang="da-DK" noProof="0"/>
              <a:t>Click to add </a:t>
            </a:r>
            <a:r>
              <a:rPr lang="da-DK"/>
              <a:t>Breaker text</a:t>
            </a:r>
          </a:p>
        </p:txBody>
      </p:sp>
      <p:sp>
        <p:nvSpPr>
          <p:cNvPr id="75" name="Rectangle 74">
            <a:extLst>
              <a:ext uri="{FF2B5EF4-FFF2-40B4-BE49-F238E27FC236}">
                <a16:creationId xmlns:a16="http://schemas.microsoft.com/office/drawing/2014/main" id="{D3B8EA68-780D-408D-A1B0-D4E553F60DC6}"/>
              </a:ext>
            </a:extLst>
          </p:cNvPr>
          <p:cNvSpPr/>
          <p:nvPr userDrawn="1"/>
        </p:nvSpPr>
        <p:spPr>
          <a:xfrm>
            <a:off x="5991225" y="6496050"/>
            <a:ext cx="295275" cy="21907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Tree>
    <p:extLst>
      <p:ext uri="{BB962C8B-B14F-4D97-AF65-F5344CB8AC3E}">
        <p14:creationId xmlns:p14="http://schemas.microsoft.com/office/powerpoint/2010/main" val="4004401256"/>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Breaker (C)">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74CC8F9-A212-4669-B5A2-90527C0FB5EF}"/>
              </a:ext>
            </a:extLst>
          </p:cNvPr>
          <p:cNvGraphicFramePr>
            <a:graphicFrameLocks noChangeAspect="1"/>
          </p:cNvGraphicFramePr>
          <p:nvPr userDrawn="1">
            <p:custDataLst>
              <p:tags r:id="rId1"/>
            </p:custDataLst>
            <p:extLst>
              <p:ext uri="{D42A27DB-BD31-4B8C-83A1-F6EECF244321}">
                <p14:modId xmlns:p14="http://schemas.microsoft.com/office/powerpoint/2010/main" val="8552574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974CC8F9-A212-4669-B5A2-90527C0FB5E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Background"/>
          <p:cNvSpPr/>
          <p:nvPr userDrawn="1"/>
        </p:nvSpPr>
        <p:spPr>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ctrTitle" hasCustomPrompt="1"/>
          </p:nvPr>
        </p:nvSpPr>
        <p:spPr>
          <a:xfrm>
            <a:off x="1350000" y="1122363"/>
            <a:ext cx="8509963" cy="1984631"/>
          </a:xfrm>
        </p:spPr>
        <p:txBody>
          <a:bodyPr vert="horz" anchor="b"/>
          <a:lstStyle>
            <a:lvl1pPr algn="l" rtl="0">
              <a:defRPr sz="6000">
                <a:solidFill>
                  <a:schemeClr val="accent2"/>
                </a:solidFill>
              </a:defRPr>
            </a:lvl1pPr>
          </a:lstStyle>
          <a:p>
            <a:r>
              <a:rPr lang="da-DK" noProof="0"/>
              <a:t>Click to add </a:t>
            </a:r>
            <a:r>
              <a:rPr lang="da-DK"/>
              <a:t>Breaker text</a:t>
            </a:r>
          </a:p>
        </p:txBody>
      </p:sp>
      <p:sp>
        <p:nvSpPr>
          <p:cNvPr id="3" name="Subtitle 2"/>
          <p:cNvSpPr>
            <a:spLocks noGrp="1"/>
          </p:cNvSpPr>
          <p:nvPr>
            <p:ph type="subTitle" idx="1" hasCustomPrompt="1"/>
          </p:nvPr>
        </p:nvSpPr>
        <p:spPr>
          <a:xfrm>
            <a:off x="1350000" y="3503718"/>
            <a:ext cx="3939550" cy="1152000"/>
          </a:xfrm>
        </p:spPr>
        <p:txBody>
          <a:bodyPr lIns="36000"/>
          <a:lstStyle>
            <a:lvl1pPr marL="0" indent="0" algn="l" rtl="0">
              <a:lnSpc>
                <a:spcPct val="100000"/>
              </a:lnSpc>
              <a:spcBef>
                <a:spcPts val="0"/>
              </a:spcBef>
              <a:buFont typeface="Verdana" panose="020B0604030504040204" pitchFamily="34" charset="0"/>
              <a:buChar char="​"/>
              <a:defRPr sz="1600">
                <a:solidFill>
                  <a:schemeClr val="accent2"/>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da-DK"/>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p:txBody>
          <a:bodyPr/>
          <a:lstStyle>
            <a:lvl1pPr rtl="0">
              <a:defRPr>
                <a:solidFill>
                  <a:schemeClr val="accent2"/>
                </a:solidFill>
              </a:defRPr>
            </a:lvl1pPr>
          </a:lstStyle>
          <a:p>
            <a:fld id="{E373EE1C-D19B-4EA0-9A15-DED1DEE449B9}" type="datetime1">
              <a:rPr lang="da-DK" smtClean="0"/>
              <a:pPr/>
              <a:t>03-02-2023</a:t>
            </a:fld>
            <a:endParaRPr lang="da-DK"/>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p:txBody>
          <a:bodyPr/>
          <a:lstStyle>
            <a:lvl1pPr rtl="0">
              <a:defRPr>
                <a:solidFill>
                  <a:schemeClr val="accent2"/>
                </a:solidFill>
              </a:defRPr>
            </a:lvl1pPr>
          </a:lstStyle>
          <a:p>
            <a:endParaRPr lang="da-DK"/>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p:txBody>
          <a:bodyPr/>
          <a:lstStyle>
            <a:lvl1pPr rtl="0">
              <a:defRPr>
                <a:solidFill>
                  <a:schemeClr val="accent2"/>
                </a:solidFill>
              </a:defRPr>
            </a:lvl1pPr>
          </a:lstStyle>
          <a:p>
            <a:fld id="{23AA811B-2EBD-4900-905E-5BE206449611}" type="slidenum">
              <a:rPr lang="da-DK" smtClean="0"/>
              <a:pPr/>
              <a:t>‹#›</a:t>
            </a:fld>
            <a:endParaRPr lang="da-DK"/>
          </a:p>
        </p:txBody>
      </p:sp>
      <p:sp>
        <p:nvSpPr>
          <p:cNvPr id="10" name="Lav dynamik">
            <a:extLst>
              <a:ext uri="{FF2B5EF4-FFF2-40B4-BE49-F238E27FC236}">
                <a16:creationId xmlns:a16="http://schemas.microsoft.com/office/drawing/2014/main" id="{0224D57B-23DE-43CD-A5E3-B1FD72D6C8DA}"/>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accent2"/>
                </a:solidFill>
              </a:rPr>
              <a:t>Ramboll</a:t>
            </a:r>
          </a:p>
        </p:txBody>
      </p:sp>
    </p:spTree>
    <p:extLst>
      <p:ext uri="{BB962C8B-B14F-4D97-AF65-F5344CB8AC3E}">
        <p14:creationId xmlns:p14="http://schemas.microsoft.com/office/powerpoint/2010/main" val="709031245"/>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reaker image">
    <p:bg>
      <p:bgPr>
        <a:solidFill>
          <a:schemeClr val="tx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E0DF49-C183-4D5C-9A2E-7134386478D1}"/>
              </a:ext>
            </a:extLst>
          </p:cNvPr>
          <p:cNvGraphicFramePr>
            <a:graphicFrameLocks noChangeAspect="1"/>
          </p:cNvGraphicFramePr>
          <p:nvPr userDrawn="1">
            <p:custDataLst>
              <p:tags r:id="rId1"/>
            </p:custDataLst>
            <p:extLst>
              <p:ext uri="{D42A27DB-BD31-4B8C-83A1-F6EECF244321}">
                <p14:modId xmlns:p14="http://schemas.microsoft.com/office/powerpoint/2010/main" val="5364032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C3E0DF49-C183-4D5C-9A2E-7134386478D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Date Placeholder 6" hidden="1">
            <a:extLst>
              <a:ext uri="{FF2B5EF4-FFF2-40B4-BE49-F238E27FC236}">
                <a16:creationId xmlns:a16="http://schemas.microsoft.com/office/drawing/2014/main" id="{7C5422F3-5F2C-463F-A5A3-46F0157D8240}"/>
              </a:ext>
            </a:extLst>
          </p:cNvPr>
          <p:cNvSpPr>
            <a:spLocks noGrp="1"/>
          </p:cNvSpPr>
          <p:nvPr>
            <p:ph type="dt" sz="half" idx="15"/>
          </p:nvPr>
        </p:nvSpPr>
        <p:spPr>
          <a:xfrm>
            <a:off x="0" y="6858000"/>
            <a:ext cx="0" cy="0"/>
          </a:xfrm>
        </p:spPr>
        <p:txBody>
          <a:bodyPr/>
          <a:lstStyle>
            <a:lvl1pPr rtl="0">
              <a:defRPr sz="100">
                <a:noFill/>
              </a:defRPr>
            </a:lvl1pPr>
          </a:lstStyle>
          <a:p>
            <a:fld id="{1466C188-1D45-4F08-8DB4-23F6002C2B91}" type="datetime1">
              <a:rPr lang="da-DK" smtClean="0"/>
              <a:pPr/>
              <a:t>03-02-2023</a:t>
            </a:fld>
            <a:endParaRPr lang="da-DK"/>
          </a:p>
        </p:txBody>
      </p:sp>
      <p:sp>
        <p:nvSpPr>
          <p:cNvPr id="12" name="Slide Number Placeholder 10" hidden="1">
            <a:extLst>
              <a:ext uri="{FF2B5EF4-FFF2-40B4-BE49-F238E27FC236}">
                <a16:creationId xmlns:a16="http://schemas.microsoft.com/office/drawing/2014/main" id="{98C6F70D-EDED-4332-A39E-FEB70236951D}"/>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13" name="Footer Placeholder 8" hidden="1">
            <a:extLst>
              <a:ext uri="{FF2B5EF4-FFF2-40B4-BE49-F238E27FC236}">
                <a16:creationId xmlns:a16="http://schemas.microsoft.com/office/drawing/2014/main" id="{967103C1-9540-4364-BCE9-15A87F07812F}"/>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5" name="Title 1">
            <a:extLst>
              <a:ext uri="{FF2B5EF4-FFF2-40B4-BE49-F238E27FC236}">
                <a16:creationId xmlns:a16="http://schemas.microsoft.com/office/drawing/2014/main" id="{9937409C-206B-454B-8F34-A6BF4D2A9B2A}"/>
              </a:ext>
            </a:extLst>
          </p:cNvPr>
          <p:cNvSpPr>
            <a:spLocks noGrp="1"/>
          </p:cNvSpPr>
          <p:nvPr>
            <p:ph type="ctrTitle" hasCustomPrompt="1"/>
          </p:nvPr>
        </p:nvSpPr>
        <p:spPr>
          <a:xfrm>
            <a:off x="1350000" y="1122363"/>
            <a:ext cx="8509963" cy="1984631"/>
          </a:xfrm>
        </p:spPr>
        <p:txBody>
          <a:bodyPr vert="horz" anchor="b"/>
          <a:lstStyle>
            <a:lvl1pPr algn="l" rtl="0">
              <a:defRPr sz="6000">
                <a:solidFill>
                  <a:schemeClr val="bg1"/>
                </a:solidFill>
              </a:defRPr>
            </a:lvl1pPr>
          </a:lstStyle>
          <a:p>
            <a:r>
              <a:rPr lang="da-DK" noProof="0"/>
              <a:t>Click to add </a:t>
            </a:r>
            <a:r>
              <a:rPr lang="da-DK"/>
              <a:t>Breaker text</a:t>
            </a:r>
          </a:p>
        </p:txBody>
      </p:sp>
      <p:sp>
        <p:nvSpPr>
          <p:cNvPr id="16" name="Subtitle 2">
            <a:extLst>
              <a:ext uri="{FF2B5EF4-FFF2-40B4-BE49-F238E27FC236}">
                <a16:creationId xmlns:a16="http://schemas.microsoft.com/office/drawing/2014/main" id="{AAC92615-713B-4965-8112-B0AF203E307A}"/>
              </a:ext>
            </a:extLst>
          </p:cNvPr>
          <p:cNvSpPr>
            <a:spLocks noGrp="1"/>
          </p:cNvSpPr>
          <p:nvPr>
            <p:ph type="subTitle" idx="1" hasCustomPrompt="1"/>
          </p:nvPr>
        </p:nvSpPr>
        <p:spPr>
          <a:xfrm>
            <a:off x="1350000" y="3503718"/>
            <a:ext cx="3939550" cy="1152000"/>
          </a:xfrm>
        </p:spPr>
        <p:txBody>
          <a:bodyPr lIns="36000"/>
          <a:lstStyle>
            <a:lvl1pPr marL="0" indent="0" algn="l" rtl="0">
              <a:lnSpc>
                <a:spcPct val="100000"/>
              </a:lnSpc>
              <a:spcBef>
                <a:spcPts val="0"/>
              </a:spcBef>
              <a:buFont typeface="Verdana" panose="020B0604030504040204" pitchFamily="34" charset="0"/>
              <a:buChar char="​"/>
              <a:defRPr sz="1600">
                <a:solidFill>
                  <a:schemeClr val="bg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da-DK"/>
              <a:t>Click to add subtitle</a:t>
            </a:r>
          </a:p>
        </p:txBody>
      </p:sp>
      <p:grpSp>
        <p:nvGrpSpPr>
          <p:cNvPr id="9" name="Google Shape;22;p2">
            <a:extLst>
              <a:ext uri="{FF2B5EF4-FFF2-40B4-BE49-F238E27FC236}">
                <a16:creationId xmlns:a16="http://schemas.microsoft.com/office/drawing/2014/main" id="{CF860034-7B08-4F3D-B762-9A31C79575E9}"/>
              </a:ext>
            </a:extLst>
          </p:cNvPr>
          <p:cNvGrpSpPr/>
          <p:nvPr userDrawn="1"/>
        </p:nvGrpSpPr>
        <p:grpSpPr>
          <a:xfrm>
            <a:off x="81519" y="-84327"/>
            <a:ext cx="12028962" cy="7026653"/>
            <a:chOff x="-85500" y="-168653"/>
            <a:chExt cx="9290344" cy="5426904"/>
          </a:xfrm>
        </p:grpSpPr>
        <p:grpSp>
          <p:nvGrpSpPr>
            <p:cNvPr id="14" name="Google Shape;23;p2">
              <a:extLst>
                <a:ext uri="{FF2B5EF4-FFF2-40B4-BE49-F238E27FC236}">
                  <a16:creationId xmlns:a16="http://schemas.microsoft.com/office/drawing/2014/main" id="{374DAF26-CC1A-4B23-B786-9BEE004A4999}"/>
                </a:ext>
              </a:extLst>
            </p:cNvPr>
            <p:cNvGrpSpPr/>
            <p:nvPr/>
          </p:nvGrpSpPr>
          <p:grpSpPr>
            <a:xfrm>
              <a:off x="3870624" y="271731"/>
              <a:ext cx="531017" cy="704779"/>
              <a:chOff x="3870624" y="271731"/>
              <a:chExt cx="531017" cy="704779"/>
            </a:xfrm>
          </p:grpSpPr>
          <p:sp>
            <p:nvSpPr>
              <p:cNvPr id="100" name="Google Shape;24;p2">
                <a:extLst>
                  <a:ext uri="{FF2B5EF4-FFF2-40B4-BE49-F238E27FC236}">
                    <a16:creationId xmlns:a16="http://schemas.microsoft.com/office/drawing/2014/main" id="{5CAA66CA-0C74-4E12-A951-E58F094E3B5A}"/>
                  </a:ext>
                </a:extLst>
              </p:cNvPr>
              <p:cNvSpPr/>
              <p:nvPr/>
            </p:nvSpPr>
            <p:spPr>
              <a:xfrm>
                <a:off x="3870624" y="311200"/>
                <a:ext cx="425807" cy="38584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101" name="Google Shape;25;p2">
                <a:extLst>
                  <a:ext uri="{FF2B5EF4-FFF2-40B4-BE49-F238E27FC236}">
                    <a16:creationId xmlns:a16="http://schemas.microsoft.com/office/drawing/2014/main" id="{4F9740FA-1D78-4B0B-8ED1-34B3D3955579}"/>
                  </a:ext>
                </a:extLst>
              </p:cNvPr>
              <p:cNvSpPr/>
              <p:nvPr/>
            </p:nvSpPr>
            <p:spPr>
              <a:xfrm>
                <a:off x="3901992" y="271731"/>
                <a:ext cx="499650" cy="704779"/>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grpSp>
          <p:nvGrpSpPr>
            <p:cNvPr id="17" name="Google Shape;26;p2">
              <a:extLst>
                <a:ext uri="{FF2B5EF4-FFF2-40B4-BE49-F238E27FC236}">
                  <a16:creationId xmlns:a16="http://schemas.microsoft.com/office/drawing/2014/main" id="{880F6B94-3351-4359-AA78-95E4BA51ABB9}"/>
                </a:ext>
              </a:extLst>
            </p:cNvPr>
            <p:cNvGrpSpPr/>
            <p:nvPr/>
          </p:nvGrpSpPr>
          <p:grpSpPr>
            <a:xfrm>
              <a:off x="-85500" y="4299338"/>
              <a:ext cx="612915" cy="585559"/>
              <a:chOff x="8158724" y="4646275"/>
              <a:chExt cx="612915" cy="585559"/>
            </a:xfrm>
          </p:grpSpPr>
          <p:sp>
            <p:nvSpPr>
              <p:cNvPr id="98" name="Google Shape;27;p2">
                <a:extLst>
                  <a:ext uri="{FF2B5EF4-FFF2-40B4-BE49-F238E27FC236}">
                    <a16:creationId xmlns:a16="http://schemas.microsoft.com/office/drawing/2014/main" id="{079699AB-E13E-4643-A888-2FB682F50DDC}"/>
                  </a:ext>
                </a:extLst>
              </p:cNvPr>
              <p:cNvSpPr/>
              <p:nvPr/>
            </p:nvSpPr>
            <p:spPr>
              <a:xfrm>
                <a:off x="8158724" y="4646275"/>
                <a:ext cx="511423" cy="46343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99" name="Google Shape;28;p2">
                <a:extLst>
                  <a:ext uri="{FF2B5EF4-FFF2-40B4-BE49-F238E27FC236}">
                    <a16:creationId xmlns:a16="http://schemas.microsoft.com/office/drawing/2014/main" id="{2E521742-9B6F-4627-8EC5-60F64ACFAF44}"/>
                  </a:ext>
                </a:extLst>
              </p:cNvPr>
              <p:cNvSpPr/>
              <p:nvPr/>
            </p:nvSpPr>
            <p:spPr>
              <a:xfrm>
                <a:off x="8170373" y="4682299"/>
                <a:ext cx="601266" cy="549535"/>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18" name="Google Shape;29;p2">
              <a:extLst>
                <a:ext uri="{FF2B5EF4-FFF2-40B4-BE49-F238E27FC236}">
                  <a16:creationId xmlns:a16="http://schemas.microsoft.com/office/drawing/2014/main" id="{9560D005-42F1-4338-B0A7-019A505317B4}"/>
                </a:ext>
              </a:extLst>
            </p:cNvPr>
            <p:cNvSpPr/>
            <p:nvPr/>
          </p:nvSpPr>
          <p:spPr>
            <a:xfrm rot="2001982">
              <a:off x="136143" y="2216866"/>
              <a:ext cx="321474" cy="709766"/>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19" name="Google Shape;30;p2">
              <a:extLst>
                <a:ext uri="{FF2B5EF4-FFF2-40B4-BE49-F238E27FC236}">
                  <a16:creationId xmlns:a16="http://schemas.microsoft.com/office/drawing/2014/main" id="{E5CD0861-C851-415E-9618-0358C8F35B16}"/>
                </a:ext>
              </a:extLst>
            </p:cNvPr>
            <p:cNvGrpSpPr/>
            <p:nvPr/>
          </p:nvGrpSpPr>
          <p:grpSpPr>
            <a:xfrm>
              <a:off x="968652" y="3696885"/>
              <a:ext cx="565312" cy="602473"/>
              <a:chOff x="813652" y="3801560"/>
              <a:chExt cx="565312" cy="602473"/>
            </a:xfrm>
          </p:grpSpPr>
          <p:sp>
            <p:nvSpPr>
              <p:cNvPr id="96" name="Google Shape;31;p2">
                <a:extLst>
                  <a:ext uri="{FF2B5EF4-FFF2-40B4-BE49-F238E27FC236}">
                    <a16:creationId xmlns:a16="http://schemas.microsoft.com/office/drawing/2014/main" id="{0E52EBA3-E209-4845-A921-54D168D9F53B}"/>
                  </a:ext>
                </a:extLst>
              </p:cNvPr>
              <p:cNvSpPr/>
              <p:nvPr/>
            </p:nvSpPr>
            <p:spPr>
              <a:xfrm rot="6264782">
                <a:off x="849950" y="3919090"/>
                <a:ext cx="380679" cy="370162"/>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97" name="Google Shape;32;p2">
                <a:extLst>
                  <a:ext uri="{FF2B5EF4-FFF2-40B4-BE49-F238E27FC236}">
                    <a16:creationId xmlns:a16="http://schemas.microsoft.com/office/drawing/2014/main" id="{83C02F3D-0741-41F5-9477-B7E0E381D908}"/>
                  </a:ext>
                </a:extLst>
              </p:cNvPr>
              <p:cNvSpPr/>
              <p:nvPr/>
            </p:nvSpPr>
            <p:spPr>
              <a:xfrm rot="-1974315">
                <a:off x="996275" y="3825647"/>
                <a:ext cx="252371" cy="554298"/>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20" name="Google Shape;33;p2">
              <a:extLst>
                <a:ext uri="{FF2B5EF4-FFF2-40B4-BE49-F238E27FC236}">
                  <a16:creationId xmlns:a16="http://schemas.microsoft.com/office/drawing/2014/main" id="{F1985F7F-0CD7-4E5B-B177-05BFF6116C13}"/>
                </a:ext>
              </a:extLst>
            </p:cNvPr>
            <p:cNvSpPr/>
            <p:nvPr/>
          </p:nvSpPr>
          <p:spPr>
            <a:xfrm>
              <a:off x="4101001" y="4649180"/>
              <a:ext cx="376856" cy="254902"/>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1" name="Google Shape;34;p2">
              <a:extLst>
                <a:ext uri="{FF2B5EF4-FFF2-40B4-BE49-F238E27FC236}">
                  <a16:creationId xmlns:a16="http://schemas.microsoft.com/office/drawing/2014/main" id="{72897235-3719-4DD4-823D-8C397B5C0EAE}"/>
                </a:ext>
              </a:extLst>
            </p:cNvPr>
            <p:cNvSpPr/>
            <p:nvPr/>
          </p:nvSpPr>
          <p:spPr>
            <a:xfrm>
              <a:off x="8091625" y="827000"/>
              <a:ext cx="485245" cy="329049"/>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2" name="Google Shape;35;p2">
              <a:extLst>
                <a:ext uri="{FF2B5EF4-FFF2-40B4-BE49-F238E27FC236}">
                  <a16:creationId xmlns:a16="http://schemas.microsoft.com/office/drawing/2014/main" id="{5A3FACA7-85C1-4399-A3E0-CB15AC77FC10}"/>
                </a:ext>
              </a:extLst>
            </p:cNvPr>
            <p:cNvSpPr/>
            <p:nvPr/>
          </p:nvSpPr>
          <p:spPr>
            <a:xfrm rot="3971375">
              <a:off x="3138581" y="4622816"/>
              <a:ext cx="362909" cy="668479"/>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3" name="Google Shape;36;p2">
              <a:extLst>
                <a:ext uri="{FF2B5EF4-FFF2-40B4-BE49-F238E27FC236}">
                  <a16:creationId xmlns:a16="http://schemas.microsoft.com/office/drawing/2014/main" id="{642AD79A-DD76-4AD3-81C6-4ACA9BE0101A}"/>
                </a:ext>
              </a:extLst>
            </p:cNvPr>
            <p:cNvSpPr/>
            <p:nvPr/>
          </p:nvSpPr>
          <p:spPr>
            <a:xfrm rot="-3375824">
              <a:off x="8508205" y="4088864"/>
              <a:ext cx="623152" cy="166730"/>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4" name="Google Shape;37;p2">
              <a:extLst>
                <a:ext uri="{FF2B5EF4-FFF2-40B4-BE49-F238E27FC236}">
                  <a16:creationId xmlns:a16="http://schemas.microsoft.com/office/drawing/2014/main" id="{81ECFDDF-9A1E-4C71-9C9D-5E09A2D9C4E2}"/>
                </a:ext>
              </a:extLst>
            </p:cNvPr>
            <p:cNvSpPr/>
            <p:nvPr/>
          </p:nvSpPr>
          <p:spPr>
            <a:xfrm rot="3011666">
              <a:off x="3210524" y="657803"/>
              <a:ext cx="199800" cy="513948"/>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5" name="Google Shape;38;p2">
              <a:extLst>
                <a:ext uri="{FF2B5EF4-FFF2-40B4-BE49-F238E27FC236}">
                  <a16:creationId xmlns:a16="http://schemas.microsoft.com/office/drawing/2014/main" id="{A307D40B-7242-44D4-B591-17FD3BF09EB6}"/>
                </a:ext>
              </a:extLst>
            </p:cNvPr>
            <p:cNvSpPr/>
            <p:nvPr/>
          </p:nvSpPr>
          <p:spPr>
            <a:xfrm rot="2196195">
              <a:off x="6146037" y="457710"/>
              <a:ext cx="248001" cy="64914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26" name="Google Shape;39;p2">
              <a:extLst>
                <a:ext uri="{FF2B5EF4-FFF2-40B4-BE49-F238E27FC236}">
                  <a16:creationId xmlns:a16="http://schemas.microsoft.com/office/drawing/2014/main" id="{5604326C-FEC7-4B4A-B74C-3C1729D48495}"/>
                </a:ext>
              </a:extLst>
            </p:cNvPr>
            <p:cNvGrpSpPr/>
            <p:nvPr/>
          </p:nvGrpSpPr>
          <p:grpSpPr>
            <a:xfrm>
              <a:off x="5462677" y="4575203"/>
              <a:ext cx="497752" cy="491681"/>
              <a:chOff x="7559440" y="3972390"/>
              <a:chExt cx="497752" cy="491681"/>
            </a:xfrm>
          </p:grpSpPr>
          <p:sp>
            <p:nvSpPr>
              <p:cNvPr id="94" name="Google Shape;40;p2">
                <a:extLst>
                  <a:ext uri="{FF2B5EF4-FFF2-40B4-BE49-F238E27FC236}">
                    <a16:creationId xmlns:a16="http://schemas.microsoft.com/office/drawing/2014/main" id="{E60B4D83-EADD-40A5-8739-074D34190748}"/>
                  </a:ext>
                </a:extLst>
              </p:cNvPr>
              <p:cNvSpPr/>
              <p:nvPr/>
            </p:nvSpPr>
            <p:spPr>
              <a:xfrm rot="1226546">
                <a:off x="7692589" y="4106488"/>
                <a:ext cx="320298" cy="311457"/>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95" name="Google Shape;41;p2">
                <a:extLst>
                  <a:ext uri="{FF2B5EF4-FFF2-40B4-BE49-F238E27FC236}">
                    <a16:creationId xmlns:a16="http://schemas.microsoft.com/office/drawing/2014/main" id="{3FF74D61-8F2C-415F-870A-3E26DFE35B47}"/>
                  </a:ext>
                </a:extLst>
              </p:cNvPr>
              <p:cNvSpPr/>
              <p:nvPr/>
            </p:nvSpPr>
            <p:spPr>
              <a:xfrm rot="9911830">
                <a:off x="7595186" y="4010311"/>
                <a:ext cx="338915" cy="323847"/>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grpSp>
          <p:nvGrpSpPr>
            <p:cNvPr id="27" name="Google Shape;42;p2">
              <a:extLst>
                <a:ext uri="{FF2B5EF4-FFF2-40B4-BE49-F238E27FC236}">
                  <a16:creationId xmlns:a16="http://schemas.microsoft.com/office/drawing/2014/main" id="{7B3E780A-FE52-4930-9014-FFEF28ABA4B9}"/>
                </a:ext>
              </a:extLst>
            </p:cNvPr>
            <p:cNvGrpSpPr/>
            <p:nvPr/>
          </p:nvGrpSpPr>
          <p:grpSpPr>
            <a:xfrm>
              <a:off x="510215" y="271717"/>
              <a:ext cx="557022" cy="619823"/>
              <a:chOff x="510215" y="271717"/>
              <a:chExt cx="557022" cy="619823"/>
            </a:xfrm>
          </p:grpSpPr>
          <p:sp>
            <p:nvSpPr>
              <p:cNvPr id="92" name="Google Shape;43;p2">
                <a:extLst>
                  <a:ext uri="{FF2B5EF4-FFF2-40B4-BE49-F238E27FC236}">
                    <a16:creationId xmlns:a16="http://schemas.microsoft.com/office/drawing/2014/main" id="{DB21A7C0-E34D-4908-8E9B-C1BA461C3D8C}"/>
                  </a:ext>
                </a:extLst>
              </p:cNvPr>
              <p:cNvSpPr/>
              <p:nvPr/>
            </p:nvSpPr>
            <p:spPr>
              <a:xfrm>
                <a:off x="676827" y="376200"/>
                <a:ext cx="316843" cy="32088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93" name="Google Shape;44;p2">
                <a:extLst>
                  <a:ext uri="{FF2B5EF4-FFF2-40B4-BE49-F238E27FC236}">
                    <a16:creationId xmlns:a16="http://schemas.microsoft.com/office/drawing/2014/main" id="{BCE5B0F7-5FDC-4B9D-8BBB-EEDEFB1C0A37}"/>
                  </a:ext>
                </a:extLst>
              </p:cNvPr>
              <p:cNvSpPr/>
              <p:nvPr/>
            </p:nvSpPr>
            <p:spPr>
              <a:xfrm>
                <a:off x="510215" y="271717"/>
                <a:ext cx="557022" cy="619823"/>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28" name="Google Shape;45;p2">
              <a:extLst>
                <a:ext uri="{FF2B5EF4-FFF2-40B4-BE49-F238E27FC236}">
                  <a16:creationId xmlns:a16="http://schemas.microsoft.com/office/drawing/2014/main" id="{88E0BC4D-444B-4D02-A994-34ED22CEAF8E}"/>
                </a:ext>
              </a:extLst>
            </p:cNvPr>
            <p:cNvSpPr/>
            <p:nvPr/>
          </p:nvSpPr>
          <p:spPr>
            <a:xfrm>
              <a:off x="1778886" y="4237081"/>
              <a:ext cx="556337" cy="631409"/>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9" name="Google Shape;46;p2">
              <a:extLst>
                <a:ext uri="{FF2B5EF4-FFF2-40B4-BE49-F238E27FC236}">
                  <a16:creationId xmlns:a16="http://schemas.microsoft.com/office/drawing/2014/main" id="{795A7F5F-5BB4-4E59-8D97-0332F453E9D8}"/>
                </a:ext>
              </a:extLst>
            </p:cNvPr>
            <p:cNvSpPr/>
            <p:nvPr/>
          </p:nvSpPr>
          <p:spPr>
            <a:xfrm rot="-982808">
              <a:off x="7867083" y="4603094"/>
              <a:ext cx="701993" cy="567693"/>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0" name="Google Shape;47;p2">
              <a:extLst>
                <a:ext uri="{FF2B5EF4-FFF2-40B4-BE49-F238E27FC236}">
                  <a16:creationId xmlns:a16="http://schemas.microsoft.com/office/drawing/2014/main" id="{C5E1B8C9-851C-4F75-B9DD-82A1506E00E8}"/>
                </a:ext>
              </a:extLst>
            </p:cNvPr>
            <p:cNvSpPr/>
            <p:nvPr/>
          </p:nvSpPr>
          <p:spPr>
            <a:xfrm rot="1185294">
              <a:off x="4798350" y="3885963"/>
              <a:ext cx="616477" cy="671778"/>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1" name="Google Shape;48;p2">
              <a:extLst>
                <a:ext uri="{FF2B5EF4-FFF2-40B4-BE49-F238E27FC236}">
                  <a16:creationId xmlns:a16="http://schemas.microsoft.com/office/drawing/2014/main" id="{4D10690C-C3D5-466C-AD32-8BB998CFB067}"/>
                </a:ext>
              </a:extLst>
            </p:cNvPr>
            <p:cNvSpPr/>
            <p:nvPr/>
          </p:nvSpPr>
          <p:spPr>
            <a:xfrm>
              <a:off x="1393062" y="748927"/>
              <a:ext cx="579203" cy="652168"/>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2" name="Google Shape;49;p2">
              <a:extLst>
                <a:ext uri="{FF2B5EF4-FFF2-40B4-BE49-F238E27FC236}">
                  <a16:creationId xmlns:a16="http://schemas.microsoft.com/office/drawing/2014/main" id="{772FC28F-55E1-4A85-85CE-186685CBF53B}"/>
                </a:ext>
              </a:extLst>
            </p:cNvPr>
            <p:cNvSpPr/>
            <p:nvPr/>
          </p:nvSpPr>
          <p:spPr>
            <a:xfrm>
              <a:off x="7317433" y="2956555"/>
              <a:ext cx="716315" cy="573888"/>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3" name="Google Shape;50;p2">
              <a:extLst>
                <a:ext uri="{FF2B5EF4-FFF2-40B4-BE49-F238E27FC236}">
                  <a16:creationId xmlns:a16="http://schemas.microsoft.com/office/drawing/2014/main" id="{708C5B91-1264-4D6C-A190-BC6FAC6C274A}"/>
                </a:ext>
              </a:extLst>
            </p:cNvPr>
            <p:cNvSpPr/>
            <p:nvPr/>
          </p:nvSpPr>
          <p:spPr>
            <a:xfrm>
              <a:off x="8750637" y="1716146"/>
              <a:ext cx="454206" cy="406096"/>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4" name="Google Shape;51;p2">
              <a:extLst>
                <a:ext uri="{FF2B5EF4-FFF2-40B4-BE49-F238E27FC236}">
                  <a16:creationId xmlns:a16="http://schemas.microsoft.com/office/drawing/2014/main" id="{EB842972-F3A9-4119-BEBC-00CE4D3660D6}"/>
                </a:ext>
              </a:extLst>
            </p:cNvPr>
            <p:cNvSpPr/>
            <p:nvPr/>
          </p:nvSpPr>
          <p:spPr>
            <a:xfrm rot="-2424156">
              <a:off x="2052510" y="-106317"/>
              <a:ext cx="373867" cy="493313"/>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5" name="Google Shape;52;p2">
              <a:extLst>
                <a:ext uri="{FF2B5EF4-FFF2-40B4-BE49-F238E27FC236}">
                  <a16:creationId xmlns:a16="http://schemas.microsoft.com/office/drawing/2014/main" id="{E0E7B5CB-3D65-4882-B5EF-91D6FB545DD2}"/>
                </a:ext>
              </a:extLst>
            </p:cNvPr>
            <p:cNvSpPr/>
            <p:nvPr/>
          </p:nvSpPr>
          <p:spPr>
            <a:xfrm>
              <a:off x="5960437" y="3855732"/>
              <a:ext cx="712864" cy="419317"/>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36" name="Google Shape;53;p2">
              <a:extLst>
                <a:ext uri="{FF2B5EF4-FFF2-40B4-BE49-F238E27FC236}">
                  <a16:creationId xmlns:a16="http://schemas.microsoft.com/office/drawing/2014/main" id="{6E8FA8A2-6748-4033-9D1E-7C0954E44E32}"/>
                </a:ext>
              </a:extLst>
            </p:cNvPr>
            <p:cNvGrpSpPr/>
            <p:nvPr/>
          </p:nvGrpSpPr>
          <p:grpSpPr>
            <a:xfrm rot="891035">
              <a:off x="1165229" y="1691730"/>
              <a:ext cx="657771" cy="386113"/>
              <a:chOff x="1429156" y="1387535"/>
              <a:chExt cx="657769" cy="386112"/>
            </a:xfrm>
          </p:grpSpPr>
          <p:sp>
            <p:nvSpPr>
              <p:cNvPr id="90" name="Google Shape;54;p2">
                <a:extLst>
                  <a:ext uri="{FF2B5EF4-FFF2-40B4-BE49-F238E27FC236}">
                    <a16:creationId xmlns:a16="http://schemas.microsoft.com/office/drawing/2014/main" id="{00037E76-654A-469D-A0B6-022FCDB570C5}"/>
                  </a:ext>
                </a:extLst>
              </p:cNvPr>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91" name="Google Shape;55;p2">
                <a:extLst>
                  <a:ext uri="{FF2B5EF4-FFF2-40B4-BE49-F238E27FC236}">
                    <a16:creationId xmlns:a16="http://schemas.microsoft.com/office/drawing/2014/main" id="{3D9B4B76-5127-4D96-8478-952301488486}"/>
                  </a:ext>
                </a:extLst>
              </p:cNvPr>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37" name="Google Shape;56;p2">
              <a:extLst>
                <a:ext uri="{FF2B5EF4-FFF2-40B4-BE49-F238E27FC236}">
                  <a16:creationId xmlns:a16="http://schemas.microsoft.com/office/drawing/2014/main" id="{BCC50E44-D05B-4D2B-BFC7-9BFD74379BFC}"/>
                </a:ext>
              </a:extLst>
            </p:cNvPr>
            <p:cNvSpPr/>
            <p:nvPr/>
          </p:nvSpPr>
          <p:spPr>
            <a:xfrm rot="-1696692">
              <a:off x="7441723" y="1525254"/>
              <a:ext cx="760522" cy="200454"/>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8" name="Google Shape;57;p2">
              <a:extLst>
                <a:ext uri="{FF2B5EF4-FFF2-40B4-BE49-F238E27FC236}">
                  <a16:creationId xmlns:a16="http://schemas.microsoft.com/office/drawing/2014/main" id="{59BF1B50-3F01-40E4-9920-78A3641A19BF}"/>
                </a:ext>
              </a:extLst>
            </p:cNvPr>
            <p:cNvSpPr/>
            <p:nvPr/>
          </p:nvSpPr>
          <p:spPr>
            <a:xfrm>
              <a:off x="1161548" y="2558031"/>
              <a:ext cx="665135" cy="522113"/>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39" name="Google Shape;58;p2">
              <a:extLst>
                <a:ext uri="{FF2B5EF4-FFF2-40B4-BE49-F238E27FC236}">
                  <a16:creationId xmlns:a16="http://schemas.microsoft.com/office/drawing/2014/main" id="{ECF2D44A-FB25-43C4-AFB2-097784CDC432}"/>
                </a:ext>
              </a:extLst>
            </p:cNvPr>
            <p:cNvGrpSpPr/>
            <p:nvPr/>
          </p:nvGrpSpPr>
          <p:grpSpPr>
            <a:xfrm>
              <a:off x="346827" y="3411153"/>
              <a:ext cx="376916" cy="455685"/>
              <a:chOff x="1010452" y="1144365"/>
              <a:chExt cx="376916" cy="455685"/>
            </a:xfrm>
          </p:grpSpPr>
          <p:sp>
            <p:nvSpPr>
              <p:cNvPr id="88" name="Google Shape;59;p2">
                <a:extLst>
                  <a:ext uri="{FF2B5EF4-FFF2-40B4-BE49-F238E27FC236}">
                    <a16:creationId xmlns:a16="http://schemas.microsoft.com/office/drawing/2014/main" id="{9DAA066F-D056-423F-BF3E-D6A24D45AEE9}"/>
                  </a:ext>
                </a:extLst>
              </p:cNvPr>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89" name="Google Shape;60;p2">
                <a:extLst>
                  <a:ext uri="{FF2B5EF4-FFF2-40B4-BE49-F238E27FC236}">
                    <a16:creationId xmlns:a16="http://schemas.microsoft.com/office/drawing/2014/main" id="{3D9CCD77-55C1-476F-8683-56ED66C7A90A}"/>
                  </a:ext>
                </a:extLst>
              </p:cNvPr>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grpSp>
          <p:nvGrpSpPr>
            <p:cNvPr id="40" name="Google Shape;61;p2">
              <a:extLst>
                <a:ext uri="{FF2B5EF4-FFF2-40B4-BE49-F238E27FC236}">
                  <a16:creationId xmlns:a16="http://schemas.microsoft.com/office/drawing/2014/main" id="{4AF7C0F7-47FA-4AEE-B784-77502FF351F3}"/>
                </a:ext>
              </a:extLst>
            </p:cNvPr>
            <p:cNvGrpSpPr/>
            <p:nvPr/>
          </p:nvGrpSpPr>
          <p:grpSpPr>
            <a:xfrm>
              <a:off x="7439637" y="3918577"/>
              <a:ext cx="503800" cy="507307"/>
              <a:chOff x="7439637" y="3918577"/>
              <a:chExt cx="503800" cy="507307"/>
            </a:xfrm>
          </p:grpSpPr>
          <p:sp>
            <p:nvSpPr>
              <p:cNvPr id="86" name="Google Shape;62;p2">
                <a:extLst>
                  <a:ext uri="{FF2B5EF4-FFF2-40B4-BE49-F238E27FC236}">
                    <a16:creationId xmlns:a16="http://schemas.microsoft.com/office/drawing/2014/main" id="{46328B47-DA59-4652-A7F5-124DD21137EF}"/>
                  </a:ext>
                </a:extLst>
              </p:cNvPr>
              <p:cNvSpPr/>
              <p:nvPr/>
            </p:nvSpPr>
            <p:spPr>
              <a:xfrm>
                <a:off x="7547126" y="4133375"/>
                <a:ext cx="332324" cy="29250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87" name="Google Shape;63;p2">
                <a:extLst>
                  <a:ext uri="{FF2B5EF4-FFF2-40B4-BE49-F238E27FC236}">
                    <a16:creationId xmlns:a16="http://schemas.microsoft.com/office/drawing/2014/main" id="{9199EEDB-BB7B-4A6E-ADD8-4E3E159896F8}"/>
                  </a:ext>
                </a:extLst>
              </p:cNvPr>
              <p:cNvSpPr/>
              <p:nvPr/>
            </p:nvSpPr>
            <p:spPr>
              <a:xfrm rot="-1109260">
                <a:off x="7493180" y="3971096"/>
                <a:ext cx="396713" cy="402269"/>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41" name="Google Shape;64;p2">
              <a:extLst>
                <a:ext uri="{FF2B5EF4-FFF2-40B4-BE49-F238E27FC236}">
                  <a16:creationId xmlns:a16="http://schemas.microsoft.com/office/drawing/2014/main" id="{E59F448A-21CE-4C24-B920-61BB83D212B2}"/>
                </a:ext>
              </a:extLst>
            </p:cNvPr>
            <p:cNvSpPr/>
            <p:nvPr/>
          </p:nvSpPr>
          <p:spPr>
            <a:xfrm>
              <a:off x="6255960" y="791694"/>
              <a:ext cx="453103" cy="511439"/>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2" name="Google Shape;65;p2">
              <a:extLst>
                <a:ext uri="{FF2B5EF4-FFF2-40B4-BE49-F238E27FC236}">
                  <a16:creationId xmlns:a16="http://schemas.microsoft.com/office/drawing/2014/main" id="{527558DB-1967-464C-A148-6CC493D60684}"/>
                </a:ext>
              </a:extLst>
            </p:cNvPr>
            <p:cNvSpPr/>
            <p:nvPr/>
          </p:nvSpPr>
          <p:spPr>
            <a:xfrm rot="1799564">
              <a:off x="7155158" y="4556613"/>
              <a:ext cx="351219" cy="440001"/>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43" name="Google Shape;66;p2">
              <a:extLst>
                <a:ext uri="{FF2B5EF4-FFF2-40B4-BE49-F238E27FC236}">
                  <a16:creationId xmlns:a16="http://schemas.microsoft.com/office/drawing/2014/main" id="{6696EF14-D5CC-40FA-AFFE-9EE05B54F2CD}"/>
                </a:ext>
              </a:extLst>
            </p:cNvPr>
            <p:cNvGrpSpPr/>
            <p:nvPr/>
          </p:nvGrpSpPr>
          <p:grpSpPr>
            <a:xfrm>
              <a:off x="7413193" y="740389"/>
              <a:ext cx="289739" cy="482318"/>
              <a:chOff x="4912930" y="846902"/>
              <a:chExt cx="289739" cy="482318"/>
            </a:xfrm>
          </p:grpSpPr>
          <p:sp>
            <p:nvSpPr>
              <p:cNvPr id="84" name="Google Shape;67;p2">
                <a:extLst>
                  <a:ext uri="{FF2B5EF4-FFF2-40B4-BE49-F238E27FC236}">
                    <a16:creationId xmlns:a16="http://schemas.microsoft.com/office/drawing/2014/main" id="{B789A9D7-7032-492B-8E88-FAAFF213085F}"/>
                  </a:ext>
                </a:extLst>
              </p:cNvPr>
              <p:cNvSpPr/>
              <p:nvPr/>
            </p:nvSpPr>
            <p:spPr>
              <a:xfrm rot="-539734">
                <a:off x="4946894" y="1102828"/>
                <a:ext cx="216728" cy="210745"/>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85" name="Google Shape;68;p2">
                <a:extLst>
                  <a:ext uri="{FF2B5EF4-FFF2-40B4-BE49-F238E27FC236}">
                    <a16:creationId xmlns:a16="http://schemas.microsoft.com/office/drawing/2014/main" id="{04D6CFDC-9538-4D9F-8FF0-4602FECC44E8}"/>
                  </a:ext>
                </a:extLst>
              </p:cNvPr>
              <p:cNvSpPr/>
              <p:nvPr/>
            </p:nvSpPr>
            <p:spPr>
              <a:xfrm>
                <a:off x="4912930" y="846902"/>
                <a:ext cx="289739" cy="45623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44" name="Google Shape;69;p2">
              <a:extLst>
                <a:ext uri="{FF2B5EF4-FFF2-40B4-BE49-F238E27FC236}">
                  <a16:creationId xmlns:a16="http://schemas.microsoft.com/office/drawing/2014/main" id="{FF13580C-CB14-4338-9AB3-16D33D789C93}"/>
                </a:ext>
              </a:extLst>
            </p:cNvPr>
            <p:cNvSpPr/>
            <p:nvPr/>
          </p:nvSpPr>
          <p:spPr>
            <a:xfrm>
              <a:off x="7082287" y="-53997"/>
              <a:ext cx="602898" cy="641121"/>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5" name="Google Shape;70;p2">
              <a:extLst>
                <a:ext uri="{FF2B5EF4-FFF2-40B4-BE49-F238E27FC236}">
                  <a16:creationId xmlns:a16="http://schemas.microsoft.com/office/drawing/2014/main" id="{E5A5B5C8-FD14-4385-AE28-FC4CE101CBF1}"/>
                </a:ext>
              </a:extLst>
            </p:cNvPr>
            <p:cNvSpPr/>
            <p:nvPr/>
          </p:nvSpPr>
          <p:spPr>
            <a:xfrm>
              <a:off x="4981978" y="271723"/>
              <a:ext cx="738779" cy="460515"/>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46" name="Google Shape;71;p2">
              <a:extLst>
                <a:ext uri="{FF2B5EF4-FFF2-40B4-BE49-F238E27FC236}">
                  <a16:creationId xmlns:a16="http://schemas.microsoft.com/office/drawing/2014/main" id="{EF0497D5-034D-4BED-B2FD-96D861FDF618}"/>
                </a:ext>
              </a:extLst>
            </p:cNvPr>
            <p:cNvGrpSpPr/>
            <p:nvPr/>
          </p:nvGrpSpPr>
          <p:grpSpPr>
            <a:xfrm>
              <a:off x="7801268" y="2011644"/>
              <a:ext cx="583849" cy="670195"/>
              <a:chOff x="7801268" y="2011644"/>
              <a:chExt cx="583849" cy="670195"/>
            </a:xfrm>
          </p:grpSpPr>
          <p:sp>
            <p:nvSpPr>
              <p:cNvPr id="82" name="Google Shape;72;p2">
                <a:extLst>
                  <a:ext uri="{FF2B5EF4-FFF2-40B4-BE49-F238E27FC236}">
                    <a16:creationId xmlns:a16="http://schemas.microsoft.com/office/drawing/2014/main" id="{17A26FFC-8348-4ABC-A812-F6E26FDB1B85}"/>
                  </a:ext>
                </a:extLst>
              </p:cNvPr>
              <p:cNvSpPr/>
              <p:nvPr/>
            </p:nvSpPr>
            <p:spPr>
              <a:xfrm rot="6678441">
                <a:off x="7840657" y="2123048"/>
                <a:ext cx="518922" cy="409425"/>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83" name="Google Shape;73;p2">
                <a:extLst>
                  <a:ext uri="{FF2B5EF4-FFF2-40B4-BE49-F238E27FC236}">
                    <a16:creationId xmlns:a16="http://schemas.microsoft.com/office/drawing/2014/main" id="{5BD01DDA-6970-4AD9-88E1-5EC430ADC778}"/>
                  </a:ext>
                </a:extLst>
              </p:cNvPr>
              <p:cNvSpPr/>
              <p:nvPr/>
            </p:nvSpPr>
            <p:spPr>
              <a:xfrm rot="-1245048">
                <a:off x="7884626" y="2097617"/>
                <a:ext cx="363919" cy="537176"/>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grpSp>
          <p:nvGrpSpPr>
            <p:cNvPr id="47" name="Google Shape;74;p2">
              <a:extLst>
                <a:ext uri="{FF2B5EF4-FFF2-40B4-BE49-F238E27FC236}">
                  <a16:creationId xmlns:a16="http://schemas.microsoft.com/office/drawing/2014/main" id="{659C0682-6BC4-4294-943E-0123E3492480}"/>
                </a:ext>
              </a:extLst>
            </p:cNvPr>
            <p:cNvGrpSpPr/>
            <p:nvPr/>
          </p:nvGrpSpPr>
          <p:grpSpPr>
            <a:xfrm>
              <a:off x="286734" y="1360788"/>
              <a:ext cx="437027" cy="515682"/>
              <a:chOff x="286734" y="1360788"/>
              <a:chExt cx="437027" cy="515682"/>
            </a:xfrm>
          </p:grpSpPr>
          <p:sp>
            <p:nvSpPr>
              <p:cNvPr id="80" name="Google Shape;75;p2">
                <a:extLst>
                  <a:ext uri="{FF2B5EF4-FFF2-40B4-BE49-F238E27FC236}">
                    <a16:creationId xmlns:a16="http://schemas.microsoft.com/office/drawing/2014/main" id="{73DCC9B3-C9C8-4AA7-A179-BC5D1EFCFE34}"/>
                  </a:ext>
                </a:extLst>
              </p:cNvPr>
              <p:cNvSpPr/>
              <p:nvPr/>
            </p:nvSpPr>
            <p:spPr>
              <a:xfrm>
                <a:off x="286734" y="1396113"/>
                <a:ext cx="288826" cy="29250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81" name="Google Shape;76;p2">
                <a:extLst>
                  <a:ext uri="{FF2B5EF4-FFF2-40B4-BE49-F238E27FC236}">
                    <a16:creationId xmlns:a16="http://schemas.microsoft.com/office/drawing/2014/main" id="{126F0858-6408-4050-BBCE-F70FADA594F6}"/>
                  </a:ext>
                </a:extLst>
              </p:cNvPr>
              <p:cNvSpPr/>
              <p:nvPr/>
            </p:nvSpPr>
            <p:spPr>
              <a:xfrm>
                <a:off x="313599" y="1360788"/>
                <a:ext cx="410163" cy="515682"/>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48" name="Google Shape;77;p2">
              <a:extLst>
                <a:ext uri="{FF2B5EF4-FFF2-40B4-BE49-F238E27FC236}">
                  <a16:creationId xmlns:a16="http://schemas.microsoft.com/office/drawing/2014/main" id="{A3AA01DC-6A07-4C85-B5EF-4D5A93B2A10D}"/>
                </a:ext>
              </a:extLst>
            </p:cNvPr>
            <p:cNvSpPr/>
            <p:nvPr/>
          </p:nvSpPr>
          <p:spPr>
            <a:xfrm>
              <a:off x="2688787" y="4098763"/>
              <a:ext cx="455682" cy="43272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9" name="Google Shape;78;p2">
              <a:extLst>
                <a:ext uri="{FF2B5EF4-FFF2-40B4-BE49-F238E27FC236}">
                  <a16:creationId xmlns:a16="http://schemas.microsoft.com/office/drawing/2014/main" id="{388C9D55-90F3-4356-87AA-968D9E2FEAF3}"/>
                </a:ext>
              </a:extLst>
            </p:cNvPr>
            <p:cNvSpPr/>
            <p:nvPr/>
          </p:nvSpPr>
          <p:spPr>
            <a:xfrm>
              <a:off x="933400" y="1069738"/>
              <a:ext cx="175646" cy="373020"/>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0" name="Google Shape;79;p2">
              <a:extLst>
                <a:ext uri="{FF2B5EF4-FFF2-40B4-BE49-F238E27FC236}">
                  <a16:creationId xmlns:a16="http://schemas.microsoft.com/office/drawing/2014/main" id="{F3A5549A-876E-45E2-A621-E4C04BEA4816}"/>
                </a:ext>
              </a:extLst>
            </p:cNvPr>
            <p:cNvSpPr/>
            <p:nvPr/>
          </p:nvSpPr>
          <p:spPr>
            <a:xfrm>
              <a:off x="8204352" y="3801552"/>
              <a:ext cx="240787" cy="203050"/>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1" name="Google Shape;80;p2">
              <a:extLst>
                <a:ext uri="{FF2B5EF4-FFF2-40B4-BE49-F238E27FC236}">
                  <a16:creationId xmlns:a16="http://schemas.microsoft.com/office/drawing/2014/main" id="{E19FCB57-4C77-4452-9EDE-9CF05C41F758}"/>
                </a:ext>
              </a:extLst>
            </p:cNvPr>
            <p:cNvSpPr/>
            <p:nvPr/>
          </p:nvSpPr>
          <p:spPr>
            <a:xfrm>
              <a:off x="8204357" y="240186"/>
              <a:ext cx="175884" cy="17472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52" name="Google Shape;81;p2">
              <a:extLst>
                <a:ext uri="{FF2B5EF4-FFF2-40B4-BE49-F238E27FC236}">
                  <a16:creationId xmlns:a16="http://schemas.microsoft.com/office/drawing/2014/main" id="{991E8543-6457-41EF-A093-9737A2F9EE38}"/>
                </a:ext>
              </a:extLst>
            </p:cNvPr>
            <p:cNvGrpSpPr/>
            <p:nvPr/>
          </p:nvGrpSpPr>
          <p:grpSpPr>
            <a:xfrm>
              <a:off x="8513660" y="3273951"/>
              <a:ext cx="236955" cy="259508"/>
              <a:chOff x="1624551" y="3569952"/>
              <a:chExt cx="236955" cy="259508"/>
            </a:xfrm>
          </p:grpSpPr>
          <p:sp>
            <p:nvSpPr>
              <p:cNvPr id="78" name="Google Shape;82;p2">
                <a:extLst>
                  <a:ext uri="{FF2B5EF4-FFF2-40B4-BE49-F238E27FC236}">
                    <a16:creationId xmlns:a16="http://schemas.microsoft.com/office/drawing/2014/main" id="{C7DF3842-B862-4240-8CA8-E8140697D3DC}"/>
                  </a:ext>
                </a:extLst>
              </p:cNvPr>
              <p:cNvSpPr/>
              <p:nvPr/>
            </p:nvSpPr>
            <p:spPr>
              <a:xfrm>
                <a:off x="1624551" y="3569952"/>
                <a:ext cx="224786" cy="22765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79" name="Google Shape;83;p2">
                <a:extLst>
                  <a:ext uri="{FF2B5EF4-FFF2-40B4-BE49-F238E27FC236}">
                    <a16:creationId xmlns:a16="http://schemas.microsoft.com/office/drawing/2014/main" id="{320ACF7E-2D7B-4CBE-B2F6-5E5661CAFDC7}"/>
                  </a:ext>
                </a:extLst>
              </p:cNvPr>
              <p:cNvSpPr/>
              <p:nvPr/>
            </p:nvSpPr>
            <p:spPr>
              <a:xfrm>
                <a:off x="1625368" y="3599553"/>
                <a:ext cx="236138" cy="229907"/>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grpSp>
          <p:nvGrpSpPr>
            <p:cNvPr id="53" name="Google Shape;84;p2">
              <a:extLst>
                <a:ext uri="{FF2B5EF4-FFF2-40B4-BE49-F238E27FC236}">
                  <a16:creationId xmlns:a16="http://schemas.microsoft.com/office/drawing/2014/main" id="{C2A2A45D-1013-46CC-9BE8-C87DA338C1B2}"/>
                </a:ext>
              </a:extLst>
            </p:cNvPr>
            <p:cNvGrpSpPr/>
            <p:nvPr/>
          </p:nvGrpSpPr>
          <p:grpSpPr>
            <a:xfrm>
              <a:off x="3637530" y="4055057"/>
              <a:ext cx="418773" cy="520154"/>
              <a:chOff x="3637530" y="4055057"/>
              <a:chExt cx="418773" cy="520154"/>
            </a:xfrm>
          </p:grpSpPr>
          <p:sp>
            <p:nvSpPr>
              <p:cNvPr id="76" name="Google Shape;85;p2">
                <a:extLst>
                  <a:ext uri="{FF2B5EF4-FFF2-40B4-BE49-F238E27FC236}">
                    <a16:creationId xmlns:a16="http://schemas.microsoft.com/office/drawing/2014/main" id="{9BEFDE11-15FD-4E8D-A436-F119FB103822}"/>
                  </a:ext>
                </a:extLst>
              </p:cNvPr>
              <p:cNvSpPr/>
              <p:nvPr/>
            </p:nvSpPr>
            <p:spPr>
              <a:xfrm rot="5542319">
                <a:off x="3769303" y="4204066"/>
                <a:ext cx="285154" cy="277283"/>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77" name="Google Shape;86;p2">
                <a:extLst>
                  <a:ext uri="{FF2B5EF4-FFF2-40B4-BE49-F238E27FC236}">
                    <a16:creationId xmlns:a16="http://schemas.microsoft.com/office/drawing/2014/main" id="{FDA24A41-B4F9-4E3A-997E-85B5DAEB1210}"/>
                  </a:ext>
                </a:extLst>
              </p:cNvPr>
              <p:cNvSpPr/>
              <p:nvPr/>
            </p:nvSpPr>
            <p:spPr>
              <a:xfrm rot="9304419">
                <a:off x="3726725" y="4079275"/>
                <a:ext cx="219185" cy="471718"/>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54" name="Google Shape;87;p2">
              <a:extLst>
                <a:ext uri="{FF2B5EF4-FFF2-40B4-BE49-F238E27FC236}">
                  <a16:creationId xmlns:a16="http://schemas.microsoft.com/office/drawing/2014/main" id="{744A2DE7-10E1-4F99-B048-70EE169979E7}"/>
                </a:ext>
              </a:extLst>
            </p:cNvPr>
            <p:cNvSpPr/>
            <p:nvPr/>
          </p:nvSpPr>
          <p:spPr>
            <a:xfrm>
              <a:off x="3033704" y="205770"/>
              <a:ext cx="238646" cy="243555"/>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5" name="Google Shape;88;p2">
              <a:extLst>
                <a:ext uri="{FF2B5EF4-FFF2-40B4-BE49-F238E27FC236}">
                  <a16:creationId xmlns:a16="http://schemas.microsoft.com/office/drawing/2014/main" id="{2AF5F280-BD3E-405D-BEF9-7EC951D2C3B2}"/>
                </a:ext>
              </a:extLst>
            </p:cNvPr>
            <p:cNvSpPr/>
            <p:nvPr/>
          </p:nvSpPr>
          <p:spPr>
            <a:xfrm>
              <a:off x="8737650" y="439219"/>
              <a:ext cx="257856" cy="284838"/>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6" name="Google Shape;89;p2">
              <a:extLst>
                <a:ext uri="{FF2B5EF4-FFF2-40B4-BE49-F238E27FC236}">
                  <a16:creationId xmlns:a16="http://schemas.microsoft.com/office/drawing/2014/main" id="{CD802E64-9278-42FB-B79A-4AC869E37036}"/>
                </a:ext>
              </a:extLst>
            </p:cNvPr>
            <p:cNvSpPr/>
            <p:nvPr/>
          </p:nvSpPr>
          <p:spPr>
            <a:xfrm>
              <a:off x="1334256" y="207258"/>
              <a:ext cx="223503" cy="240600"/>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7" name="Google Shape;90;p2">
              <a:extLst>
                <a:ext uri="{FF2B5EF4-FFF2-40B4-BE49-F238E27FC236}">
                  <a16:creationId xmlns:a16="http://schemas.microsoft.com/office/drawing/2014/main" id="{5F0111DC-8D76-4C1A-8432-67D8400F8F34}"/>
                </a:ext>
              </a:extLst>
            </p:cNvPr>
            <p:cNvSpPr/>
            <p:nvPr/>
          </p:nvSpPr>
          <p:spPr>
            <a:xfrm>
              <a:off x="7053257" y="3763614"/>
              <a:ext cx="204383" cy="27891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8" name="Google Shape;91;p2">
              <a:extLst>
                <a:ext uri="{FF2B5EF4-FFF2-40B4-BE49-F238E27FC236}">
                  <a16:creationId xmlns:a16="http://schemas.microsoft.com/office/drawing/2014/main" id="{04D85F76-A436-4F44-A271-5812B6E37004}"/>
                </a:ext>
              </a:extLst>
            </p:cNvPr>
            <p:cNvSpPr/>
            <p:nvPr/>
          </p:nvSpPr>
          <p:spPr>
            <a:xfrm>
              <a:off x="711508" y="3001159"/>
              <a:ext cx="154433" cy="272786"/>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9" name="Google Shape;92;p2">
              <a:extLst>
                <a:ext uri="{FF2B5EF4-FFF2-40B4-BE49-F238E27FC236}">
                  <a16:creationId xmlns:a16="http://schemas.microsoft.com/office/drawing/2014/main" id="{1BD1C5A8-F98B-423D-96AC-88AEC1AE8FAD}"/>
                </a:ext>
              </a:extLst>
            </p:cNvPr>
            <p:cNvSpPr/>
            <p:nvPr/>
          </p:nvSpPr>
          <p:spPr>
            <a:xfrm>
              <a:off x="8576875" y="2558027"/>
              <a:ext cx="223822" cy="307981"/>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60" name="Google Shape;93;p2">
              <a:extLst>
                <a:ext uri="{FF2B5EF4-FFF2-40B4-BE49-F238E27FC236}">
                  <a16:creationId xmlns:a16="http://schemas.microsoft.com/office/drawing/2014/main" id="{D358510C-7FE3-4EC0-A6FC-0C87AEC9D1BC}"/>
                </a:ext>
              </a:extLst>
            </p:cNvPr>
            <p:cNvSpPr/>
            <p:nvPr/>
          </p:nvSpPr>
          <p:spPr>
            <a:xfrm>
              <a:off x="140852" y="836409"/>
              <a:ext cx="224053" cy="290283"/>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61" name="Google Shape;94;p2">
              <a:extLst>
                <a:ext uri="{FF2B5EF4-FFF2-40B4-BE49-F238E27FC236}">
                  <a16:creationId xmlns:a16="http://schemas.microsoft.com/office/drawing/2014/main" id="{9062A484-71B7-4182-B701-AF300989DB6F}"/>
                </a:ext>
              </a:extLst>
            </p:cNvPr>
            <p:cNvGrpSpPr/>
            <p:nvPr/>
          </p:nvGrpSpPr>
          <p:grpSpPr>
            <a:xfrm>
              <a:off x="6457245" y="4530131"/>
              <a:ext cx="216066" cy="276377"/>
              <a:chOff x="6422295" y="3351500"/>
              <a:chExt cx="252856" cy="323399"/>
            </a:xfrm>
          </p:grpSpPr>
          <p:sp>
            <p:nvSpPr>
              <p:cNvPr id="74" name="Google Shape;95;p2">
                <a:extLst>
                  <a:ext uri="{FF2B5EF4-FFF2-40B4-BE49-F238E27FC236}">
                    <a16:creationId xmlns:a16="http://schemas.microsoft.com/office/drawing/2014/main" id="{D5B2D0E3-2414-483A-A92C-B41C7C2F4383}"/>
                  </a:ext>
                </a:extLst>
              </p:cNvPr>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75" name="Google Shape;96;p2">
                <a:extLst>
                  <a:ext uri="{FF2B5EF4-FFF2-40B4-BE49-F238E27FC236}">
                    <a16:creationId xmlns:a16="http://schemas.microsoft.com/office/drawing/2014/main" id="{4B02C55D-41F4-4253-8C65-32414270B842}"/>
                  </a:ext>
                </a:extLst>
              </p:cNvPr>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grpSp>
          <p:nvGrpSpPr>
            <p:cNvPr id="62" name="Google Shape;97;p2">
              <a:extLst>
                <a:ext uri="{FF2B5EF4-FFF2-40B4-BE49-F238E27FC236}">
                  <a16:creationId xmlns:a16="http://schemas.microsoft.com/office/drawing/2014/main" id="{4B42BFA4-94A2-47FB-884C-087EEABE659B}"/>
                </a:ext>
              </a:extLst>
            </p:cNvPr>
            <p:cNvGrpSpPr/>
            <p:nvPr/>
          </p:nvGrpSpPr>
          <p:grpSpPr>
            <a:xfrm>
              <a:off x="2318449" y="604142"/>
              <a:ext cx="332332" cy="346582"/>
              <a:chOff x="2318449" y="604142"/>
              <a:chExt cx="332332" cy="346582"/>
            </a:xfrm>
          </p:grpSpPr>
          <p:sp>
            <p:nvSpPr>
              <p:cNvPr id="72" name="Google Shape;98;p2">
                <a:extLst>
                  <a:ext uri="{FF2B5EF4-FFF2-40B4-BE49-F238E27FC236}">
                    <a16:creationId xmlns:a16="http://schemas.microsoft.com/office/drawing/2014/main" id="{45BFEA4F-7187-48C0-BE71-F050BBD1D2AC}"/>
                  </a:ext>
                </a:extLst>
              </p:cNvPr>
              <p:cNvSpPr/>
              <p:nvPr/>
            </p:nvSpPr>
            <p:spPr>
              <a:xfrm>
                <a:off x="2361884" y="604142"/>
                <a:ext cx="288826" cy="29250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73" name="Google Shape;99;p2">
                <a:extLst>
                  <a:ext uri="{FF2B5EF4-FFF2-40B4-BE49-F238E27FC236}">
                    <a16:creationId xmlns:a16="http://schemas.microsoft.com/office/drawing/2014/main" id="{5E5C0466-3ECB-4D2F-A47F-B12B99490945}"/>
                  </a:ext>
                </a:extLst>
              </p:cNvPr>
              <p:cNvSpPr/>
              <p:nvPr/>
            </p:nvSpPr>
            <p:spPr>
              <a:xfrm>
                <a:off x="2318449" y="613815"/>
                <a:ext cx="332332" cy="336908"/>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63" name="Google Shape;100;p2">
              <a:extLst>
                <a:ext uri="{FF2B5EF4-FFF2-40B4-BE49-F238E27FC236}">
                  <a16:creationId xmlns:a16="http://schemas.microsoft.com/office/drawing/2014/main" id="{FA513803-C6DB-4A96-B1CD-9E139ADB0FB6}"/>
                </a:ext>
              </a:extLst>
            </p:cNvPr>
            <p:cNvSpPr/>
            <p:nvPr/>
          </p:nvSpPr>
          <p:spPr>
            <a:xfrm>
              <a:off x="6021196" y="137179"/>
              <a:ext cx="265484" cy="205157"/>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64" name="Google Shape;101;p2">
              <a:extLst>
                <a:ext uri="{FF2B5EF4-FFF2-40B4-BE49-F238E27FC236}">
                  <a16:creationId xmlns:a16="http://schemas.microsoft.com/office/drawing/2014/main" id="{B80C4209-0690-4AAC-BF88-3AB881D5F86A}"/>
                </a:ext>
              </a:extLst>
            </p:cNvPr>
            <p:cNvGrpSpPr/>
            <p:nvPr/>
          </p:nvGrpSpPr>
          <p:grpSpPr>
            <a:xfrm>
              <a:off x="1184427" y="4630083"/>
              <a:ext cx="229693" cy="293080"/>
              <a:chOff x="6793660" y="3322411"/>
              <a:chExt cx="268804" cy="342944"/>
            </a:xfrm>
          </p:grpSpPr>
          <p:sp>
            <p:nvSpPr>
              <p:cNvPr id="69" name="Google Shape;102;p2">
                <a:extLst>
                  <a:ext uri="{FF2B5EF4-FFF2-40B4-BE49-F238E27FC236}">
                    <a16:creationId xmlns:a16="http://schemas.microsoft.com/office/drawing/2014/main" id="{B923C977-ADAA-4F71-9F28-0DB582894E5B}"/>
                  </a:ext>
                </a:extLst>
              </p:cNvPr>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70" name="Google Shape;103;p2">
                <a:extLst>
                  <a:ext uri="{FF2B5EF4-FFF2-40B4-BE49-F238E27FC236}">
                    <a16:creationId xmlns:a16="http://schemas.microsoft.com/office/drawing/2014/main" id="{A15BC7F6-A2A2-4D19-AC66-B91FA8853697}"/>
                  </a:ext>
                </a:extLst>
              </p:cNvPr>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71" name="Google Shape;104;p2">
                <a:extLst>
                  <a:ext uri="{FF2B5EF4-FFF2-40B4-BE49-F238E27FC236}">
                    <a16:creationId xmlns:a16="http://schemas.microsoft.com/office/drawing/2014/main" id="{9FEC534F-B9AF-47D0-9970-81E5E96067BD}"/>
                  </a:ext>
                </a:extLst>
              </p:cNvPr>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65" name="Google Shape;105;p2">
              <a:extLst>
                <a:ext uri="{FF2B5EF4-FFF2-40B4-BE49-F238E27FC236}">
                  <a16:creationId xmlns:a16="http://schemas.microsoft.com/office/drawing/2014/main" id="{3C5A8E4E-2D95-42E0-BFF6-55CD715703A5}"/>
                </a:ext>
              </a:extLst>
            </p:cNvPr>
            <p:cNvSpPr/>
            <p:nvPr/>
          </p:nvSpPr>
          <p:spPr>
            <a:xfrm>
              <a:off x="4843337" y="836403"/>
              <a:ext cx="377232" cy="204888"/>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66" name="Google Shape;106;p2">
              <a:extLst>
                <a:ext uri="{FF2B5EF4-FFF2-40B4-BE49-F238E27FC236}">
                  <a16:creationId xmlns:a16="http://schemas.microsoft.com/office/drawing/2014/main" id="{7401099E-BCAB-4984-9156-073D0B5C8ADF}"/>
                </a:ext>
              </a:extLst>
            </p:cNvPr>
            <p:cNvSpPr/>
            <p:nvPr/>
          </p:nvSpPr>
          <p:spPr>
            <a:xfrm rot="-2218186">
              <a:off x="-38492" y="151543"/>
              <a:ext cx="236276" cy="230041"/>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67" name="Google Shape;107;p2">
              <a:extLst>
                <a:ext uri="{FF2B5EF4-FFF2-40B4-BE49-F238E27FC236}">
                  <a16:creationId xmlns:a16="http://schemas.microsoft.com/office/drawing/2014/main" id="{F99A971C-E4E0-4CA7-8E34-DA50FE569F9B}"/>
                </a:ext>
              </a:extLst>
            </p:cNvPr>
            <p:cNvSpPr/>
            <p:nvPr/>
          </p:nvSpPr>
          <p:spPr>
            <a:xfrm rot="1464154">
              <a:off x="4569091" y="-94554"/>
              <a:ext cx="235935" cy="229710"/>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68" name="Google Shape;108;p2">
              <a:extLst>
                <a:ext uri="{FF2B5EF4-FFF2-40B4-BE49-F238E27FC236}">
                  <a16:creationId xmlns:a16="http://schemas.microsoft.com/office/drawing/2014/main" id="{C5971175-E8D4-45D8-BFD0-4CA9D07EEE87}"/>
                </a:ext>
              </a:extLst>
            </p:cNvPr>
            <p:cNvSpPr/>
            <p:nvPr/>
          </p:nvSpPr>
          <p:spPr>
            <a:xfrm rot="-2221343">
              <a:off x="1866371" y="3538528"/>
              <a:ext cx="206347" cy="200902"/>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Tree>
    <p:extLst>
      <p:ext uri="{BB962C8B-B14F-4D97-AF65-F5344CB8AC3E}">
        <p14:creationId xmlns:p14="http://schemas.microsoft.com/office/powerpoint/2010/main" val="223604310"/>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BADF89E-7B46-457A-968E-2EC4E643C292}"/>
              </a:ext>
            </a:extLst>
          </p:cNvPr>
          <p:cNvGraphicFramePr>
            <a:graphicFrameLocks noChangeAspect="1"/>
          </p:cNvGraphicFramePr>
          <p:nvPr userDrawn="1">
            <p:custDataLst>
              <p:tags r:id="rId1"/>
            </p:custDataLst>
            <p:extLst>
              <p:ext uri="{D42A27DB-BD31-4B8C-83A1-F6EECF244321}">
                <p14:modId xmlns:p14="http://schemas.microsoft.com/office/powerpoint/2010/main" val="35376258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5BADF89E-7B46-457A-968E-2EC4E643C29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da-DK" noProof="0"/>
              <a:t>Click to add title</a:t>
            </a:r>
            <a:endParaRPr lang="da-DK"/>
          </a:p>
        </p:txBody>
      </p:sp>
      <p:sp>
        <p:nvSpPr>
          <p:cNvPr id="6" name="Date Placeholder 5">
            <a:extLst>
              <a:ext uri="{FF2B5EF4-FFF2-40B4-BE49-F238E27FC236}">
                <a16:creationId xmlns:a16="http://schemas.microsoft.com/office/drawing/2014/main" id="{E3905E07-E31B-4F3D-8575-C55D9D8896A4}"/>
              </a:ext>
            </a:extLst>
          </p:cNvPr>
          <p:cNvSpPr>
            <a:spLocks noGrp="1"/>
          </p:cNvSpPr>
          <p:nvPr>
            <p:ph type="dt" sz="half" idx="10"/>
          </p:nvPr>
        </p:nvSpPr>
        <p:spPr/>
        <p:txBody>
          <a:bodyPr/>
          <a:lstStyle>
            <a:lvl1pPr rtl="0">
              <a:defRPr/>
            </a:lvl1pPr>
          </a:lstStyle>
          <a:p>
            <a:fld id="{7494C8F4-6B6A-48C1-B023-792B6BA54AED}" type="datetime1">
              <a:rPr lang="da-DK" smtClean="0"/>
              <a:pPr/>
              <a:t>03-02-2023</a:t>
            </a:fld>
            <a:endParaRPr lang="da-DK"/>
          </a:p>
        </p:txBody>
      </p:sp>
      <p:sp>
        <p:nvSpPr>
          <p:cNvPr id="7" name="Footer Placeholder 6">
            <a:extLst>
              <a:ext uri="{FF2B5EF4-FFF2-40B4-BE49-F238E27FC236}">
                <a16:creationId xmlns:a16="http://schemas.microsoft.com/office/drawing/2014/main" id="{3E2E6126-5A1A-4F07-8EC7-3F74BED72C43}"/>
              </a:ext>
            </a:extLst>
          </p:cNvPr>
          <p:cNvSpPr>
            <a:spLocks noGrp="1"/>
          </p:cNvSpPr>
          <p:nvPr>
            <p:ph type="ftr" sz="quarter" idx="11"/>
          </p:nvPr>
        </p:nvSpPr>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7FF46BFE-D75C-482A-B035-34180EC5D4B0}"/>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19907839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3181633-8F80-4D7E-B046-3481FFAD6D62}"/>
              </a:ext>
            </a:extLst>
          </p:cNvPr>
          <p:cNvGraphicFramePr>
            <a:graphicFrameLocks noChangeAspect="1"/>
          </p:cNvGraphicFramePr>
          <p:nvPr userDrawn="1">
            <p:custDataLst>
              <p:tags r:id="rId1"/>
            </p:custDataLst>
            <p:extLst>
              <p:ext uri="{D42A27DB-BD31-4B8C-83A1-F6EECF244321}">
                <p14:modId xmlns:p14="http://schemas.microsoft.com/office/powerpoint/2010/main" val="10894246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2" name="Object 1" hidden="1">
                        <a:extLst>
                          <a:ext uri="{FF2B5EF4-FFF2-40B4-BE49-F238E27FC236}">
                            <a16:creationId xmlns:a16="http://schemas.microsoft.com/office/drawing/2014/main" id="{A3181633-8F80-4D7E-B046-3481FFAD6D6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Date Placeholder 4">
            <a:extLst>
              <a:ext uri="{FF2B5EF4-FFF2-40B4-BE49-F238E27FC236}">
                <a16:creationId xmlns:a16="http://schemas.microsoft.com/office/drawing/2014/main" id="{2BD2F7A9-B0D3-418A-9805-E4833A53A746}"/>
              </a:ext>
            </a:extLst>
          </p:cNvPr>
          <p:cNvSpPr>
            <a:spLocks noGrp="1"/>
          </p:cNvSpPr>
          <p:nvPr>
            <p:ph type="dt" sz="half" idx="10"/>
          </p:nvPr>
        </p:nvSpPr>
        <p:spPr/>
        <p:txBody>
          <a:bodyPr/>
          <a:lstStyle>
            <a:lvl1pPr rtl="0">
              <a:defRPr/>
            </a:lvl1pPr>
          </a:lstStyle>
          <a:p>
            <a:fld id="{8C247F8E-8C20-40E4-A53C-3DA358D8C9A7}" type="datetime1">
              <a:rPr lang="da-DK" smtClean="0"/>
              <a:pPr/>
              <a:t>03-02-2023</a:t>
            </a:fld>
            <a:endParaRPr lang="da-DK"/>
          </a:p>
        </p:txBody>
      </p:sp>
      <p:sp>
        <p:nvSpPr>
          <p:cNvPr id="6" name="Footer Placeholder 5">
            <a:extLst>
              <a:ext uri="{FF2B5EF4-FFF2-40B4-BE49-F238E27FC236}">
                <a16:creationId xmlns:a16="http://schemas.microsoft.com/office/drawing/2014/main" id="{0605BC24-963D-470F-A870-C18B9237C94E}"/>
              </a:ext>
            </a:extLst>
          </p:cNvPr>
          <p:cNvSpPr>
            <a:spLocks noGrp="1"/>
          </p:cNvSpPr>
          <p:nvPr>
            <p:ph type="ftr" sz="quarter" idx="11"/>
          </p:nvPr>
        </p:nvSpPr>
        <p:spPr/>
        <p:txBody>
          <a:bodyPr/>
          <a:lstStyle>
            <a:lvl1pPr rtl="0">
              <a:defRPr/>
            </a:lvl1pPr>
          </a:lstStyle>
          <a:p>
            <a:endParaRPr lang="da-DK"/>
          </a:p>
        </p:txBody>
      </p:sp>
      <p:sp>
        <p:nvSpPr>
          <p:cNvPr id="7" name="Slide Number Placeholder 6">
            <a:extLst>
              <a:ext uri="{FF2B5EF4-FFF2-40B4-BE49-F238E27FC236}">
                <a16:creationId xmlns:a16="http://schemas.microsoft.com/office/drawing/2014/main" id="{B9638358-50F7-4700-A532-2128C5051D8C}"/>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19548526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End slide (A)">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FAAEEF4-43C5-4FEC-A7AB-DEFE097F5DBF}"/>
              </a:ext>
            </a:extLst>
          </p:cNvPr>
          <p:cNvGraphicFramePr>
            <a:graphicFrameLocks noChangeAspect="1"/>
          </p:cNvGraphicFramePr>
          <p:nvPr userDrawn="1">
            <p:custDataLst>
              <p:tags r:id="rId1"/>
            </p:custDataLst>
            <p:extLst>
              <p:ext uri="{D42A27DB-BD31-4B8C-83A1-F6EECF244321}">
                <p14:modId xmlns:p14="http://schemas.microsoft.com/office/powerpoint/2010/main" val="28922886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0FAAEEF4-43C5-4FEC-A7AB-DEFE097F5DB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8E8C12B2-0AE5-428E-985F-E18D4DA17AC7}" type="datetime1">
              <a:rPr lang="da-DK" smtClean="0"/>
              <a:pPr/>
              <a:t>03-02-2023</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a:t>
            </a:fld>
            <a:endParaRPr lang="da-DK"/>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ctrTitle" hasCustomPrompt="1"/>
          </p:nvPr>
        </p:nvSpPr>
        <p:spPr bwMode="white">
          <a:xfrm>
            <a:off x="360000" y="654050"/>
            <a:ext cx="11471638" cy="938213"/>
          </a:xfrm>
        </p:spPr>
        <p:txBody>
          <a:bodyPr vert="horz" anchor="t" anchorCtr="0"/>
          <a:lstStyle>
            <a:lvl1pPr algn="l" rtl="0">
              <a:defRPr sz="6000">
                <a:solidFill>
                  <a:schemeClr val="bg2"/>
                </a:solidFill>
              </a:defRPr>
            </a:lvl1pPr>
          </a:lstStyle>
          <a:p>
            <a:r>
              <a:rPr lang="da-DK" noProof="0"/>
              <a:t>Click to add </a:t>
            </a:r>
            <a:r>
              <a:rPr lang="da-DK"/>
              <a:t>Thank you!</a:t>
            </a:r>
          </a:p>
        </p:txBody>
      </p:sp>
      <p:sp>
        <p:nvSpPr>
          <p:cNvPr id="15" name="Text Placeholder 14">
            <a:extLst>
              <a:ext uri="{FF2B5EF4-FFF2-40B4-BE49-F238E27FC236}">
                <a16:creationId xmlns:a16="http://schemas.microsoft.com/office/drawing/2014/main" id="{7D419BB8-DA67-44EC-8B75-16DF8EF149E9}"/>
              </a:ext>
            </a:extLst>
          </p:cNvPr>
          <p:cNvSpPr>
            <a:spLocks noGrp="1"/>
          </p:cNvSpPr>
          <p:nvPr>
            <p:ph type="body" sz="quarter" idx="10" hasCustomPrompt="1"/>
          </p:nvPr>
        </p:nvSpPr>
        <p:spPr bwMode="white">
          <a:xfrm>
            <a:off x="359999" y="1828800"/>
            <a:ext cx="4320000" cy="562252"/>
          </a:xfrm>
        </p:spPr>
        <p:txBody>
          <a:bodyPr/>
          <a:lstStyle>
            <a:lvl1pPr marL="0" indent="0" rtl="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da-DK"/>
              <a:t>Click to add Name Last name</a:t>
            </a:r>
            <a:br>
              <a:rPr lang="da-DK"/>
            </a:br>
            <a:r>
              <a:rPr lang="da-DK"/>
              <a:t>Job title, Department</a:t>
            </a:r>
            <a:br>
              <a:rPr lang="da-DK"/>
            </a:br>
            <a:r>
              <a:rPr lang="da-DK"/>
              <a:t>e-mail</a:t>
            </a:r>
          </a:p>
        </p:txBody>
      </p:sp>
      <p:pic>
        <p:nvPicPr>
          <p:cNvPr id="9" name="Logo">
            <a:extLst>
              <a:ext uri="{FF2B5EF4-FFF2-40B4-BE49-F238E27FC236}">
                <a16:creationId xmlns:a16="http://schemas.microsoft.com/office/drawing/2014/main" id="{E45963F1-9B5A-42FF-AF44-D9A92C92402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360000" y="5878864"/>
            <a:ext cx="2617200" cy="327536"/>
          </a:xfrm>
          <a:prstGeom prst="rect">
            <a:avLst/>
          </a:prstGeom>
        </p:spPr>
      </p:pic>
    </p:spTree>
    <p:extLst>
      <p:ext uri="{BB962C8B-B14F-4D97-AF65-F5344CB8AC3E}">
        <p14:creationId xmlns:p14="http://schemas.microsoft.com/office/powerpoint/2010/main" val="379742527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bright image ">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6E477C6-0E0F-4923-9BE1-6EA202782F14}"/>
              </a:ext>
            </a:extLst>
          </p:cNvPr>
          <p:cNvGraphicFramePr>
            <a:graphicFrameLocks noChangeAspect="1"/>
          </p:cNvGraphicFramePr>
          <p:nvPr userDrawn="1">
            <p:custDataLst>
              <p:tags r:id="rId1"/>
            </p:custDataLst>
            <p:extLst>
              <p:ext uri="{D42A27DB-BD31-4B8C-83A1-F6EECF244321}">
                <p14:modId xmlns:p14="http://schemas.microsoft.com/office/powerpoint/2010/main" val="37232269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F6E477C6-0E0F-4923-9BE1-6EA202782F1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65259D24-E6A6-4D69-90CB-83073E8387B2}" type="datetime1">
              <a:rPr lang="da-DK" smtClean="0"/>
              <a:pPr/>
              <a:t>03-02-2023</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rtl="0">
              <a:spcAft>
                <a:spcPts val="0"/>
              </a:spcAft>
              <a:buNone/>
              <a:defRPr sz="1600"/>
            </a:lvl1pPr>
          </a:lstStyle>
          <a:p>
            <a:r>
              <a:rPr lang="da-DK" noProof="0"/>
              <a:t>Mark placeholder to insert image </a:t>
            </a:r>
            <a:r>
              <a:rPr lang="da-DK"/>
              <a:t>using the Insert tab – Pictures or from Templafy</a:t>
            </a:r>
          </a:p>
          <a:p>
            <a:endParaRPr lang="da-DK"/>
          </a:p>
        </p:txBody>
      </p:sp>
      <p:sp>
        <p:nvSpPr>
          <p:cNvPr id="14" name="Text Placeholder logo">
            <a:extLst>
              <a:ext uri="{FF2B5EF4-FFF2-40B4-BE49-F238E27FC236}">
                <a16:creationId xmlns:a16="http://schemas.microsoft.com/office/drawing/2014/main" id="{F1CD8122-E16A-4EEC-B42A-6AF75D666172}"/>
              </a:ext>
            </a:extLst>
          </p:cNvPr>
          <p:cNvSpPr>
            <a:spLocks noGrp="1"/>
          </p:cNvSpPr>
          <p:nvPr>
            <p:ph type="body" sz="quarter" idx="19" hasCustomPrompt="1"/>
          </p:nvPr>
        </p:nvSpPr>
        <p:spPr>
          <a:xfrm>
            <a:off x="360000" y="5878800"/>
            <a:ext cx="2617200" cy="327600"/>
          </a:xfrm>
          <a:blipFill>
            <a:blip r:embed="rId5"/>
            <a:stretch>
              <a:fillRect/>
            </a:stretch>
          </a:blipFill>
        </p:spPr>
        <p:txBody>
          <a:bodyPr/>
          <a:lstStyle>
            <a:lvl1pPr rtl="0">
              <a:defRPr sz="100">
                <a:noFill/>
              </a:defRPr>
            </a:lvl1pPr>
          </a:lstStyle>
          <a:p>
            <a:pPr lvl="0"/>
            <a:r>
              <a:rPr lang="da-DK"/>
              <a:t>.</a:t>
            </a:r>
          </a:p>
        </p:txBody>
      </p:sp>
      <p:sp>
        <p:nvSpPr>
          <p:cNvPr id="2" name="Title 1"/>
          <p:cNvSpPr>
            <a:spLocks noGrp="1"/>
          </p:cNvSpPr>
          <p:nvPr>
            <p:ph type="ctrTitle" hasCustomPrompt="1"/>
          </p:nvPr>
        </p:nvSpPr>
        <p:spPr>
          <a:xfrm>
            <a:off x="360000" y="654050"/>
            <a:ext cx="10485800" cy="802800"/>
          </a:xfrm>
        </p:spPr>
        <p:txBody>
          <a:bodyPr vert="horz" anchor="b" anchorCtr="0"/>
          <a:lstStyle>
            <a:lvl1pPr algn="l" rtl="0">
              <a:defRPr sz="6000"/>
            </a:lvl1pPr>
          </a:lstStyle>
          <a:p>
            <a:r>
              <a:rPr lang="da-DK"/>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rtl="0">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29"/>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da-DK"/>
              <a:t>Headline</a:t>
            </a:r>
          </a:p>
        </p:txBody>
      </p:sp>
    </p:spTree>
    <p:extLst>
      <p:ext uri="{BB962C8B-B14F-4D97-AF65-F5344CB8AC3E}">
        <p14:creationId xmlns:p14="http://schemas.microsoft.com/office/powerpoint/2010/main" val="4285753852"/>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End slide image">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9D6712D-8349-4452-83F4-F74B096DC8E1}"/>
              </a:ext>
            </a:extLst>
          </p:cNvPr>
          <p:cNvGraphicFramePr>
            <a:graphicFrameLocks noChangeAspect="1"/>
          </p:cNvGraphicFramePr>
          <p:nvPr userDrawn="1">
            <p:custDataLst>
              <p:tags r:id="rId1"/>
            </p:custDataLst>
            <p:extLst>
              <p:ext uri="{D42A27DB-BD31-4B8C-83A1-F6EECF244321}">
                <p14:modId xmlns:p14="http://schemas.microsoft.com/office/powerpoint/2010/main" val="41740819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F9D6712D-8349-4452-83F4-F74B096DC8E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D9DD72BF-EDEC-441F-B5D6-F68832F343C4}" type="datetime1">
              <a:rPr lang="da-DK" smtClean="0"/>
              <a:pPr/>
              <a:t>03-02-2023</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a:t>
            </a:fld>
            <a:endParaRPr lang="da-DK"/>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rtl="0">
              <a:spcAft>
                <a:spcPts val="0"/>
              </a:spcAft>
              <a:buNone/>
              <a:defRPr sz="1600"/>
            </a:lvl1pPr>
          </a:lstStyle>
          <a:p>
            <a:r>
              <a:rPr lang="da-DK"/>
              <a:t>Mark placeholder to insert image using the Insert tab – Pictures or from Templafy</a:t>
            </a:r>
          </a:p>
        </p:txBody>
      </p:sp>
      <p:sp>
        <p:nvSpPr>
          <p:cNvPr id="15" name="Text Placeholder logo">
            <a:extLst>
              <a:ext uri="{FF2B5EF4-FFF2-40B4-BE49-F238E27FC236}">
                <a16:creationId xmlns:a16="http://schemas.microsoft.com/office/drawing/2014/main" id="{A2083184-4833-48EE-B693-FB3137B41BB0}"/>
              </a:ext>
            </a:extLst>
          </p:cNvPr>
          <p:cNvSpPr>
            <a:spLocks noGrp="1"/>
          </p:cNvSpPr>
          <p:nvPr>
            <p:ph type="body" sz="quarter" idx="19" hasCustomPrompt="1"/>
          </p:nvPr>
        </p:nvSpPr>
        <p:spPr>
          <a:xfrm>
            <a:off x="360000" y="5878800"/>
            <a:ext cx="2617200" cy="327600"/>
          </a:xfrm>
          <a:blipFill>
            <a:blip r:embed="rId5"/>
            <a:stretch>
              <a:fillRect/>
            </a:stretch>
          </a:blipFill>
        </p:spPr>
        <p:txBody>
          <a:bodyPr/>
          <a:lstStyle>
            <a:lvl1pPr rtl="0">
              <a:defRPr sz="100">
                <a:noFill/>
              </a:defRPr>
            </a:lvl1pPr>
          </a:lstStyle>
          <a:p>
            <a:pPr lvl="0"/>
            <a:r>
              <a:rPr lang="da-DK"/>
              <a:t>.</a:t>
            </a:r>
          </a:p>
        </p:txBody>
      </p:sp>
      <p:sp>
        <p:nvSpPr>
          <p:cNvPr id="2" name="Title 1"/>
          <p:cNvSpPr>
            <a:spLocks noGrp="1"/>
          </p:cNvSpPr>
          <p:nvPr>
            <p:ph type="ctrTitle" hasCustomPrompt="1"/>
          </p:nvPr>
        </p:nvSpPr>
        <p:spPr>
          <a:xfrm>
            <a:off x="360000" y="654050"/>
            <a:ext cx="11471638" cy="1174751"/>
          </a:xfrm>
        </p:spPr>
        <p:txBody>
          <a:bodyPr vert="horz" anchor="t" anchorCtr="0"/>
          <a:lstStyle>
            <a:lvl1pPr algn="l" rtl="0">
              <a:defRPr sz="6000">
                <a:solidFill>
                  <a:schemeClr val="tx1"/>
                </a:solidFill>
              </a:defRPr>
            </a:lvl1pPr>
          </a:lstStyle>
          <a:p>
            <a:r>
              <a:rPr lang="da-DK" noProof="0"/>
              <a:t>Click to add </a:t>
            </a:r>
            <a:r>
              <a:rPr lang="da-DK"/>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rtl="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da-DK"/>
              <a:t>Click to add Name Last name</a:t>
            </a:r>
            <a:br>
              <a:rPr lang="da-DK"/>
            </a:br>
            <a:r>
              <a:rPr lang="da-DK"/>
              <a:t>Job title, Department</a:t>
            </a:r>
            <a:br>
              <a:rPr lang="da-DK"/>
            </a:br>
            <a:r>
              <a:rPr lang="da-DK"/>
              <a:t>e-mail</a:t>
            </a:r>
          </a:p>
        </p:txBody>
      </p:sp>
    </p:spTree>
    <p:extLst>
      <p:ext uri="{BB962C8B-B14F-4D97-AF65-F5344CB8AC3E}">
        <p14:creationId xmlns:p14="http://schemas.microsoft.com/office/powerpoint/2010/main" val="3980217615"/>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nd slide bright image">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063C12A-5A0C-47F1-A66E-EB845B95A278}"/>
              </a:ext>
            </a:extLst>
          </p:cNvPr>
          <p:cNvGraphicFramePr>
            <a:graphicFrameLocks noChangeAspect="1"/>
          </p:cNvGraphicFramePr>
          <p:nvPr userDrawn="1">
            <p:custDataLst>
              <p:tags r:id="rId1"/>
            </p:custDataLst>
            <p:extLst>
              <p:ext uri="{D42A27DB-BD31-4B8C-83A1-F6EECF244321}">
                <p14:modId xmlns:p14="http://schemas.microsoft.com/office/powerpoint/2010/main" val="34225783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D063C12A-5A0C-47F1-A66E-EB845B95A27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D9DD72BF-EDEC-441F-B5D6-F68832F343C4}" type="datetime1">
              <a:rPr lang="da-DK" smtClean="0"/>
              <a:pPr/>
              <a:t>03-02-2023</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a:t>
            </a:fld>
            <a:endParaRPr lang="da-DK"/>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rtl="0">
              <a:spcAft>
                <a:spcPts val="0"/>
              </a:spcAft>
              <a:buNone/>
              <a:defRPr sz="1600"/>
            </a:lvl1pPr>
          </a:lstStyle>
          <a:p>
            <a:r>
              <a:rPr lang="da-DK"/>
              <a:t>Mark placeholder to insert image using the Insert tab – Pictures or from Templafy</a:t>
            </a:r>
          </a:p>
        </p:txBody>
      </p:sp>
      <p:sp>
        <p:nvSpPr>
          <p:cNvPr id="15" name="Text Placeholder logo">
            <a:extLst>
              <a:ext uri="{FF2B5EF4-FFF2-40B4-BE49-F238E27FC236}">
                <a16:creationId xmlns:a16="http://schemas.microsoft.com/office/drawing/2014/main" id="{93B5AFB1-79EB-42DA-8C67-9C34BAE10A4D}"/>
              </a:ext>
            </a:extLst>
          </p:cNvPr>
          <p:cNvSpPr>
            <a:spLocks noGrp="1"/>
          </p:cNvSpPr>
          <p:nvPr>
            <p:ph type="body" sz="quarter" idx="19" hasCustomPrompt="1"/>
          </p:nvPr>
        </p:nvSpPr>
        <p:spPr>
          <a:xfrm>
            <a:off x="360000" y="5878800"/>
            <a:ext cx="2617200" cy="327600"/>
          </a:xfrm>
          <a:blipFill>
            <a:blip r:embed="rId5"/>
            <a:stretch>
              <a:fillRect/>
            </a:stretch>
          </a:blipFill>
        </p:spPr>
        <p:txBody>
          <a:bodyPr/>
          <a:lstStyle>
            <a:lvl1pPr rtl="0">
              <a:defRPr sz="100">
                <a:noFill/>
              </a:defRPr>
            </a:lvl1pPr>
          </a:lstStyle>
          <a:p>
            <a:pPr lvl="0"/>
            <a:r>
              <a:rPr lang="da-DK"/>
              <a:t>.</a:t>
            </a:r>
          </a:p>
        </p:txBody>
      </p:sp>
      <p:sp>
        <p:nvSpPr>
          <p:cNvPr id="2" name="Title 1"/>
          <p:cNvSpPr>
            <a:spLocks noGrp="1"/>
          </p:cNvSpPr>
          <p:nvPr>
            <p:ph type="ctrTitle" hasCustomPrompt="1"/>
          </p:nvPr>
        </p:nvSpPr>
        <p:spPr>
          <a:xfrm>
            <a:off x="360000" y="654050"/>
            <a:ext cx="11471638" cy="1174751"/>
          </a:xfrm>
        </p:spPr>
        <p:txBody>
          <a:bodyPr vert="horz" anchor="t" anchorCtr="0"/>
          <a:lstStyle>
            <a:lvl1pPr algn="l" rtl="0">
              <a:defRPr sz="6000">
                <a:solidFill>
                  <a:schemeClr val="tx2"/>
                </a:solidFill>
              </a:defRPr>
            </a:lvl1pPr>
          </a:lstStyle>
          <a:p>
            <a:r>
              <a:rPr lang="da-DK" noProof="0"/>
              <a:t>Click to add </a:t>
            </a:r>
            <a:r>
              <a:rPr lang="da-DK"/>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rtl="0">
              <a:lnSpc>
                <a:spcPct val="100000"/>
              </a:lnSpc>
              <a:spcAft>
                <a:spcPts val="0"/>
              </a:spcAft>
              <a:buNone/>
              <a:defRPr sz="1000">
                <a:solidFill>
                  <a:srgbClr val="333333"/>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da-DK"/>
              <a:t>Click to add Name Last name</a:t>
            </a:r>
            <a:br>
              <a:rPr lang="da-DK"/>
            </a:br>
            <a:r>
              <a:rPr lang="da-DK"/>
              <a:t>Job title, Department</a:t>
            </a:r>
            <a:br>
              <a:rPr lang="da-DK"/>
            </a:br>
            <a:r>
              <a:rPr lang="da-DK"/>
              <a:t>e-mail</a:t>
            </a:r>
          </a:p>
        </p:txBody>
      </p:sp>
    </p:spTree>
    <p:extLst>
      <p:ext uri="{BB962C8B-B14F-4D97-AF65-F5344CB8AC3E}">
        <p14:creationId xmlns:p14="http://schemas.microsoft.com/office/powerpoint/2010/main" val="2236477381"/>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nd slide (B)">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32FAD87-12DE-4F46-A7FF-9DA753895102}"/>
              </a:ext>
            </a:extLst>
          </p:cNvPr>
          <p:cNvGraphicFramePr>
            <a:graphicFrameLocks noChangeAspect="1"/>
          </p:cNvGraphicFramePr>
          <p:nvPr userDrawn="1">
            <p:custDataLst>
              <p:tags r:id="rId1"/>
            </p:custDataLst>
            <p:extLst>
              <p:ext uri="{D42A27DB-BD31-4B8C-83A1-F6EECF244321}">
                <p14:modId xmlns:p14="http://schemas.microsoft.com/office/powerpoint/2010/main" val="19637561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2" name="Object 1" hidden="1">
                        <a:extLst>
                          <a:ext uri="{FF2B5EF4-FFF2-40B4-BE49-F238E27FC236}">
                            <a16:creationId xmlns:a16="http://schemas.microsoft.com/office/drawing/2014/main" id="{632FAD87-12DE-4F46-A7FF-9DA75389510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A6F26645-C2A2-4B76-9EB3-5D9CA57B224A}" type="datetime1">
              <a:rPr lang="da-DK" smtClean="0"/>
              <a:pPr/>
              <a:t>03-02-2023</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a:t>
            </a:fld>
            <a:endParaRPr lang="da-DK"/>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pic>
        <p:nvPicPr>
          <p:cNvPr id="8" name="Graphic 7">
            <a:extLst>
              <a:ext uri="{FF2B5EF4-FFF2-40B4-BE49-F238E27FC236}">
                <a16:creationId xmlns:a16="http://schemas.microsoft.com/office/drawing/2014/main" id="{00DC3440-E1C8-49D9-9C24-C57CA0F0CBD2}"/>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4184137119"/>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nd slide (C)">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A611428-C7C8-414E-980A-EBF482F7239B}"/>
              </a:ext>
            </a:extLst>
          </p:cNvPr>
          <p:cNvGraphicFramePr>
            <a:graphicFrameLocks noChangeAspect="1"/>
          </p:cNvGraphicFramePr>
          <p:nvPr userDrawn="1">
            <p:custDataLst>
              <p:tags r:id="rId1"/>
            </p:custDataLst>
            <p:extLst>
              <p:ext uri="{D42A27DB-BD31-4B8C-83A1-F6EECF244321}">
                <p14:modId xmlns:p14="http://schemas.microsoft.com/office/powerpoint/2010/main" val="28445346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2" name="Object 1" hidden="1">
                        <a:extLst>
                          <a:ext uri="{FF2B5EF4-FFF2-40B4-BE49-F238E27FC236}">
                            <a16:creationId xmlns:a16="http://schemas.microsoft.com/office/drawing/2014/main" id="{3A611428-C7C8-414E-980A-EBF482F7239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F25BA43C-8502-4266-A056-72866794E701}" type="datetime1">
              <a:rPr lang="da-DK" smtClean="0"/>
              <a:pPr/>
              <a:t>03-02-2023</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a:t>
            </a:fld>
            <a:endParaRPr lang="da-DK"/>
          </a:p>
        </p:txBody>
      </p:sp>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pic>
        <p:nvPicPr>
          <p:cNvPr id="3" name="Graphic 2">
            <a:extLst>
              <a:ext uri="{FF2B5EF4-FFF2-40B4-BE49-F238E27FC236}">
                <a16:creationId xmlns:a16="http://schemas.microsoft.com/office/drawing/2014/main" id="{C19CD149-890D-40C4-A7EE-82FC4C58D534}"/>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952240583"/>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D8377B1-4288-46FB-ADCE-D255A6EB9D3D}"/>
              </a:ext>
            </a:extLst>
          </p:cNvPr>
          <p:cNvGraphicFramePr>
            <a:graphicFrameLocks noChangeAspect="1"/>
          </p:cNvGraphicFramePr>
          <p:nvPr userDrawn="1">
            <p:custDataLst>
              <p:tags r:id="rId1"/>
            </p:custDataLst>
            <p:extLst>
              <p:ext uri="{D42A27DB-BD31-4B8C-83A1-F6EECF244321}">
                <p14:modId xmlns:p14="http://schemas.microsoft.com/office/powerpoint/2010/main" val="8769949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2" name="Object 1" hidden="1">
                        <a:extLst>
                          <a:ext uri="{FF2B5EF4-FFF2-40B4-BE49-F238E27FC236}">
                            <a16:creationId xmlns:a16="http://schemas.microsoft.com/office/drawing/2014/main" id="{0D8377B1-4288-46FB-ADCE-D255A6EB9D3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8FD69AAB-5376-40EF-9BC8-527076D40F09}"/>
              </a:ext>
            </a:extLst>
          </p:cNvPr>
          <p:cNvPicPr>
            <a:picLocks noChangeAspect="1"/>
          </p:cNvPicPr>
          <p:nvPr userDrawn="1"/>
        </p:nvPicPr>
        <p:blipFill>
          <a:blip r:embed="rId5"/>
          <a:stretch>
            <a:fillRect/>
          </a:stretch>
        </p:blipFill>
        <p:spPr>
          <a:xfrm>
            <a:off x="2705420" y="4613272"/>
            <a:ext cx="995748" cy="2065891"/>
          </a:xfrm>
          <a:prstGeom prst="rect">
            <a:avLst/>
          </a:prstGeom>
        </p:spPr>
      </p:pic>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345200" y="938540"/>
            <a:ext cx="2880000"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da-DK" sz="1600">
                <a:solidFill>
                  <a:srgbClr val="333333"/>
                </a:solidFill>
                <a:latin typeface="+mn-lt"/>
                <a:cs typeface="Verdana" panose="020B0604030504040204" pitchFamily="34" charset="0"/>
              </a:rPr>
              <a:t>PICTURES</a:t>
            </a:r>
            <a:br>
              <a:rPr lang="da-DK" sz="900">
                <a:solidFill>
                  <a:srgbClr val="333333"/>
                </a:solidFill>
                <a:latin typeface="+mn-lt"/>
                <a:cs typeface="Verdana" panose="020B0604030504040204" pitchFamily="34" charset="0"/>
              </a:rPr>
            </a:br>
            <a:r>
              <a:rPr lang="da-DK" sz="900" b="1" noProof="1">
                <a:solidFill>
                  <a:srgbClr val="333333"/>
                </a:solidFill>
                <a:latin typeface="+mn-lt"/>
                <a:cs typeface="Verdana" panose="020B0604030504040204" pitchFamily="34" charset="0"/>
              </a:rPr>
              <a:t>Insert corporate picture from Templafy</a:t>
            </a:r>
            <a:endParaRPr lang="da-DK"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noProof="1">
                <a:solidFill>
                  <a:srgbClr val="333333"/>
                </a:solidFill>
                <a:latin typeface="+mn-lt"/>
                <a:cs typeface="Verdana" panose="020B0604030504040204" pitchFamily="34" charset="0"/>
              </a:rPr>
              <a:t>1.</a:t>
            </a:r>
            <a:r>
              <a:rPr lang="da-DK" altLang="da-DK" sz="900" b="0" noProof="1">
                <a:solidFill>
                  <a:srgbClr val="333333"/>
                </a:solidFill>
                <a:latin typeface="+mn-lt"/>
                <a:cs typeface="Verdana" panose="020B0604030504040204" pitchFamily="34" charset="0"/>
              </a:rPr>
              <a:t> Click the blue </a:t>
            </a:r>
            <a:r>
              <a:rPr lang="da-DK" altLang="da-DK" sz="900" b="1" baseline="0" noProof="1">
                <a:solidFill>
                  <a:srgbClr val="333333"/>
                </a:solidFill>
                <a:latin typeface="+mn-lt"/>
                <a:cs typeface="Verdana" panose="020B0604030504040204" pitchFamily="34" charset="0"/>
              </a:rPr>
              <a:t>Templafy </a:t>
            </a:r>
            <a:r>
              <a:rPr lang="da-DK" altLang="da-DK" sz="900" b="0" baseline="0" noProof="1">
                <a:solidFill>
                  <a:srgbClr val="333333"/>
                </a:solidFill>
                <a:latin typeface="+mn-lt"/>
                <a:cs typeface="Verdana" panose="020B060403050404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rgbClr val="333333"/>
                </a:solidFill>
                <a:latin typeface="+mn-lt"/>
                <a:cs typeface="Verdana" panose="020B0604030504040204" pitchFamily="34" charset="0"/>
              </a:rPr>
              <a:t>2. </a:t>
            </a:r>
            <a:r>
              <a:rPr lang="da-DK" altLang="da-DK" sz="900" b="0" baseline="0" noProof="1">
                <a:solidFill>
                  <a:srgbClr val="333333"/>
                </a:solidFill>
                <a:latin typeface="+mn-lt"/>
                <a:cs typeface="Verdana" panose="020B0604030504040204" pitchFamily="34" charset="0"/>
              </a:rPr>
              <a:t>In the dropdown, click </a:t>
            </a:r>
            <a:r>
              <a:rPr lang="da-DK" altLang="da-DK" sz="900" b="1" baseline="0" noProof="1">
                <a:solidFill>
                  <a:srgbClr val="333333"/>
                </a:solidFill>
                <a:latin typeface="+mn-lt"/>
                <a:cs typeface="Verdana" panose="020B0604030504040204" pitchFamily="34" charset="0"/>
              </a:rPr>
              <a:t>Images</a:t>
            </a:r>
            <a:r>
              <a:rPr lang="da-DK" altLang="da-DK" sz="900" b="0" baseline="0" noProof="1">
                <a:solidFill>
                  <a:srgbClr val="333333"/>
                </a:solidFill>
                <a:latin typeface="+mn-lt"/>
                <a:cs typeface="Verdana" panose="020B0604030504040204" pitchFamily="34" charset="0"/>
              </a:rPr>
              <a:t>, or click the </a:t>
            </a:r>
            <a:r>
              <a:rPr lang="da-DK" altLang="da-DK" sz="900" b="1" baseline="0" noProof="1">
                <a:solidFill>
                  <a:srgbClr val="333333"/>
                </a:solidFill>
                <a:latin typeface="+mn-lt"/>
                <a:cs typeface="Verdana" panose="020B0604030504040204" pitchFamily="34" charset="0"/>
              </a:rPr>
              <a:t>Images </a:t>
            </a:r>
            <a:r>
              <a:rPr lang="da-DK" altLang="da-DK" sz="900" b="0" i="0" baseline="0" noProof="1">
                <a:solidFill>
                  <a:srgbClr val="333333"/>
                </a:solidFill>
                <a:latin typeface="+mn-lt"/>
                <a:cs typeface="Verdana" panose="020B0604030504040204" pitchFamily="34" charset="0"/>
              </a:rPr>
              <a:t>button</a:t>
            </a:r>
            <a:r>
              <a:rPr lang="da-DK" altLang="da-DK" sz="900" b="0" baseline="0" noProof="1">
                <a:solidFill>
                  <a:srgbClr val="333333"/>
                </a:solidFill>
                <a:latin typeface="+mn-lt"/>
                <a:cs typeface="Verdana" panose="020B0604030504040204" pitchFamily="34" charset="0"/>
              </a:rPr>
              <a:t> in the Templafy pane on the right side of the screen</a:t>
            </a:r>
            <a:endParaRPr lang="da-DK" altLang="da-DK" sz="90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da-DK" altLang="da-DK" sz="900" b="0" baseline="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rgbClr val="333333"/>
                </a:solidFill>
                <a:latin typeface="+mn-lt"/>
                <a:cs typeface="Verdana" panose="020B0604030504040204" pitchFamily="34" charset="0"/>
              </a:rPr>
              <a:t>Insert picture</a:t>
            </a:r>
          </a:p>
          <a:p>
            <a:pPr rtl="0" eaLnBrk="1" hangingPunct="1">
              <a:spcAft>
                <a:spcPts val="600"/>
              </a:spcAft>
              <a:defRPr/>
            </a:pPr>
            <a:r>
              <a:rPr lang="da-DK" altLang="da-DK" sz="900" b="0" noProof="1">
                <a:solidFill>
                  <a:srgbClr val="333333"/>
                </a:solidFill>
                <a:latin typeface="+mn-lt"/>
                <a:cs typeface="Verdana" panose="020B0604030504040204" pitchFamily="34" charset="0"/>
              </a:rPr>
              <a:t>On slides with pictureplaceholder, click on the icon and choose </a:t>
            </a:r>
            <a:r>
              <a:rPr lang="da-DK" altLang="da-DK" sz="900" b="1" noProof="1">
                <a:solidFill>
                  <a:srgbClr val="333333"/>
                </a:solidFill>
                <a:latin typeface="+mn-lt"/>
                <a:cs typeface="Verdana" panose="020B0604030504040204" pitchFamily="34" charset="0"/>
              </a:rPr>
              <a:t>Insert</a:t>
            </a:r>
          </a:p>
          <a:p>
            <a:pPr rtl="0" eaLnBrk="1" hangingPunct="1">
              <a:spcBef>
                <a:spcPts val="1200"/>
              </a:spcBef>
              <a:spcAft>
                <a:spcPts val="600"/>
              </a:spcAft>
              <a:defRPr/>
            </a:pPr>
            <a:r>
              <a:rPr lang="da-DK" sz="900" b="1" noProof="1">
                <a:solidFill>
                  <a:srgbClr val="333333"/>
                </a:solidFill>
                <a:latin typeface="+mn-lt"/>
                <a:cs typeface="Verdana" panose="020B0604030504040204" pitchFamily="34" charset="0"/>
              </a:rPr>
              <a:t>Crop picture</a:t>
            </a:r>
          </a:p>
          <a:p>
            <a:pPr rtl="0" eaLnBrk="1" hangingPunct="1">
              <a:spcAft>
                <a:spcPts val="600"/>
              </a:spcAft>
              <a:defRPr/>
            </a:pPr>
            <a:r>
              <a:rPr lang="da-DK" altLang="da-DK" sz="900" b="1" noProof="1">
                <a:solidFill>
                  <a:srgbClr val="333333"/>
                </a:solidFill>
                <a:latin typeface="+mn-lt"/>
                <a:cs typeface="Verdana" panose="020B0604030504040204" pitchFamily="34" charset="0"/>
              </a:rPr>
              <a:t>1. </a:t>
            </a:r>
            <a:r>
              <a:rPr lang="da-DK" altLang="da-DK" sz="900" b="0" noProof="1">
                <a:solidFill>
                  <a:srgbClr val="333333"/>
                </a:solidFill>
                <a:latin typeface="+mn-lt"/>
                <a:cs typeface="Verdana" panose="020B0604030504040204" pitchFamily="34" charset="0"/>
              </a:rPr>
              <a:t>Click </a:t>
            </a:r>
            <a:r>
              <a:rPr lang="da-DK" altLang="da-DK" sz="900" b="1" noProof="1">
                <a:solidFill>
                  <a:srgbClr val="333333"/>
                </a:solidFill>
                <a:latin typeface="+mn-lt"/>
                <a:cs typeface="Verdana" panose="020B0604030504040204" pitchFamily="34" charset="0"/>
              </a:rPr>
              <a:t>Crop</a:t>
            </a:r>
            <a:r>
              <a:rPr lang="da-DK" altLang="da-DK" sz="900" b="0" noProof="1">
                <a:solidFill>
                  <a:srgbClr val="333333"/>
                </a:solidFill>
                <a:latin typeface="+mn-lt"/>
                <a:cs typeface="Verdana" panose="020B0604030504040204" pitchFamily="34" charset="0"/>
              </a:rPr>
              <a:t> to change size or focus of the picture</a:t>
            </a:r>
          </a:p>
          <a:p>
            <a:pPr rtl="0" eaLnBrk="1" hangingPunct="1">
              <a:spcAft>
                <a:spcPts val="600"/>
              </a:spcAft>
              <a:defRPr/>
            </a:pPr>
            <a:r>
              <a:rPr lang="da-DK" altLang="da-DK" sz="900" b="1" noProof="1">
                <a:solidFill>
                  <a:srgbClr val="333333"/>
                </a:solidFill>
                <a:latin typeface="+mn-lt"/>
                <a:cs typeface="Verdana" panose="020B0604030504040204" pitchFamily="34" charset="0"/>
              </a:rPr>
              <a:t>2. </a:t>
            </a:r>
            <a:r>
              <a:rPr lang="da-DK" altLang="da-DK" sz="900" b="0" noProof="1">
                <a:solidFill>
                  <a:srgbClr val="333333"/>
                </a:solidFill>
                <a:latin typeface="+mn-lt"/>
                <a:cs typeface="Verdana" panose="020B0604030504040204" pitchFamily="34" charset="0"/>
              </a:rPr>
              <a:t>If you want to scale the picture, hold </a:t>
            </a:r>
            <a:r>
              <a:rPr lang="da-DK" altLang="da-DK" sz="900" b="1" noProof="1">
                <a:solidFill>
                  <a:srgbClr val="333333"/>
                </a:solidFill>
                <a:latin typeface="+mn-lt"/>
                <a:cs typeface="Verdana" panose="020B0604030504040204" pitchFamily="34" charset="0"/>
              </a:rPr>
              <a:t>SHIFT</a:t>
            </a:r>
            <a:r>
              <a:rPr lang="da-DK" altLang="da-DK" sz="900" b="0" noProof="1">
                <a:solidFill>
                  <a:srgbClr val="333333"/>
                </a:solidFill>
                <a:latin typeface="+mn-lt"/>
                <a:cs typeface="Verdana" panose="020B0604030504040204" pitchFamily="34" charset="0"/>
              </a:rPr>
              <a:t>-key down while dragging the corners of the picture</a:t>
            </a:r>
            <a:br>
              <a:rPr lang="da-DK" altLang="da-DK" sz="900" b="0" noProof="1">
                <a:solidFill>
                  <a:srgbClr val="333333"/>
                </a:solidFill>
                <a:latin typeface="+mn-lt"/>
                <a:cs typeface="Verdana" panose="020B0604030504040204" pitchFamily="34" charset="0"/>
              </a:rPr>
            </a:br>
            <a:endParaRPr lang="da-DK" altLang="da-DK" sz="900" b="0" noProof="1">
              <a:solidFill>
                <a:srgbClr val="333333"/>
              </a:solidFill>
              <a:latin typeface="+mn-lt"/>
              <a:cs typeface="Verdana" panose="020B0604030504040204" pitchFamily="34" charset="0"/>
            </a:endParaRPr>
          </a:p>
          <a:p>
            <a:pPr rtl="0" eaLnBrk="1" hangingPunct="1">
              <a:spcAft>
                <a:spcPts val="600"/>
              </a:spcAft>
              <a:defRPr/>
            </a:pPr>
            <a:r>
              <a:rPr lang="da-DK" altLang="da-DK" sz="900" b="1" noProof="1">
                <a:solidFill>
                  <a:srgbClr val="333333"/>
                </a:solidFill>
                <a:latin typeface="+mn-lt"/>
                <a:cs typeface="Verdana" panose="020B0604030504040204" pitchFamily="34" charset="0"/>
              </a:rPr>
              <a:t>HINT: </a:t>
            </a:r>
            <a:r>
              <a:rPr lang="da-DK" altLang="da-DK" sz="900" b="0" noProof="1">
                <a:solidFill>
                  <a:srgbClr val="333333"/>
                </a:solidFill>
                <a:latin typeface="+mn-lt"/>
                <a:cs typeface="Verdana" panose="020B0604030504040204" pitchFamily="34" charset="0"/>
              </a:rPr>
              <a:t>If you delete the picture and insert a new one, the picture may lie in front of the text or graphic. If this happens, select the picture, right-click and choose </a:t>
            </a:r>
            <a:r>
              <a:rPr lang="da-DK" altLang="da-DK" sz="900" b="1" noProof="1">
                <a:solidFill>
                  <a:srgbClr val="333333"/>
                </a:solidFill>
                <a:latin typeface="+mn-lt"/>
                <a:cs typeface="Verdana" panose="020B0604030504040204"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tabLst/>
              <a:defRPr/>
            </a:pPr>
            <a:r>
              <a:rPr lang="da-DK" sz="1600">
                <a:solidFill>
                  <a:srgbClr val="333333"/>
                </a:solidFill>
                <a:latin typeface="+mn-lt"/>
                <a:cs typeface="Verdana" panose="020B0604030504040204" pitchFamily="34" charset="0"/>
              </a:rPr>
              <a:t>GUIDES</a:t>
            </a:r>
            <a:endParaRPr lang="da-DK" sz="1600" b="1" noProof="1">
              <a:solidFill>
                <a:srgbClr val="333333"/>
              </a:solidFill>
              <a:latin typeface="+mn-lt"/>
              <a:cs typeface="Verdana" panose="020B0604030504040204" pitchFamily="34" charset="0"/>
            </a:endParaRPr>
          </a:p>
          <a:p>
            <a:pPr rtl="0" eaLnBrk="1" hangingPunct="1">
              <a:spcAft>
                <a:spcPts val="600"/>
              </a:spcAft>
              <a:defRPr/>
            </a:pPr>
            <a:r>
              <a:rPr lang="da-DK" altLang="da-DK" sz="900" b="0" noProof="1">
                <a:solidFill>
                  <a:srgbClr val="333333"/>
                </a:solidFill>
                <a:latin typeface="+mn-lt"/>
                <a:cs typeface="Verdana" panose="020B0604030504040204" pitchFamily="34" charset="0"/>
              </a:rPr>
              <a:t>Click the </a:t>
            </a:r>
            <a:r>
              <a:rPr lang="da-DK" altLang="da-DK" sz="900" b="1" noProof="1">
                <a:solidFill>
                  <a:srgbClr val="333333"/>
                </a:solidFill>
                <a:latin typeface="+mn-lt"/>
                <a:cs typeface="Verdana" panose="020B0604030504040204" pitchFamily="34" charset="0"/>
              </a:rPr>
              <a:t>View</a:t>
            </a:r>
            <a:r>
              <a:rPr lang="da-DK" altLang="da-DK" sz="900" b="0" noProof="1">
                <a:solidFill>
                  <a:srgbClr val="333333"/>
                </a:solidFill>
                <a:latin typeface="+mn-lt"/>
                <a:cs typeface="Verdana" panose="020B0604030504040204" pitchFamily="34" charset="0"/>
              </a:rPr>
              <a:t> tab and set tick mark next to </a:t>
            </a:r>
            <a:r>
              <a:rPr lang="da-DK" altLang="da-DK" sz="900" b="1" noProof="1">
                <a:solidFill>
                  <a:srgbClr val="333333"/>
                </a:solidFill>
                <a:latin typeface="+mn-lt"/>
                <a:cs typeface="Verdana" panose="020B0604030504040204" pitchFamily="34" charset="0"/>
              </a:rPr>
              <a:t>Guides</a:t>
            </a:r>
            <a:endParaRPr lang="da-DK" altLang="da-DK" sz="900" b="0" noProof="1">
              <a:solidFill>
                <a:srgbClr val="333333"/>
              </a:solidFill>
              <a:latin typeface="+mn-lt"/>
              <a:cs typeface="Verdana" panose="020B0604030504040204" pitchFamily="34" charset="0"/>
            </a:endParaRPr>
          </a:p>
          <a:p>
            <a:pPr rtl="0" eaLnBrk="1" hangingPunct="1">
              <a:spcAft>
                <a:spcPts val="600"/>
              </a:spcAft>
              <a:defRPr/>
            </a:pPr>
            <a:r>
              <a:rPr lang="da-DK" altLang="da-DK" sz="900" b="1" noProof="1">
                <a:solidFill>
                  <a:srgbClr val="333333"/>
                </a:solidFill>
                <a:latin typeface="+mn-lt"/>
                <a:cs typeface="Verdana" panose="020B0604030504040204" pitchFamily="34" charset="0"/>
              </a:rPr>
              <a:t>HINT: Alt + F9 </a:t>
            </a:r>
            <a:r>
              <a:rPr lang="da-DK" altLang="da-DK" sz="900" b="0" noProof="1">
                <a:solidFill>
                  <a:srgbClr val="333333"/>
                </a:solidFill>
                <a:latin typeface="+mn-lt"/>
                <a:cs typeface="Verdana" panose="020B0604030504040204" pitchFamily="34" charset="0"/>
              </a:rPr>
              <a:t>for quick view of guides</a:t>
            </a:r>
            <a:br>
              <a:rPr lang="da-DK" altLang="da-DK" sz="900" b="0" noProof="1">
                <a:solidFill>
                  <a:srgbClr val="333333"/>
                </a:solidFill>
                <a:latin typeface="+mn-lt"/>
                <a:cs typeface="Verdana" panose="020B0604030504040204" pitchFamily="34" charset="0"/>
              </a:rPr>
            </a:br>
            <a:r>
              <a:rPr lang="da-DK" altLang="da-DK" sz="900" b="1" noProof="1">
                <a:solidFill>
                  <a:srgbClr val="333333"/>
                </a:solidFill>
                <a:latin typeface="+mn-lt"/>
                <a:cs typeface="Verdana" panose="020B0604030504040204" pitchFamily="34" charset="0"/>
              </a:rPr>
              <a:t>Mac: </a:t>
            </a:r>
            <a:r>
              <a:rPr lang="da-DK" sz="900" b="0" i="0">
                <a:solidFill>
                  <a:srgbClr val="333333"/>
                </a:solidFill>
                <a:effectLst/>
                <a:latin typeface="Verdana"/>
              </a:rPr>
              <a:t>⌘ </a:t>
            </a:r>
            <a:r>
              <a:rPr lang="da-DK" altLang="da-DK" sz="900" b="0" noProof="1">
                <a:solidFill>
                  <a:srgbClr val="333333"/>
                </a:solidFill>
                <a:latin typeface="+mn-lt"/>
                <a:cs typeface="Verdana" panose="020B0604030504040204" pitchFamily="34" charset="0"/>
              </a:rPr>
              <a:t>+ option + ctrl + G</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209816" y="1187437"/>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6"/>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7"/>
            <a:srcRect l="1432" t="16308" r="2422" b="1509"/>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8"/>
          <a:stretch>
            <a:fillRect/>
          </a:stretch>
        </p:blipFill>
        <p:spPr>
          <a:xfrm>
            <a:off x="7251578" y="3148530"/>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345647" y="938540"/>
            <a:ext cx="2880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solidFill>
                  <a:srgbClr val="333333"/>
                </a:solidFill>
                <a:latin typeface="+mn-lt"/>
                <a:cs typeface="Verdana" panose="020B0604030504040204" pitchFamily="34" charset="0"/>
              </a:rPr>
              <a:t>HEADER &amp; FOOTER</a:t>
            </a:r>
          </a:p>
          <a:p>
            <a:pPr rtl="0" eaLnBrk="1" hangingPunct="1">
              <a:spcAft>
                <a:spcPts val="600"/>
              </a:spcAft>
              <a:defRPr/>
            </a:pPr>
            <a:r>
              <a:rPr lang="da-DK" altLang="da-DK" sz="900" b="0" noProof="1">
                <a:solidFill>
                  <a:srgbClr val="333333"/>
                </a:solidFill>
                <a:latin typeface="+mn-lt"/>
                <a:cs typeface="Verdana" panose="020B0604030504040204" pitchFamily="34" charset="0"/>
              </a:rPr>
              <a:t>Do this at the very end to apply the changes on all slides</a:t>
            </a:r>
          </a:p>
          <a:p>
            <a:pPr rtl="0" eaLnBrk="1" hangingPunct="1">
              <a:spcAft>
                <a:spcPts val="600"/>
              </a:spcAft>
              <a:defRPr/>
            </a:pPr>
            <a:r>
              <a:rPr lang="da-DK" altLang="da-DK" sz="900" b="0" noProof="1">
                <a:solidFill>
                  <a:srgbClr val="333333"/>
                </a:solidFill>
                <a:latin typeface="+mn-lt"/>
                <a:cs typeface="Verdana" panose="020B0604030504040204" pitchFamily="34" charset="0"/>
              </a:rPr>
              <a:t>Click on </a:t>
            </a:r>
            <a:r>
              <a:rPr lang="da-DK" altLang="da-DK" sz="900" b="1" noProof="1">
                <a:solidFill>
                  <a:srgbClr val="333333"/>
                </a:solidFill>
                <a:latin typeface="+mn-lt"/>
                <a:cs typeface="Verdana" panose="020B0604030504040204" pitchFamily="34" charset="0"/>
              </a:rPr>
              <a:t>Header and Footer </a:t>
            </a:r>
            <a:r>
              <a:rPr lang="da-DK" altLang="da-DK" sz="900" b="0" noProof="1">
                <a:solidFill>
                  <a:srgbClr val="333333"/>
                </a:solidFill>
                <a:latin typeface="+mn-lt"/>
                <a:cs typeface="Verdana" panose="020B0604030504040204" pitchFamily="34" charset="0"/>
              </a:rPr>
              <a:t>in the </a:t>
            </a:r>
            <a:r>
              <a:rPr lang="da-DK" altLang="da-DK" sz="900" b="1" noProof="1">
                <a:solidFill>
                  <a:srgbClr val="333333"/>
                </a:solidFill>
                <a:latin typeface="+mn-lt"/>
                <a:cs typeface="Verdana" panose="020B0604030504040204" pitchFamily="34" charset="0"/>
              </a:rPr>
              <a:t>Insert</a:t>
            </a:r>
            <a:r>
              <a:rPr lang="da-DK" altLang="da-DK" sz="900" b="0" noProof="1">
                <a:solidFill>
                  <a:srgbClr val="333333"/>
                </a:solidFill>
                <a:latin typeface="+mn-lt"/>
                <a:cs typeface="Verdana" panose="020B0604030504040204" pitchFamily="34" charset="0"/>
              </a:rPr>
              <a:t> tab (write the desired text, click date or page number from or to)</a:t>
            </a:r>
          </a:p>
          <a:p>
            <a:pPr rtl="0" eaLnBrk="1" hangingPunct="1">
              <a:spcAft>
                <a:spcPts val="600"/>
              </a:spcAft>
              <a:defRPr/>
            </a:pPr>
            <a:r>
              <a:rPr lang="da-DK" altLang="da-DK" sz="900" b="0" noProof="1">
                <a:solidFill>
                  <a:srgbClr val="333333"/>
                </a:solidFill>
                <a:latin typeface="+mn-lt"/>
                <a:cs typeface="Verdana" panose="020B0604030504040204" pitchFamily="34" charset="0"/>
              </a:rPr>
              <a:t>Click </a:t>
            </a:r>
            <a:r>
              <a:rPr lang="da-DK" altLang="da-DK" sz="900" b="1" noProof="1">
                <a:solidFill>
                  <a:srgbClr val="333333"/>
                </a:solidFill>
                <a:latin typeface="+mn-lt"/>
                <a:cs typeface="Verdana" panose="020B0604030504040204" pitchFamily="34" charset="0"/>
              </a:rPr>
              <a:t>Apply to All </a:t>
            </a:r>
            <a:r>
              <a:rPr lang="da-DK" altLang="da-DK" sz="900" b="0" noProof="1">
                <a:solidFill>
                  <a:srgbClr val="333333"/>
                </a:solidFill>
                <a:latin typeface="+mn-lt"/>
                <a:cs typeface="Verdana" panose="020B0604030504040204" pitchFamily="34" charset="0"/>
              </a:rPr>
              <a:t>or </a:t>
            </a:r>
            <a:r>
              <a:rPr lang="da-DK" altLang="da-DK" sz="900" b="1" noProof="1">
                <a:solidFill>
                  <a:srgbClr val="333333"/>
                </a:solidFill>
                <a:latin typeface="+mn-lt"/>
                <a:cs typeface="Verdana" panose="020B0604030504040204" pitchFamily="34" charset="0"/>
              </a:rPr>
              <a:t>Apply</a:t>
            </a:r>
            <a:r>
              <a:rPr lang="da-DK" altLang="da-DK" sz="900" b="0" noProof="1">
                <a:solidFill>
                  <a:srgbClr val="333333"/>
                </a:solidFill>
                <a:latin typeface="+mn-lt"/>
                <a:cs typeface="Verdana" panose="020B0604030504040204" pitchFamily="34" charset="0"/>
              </a:rPr>
              <a:t> if only used on one slide</a:t>
            </a:r>
          </a:p>
          <a:p>
            <a:pPr rtl="0" eaLnBrk="1" hangingPunct="1">
              <a:spcAft>
                <a:spcPts val="600"/>
              </a:spcAft>
              <a:defRPr/>
            </a:pPr>
            <a:endParaRPr lang="da-DK" altLang="da-DK" sz="900" b="0" noProof="1">
              <a:solidFill>
                <a:srgbClr val="333333"/>
              </a:solidFill>
              <a:latin typeface="+mn-lt"/>
              <a:cs typeface="Verdana" panose="020B0604030504040204" pitchFamily="34" charset="0"/>
            </a:endParaRPr>
          </a:p>
          <a:p>
            <a:pPr rtl="0" eaLnBrk="1" hangingPunct="1">
              <a:spcAft>
                <a:spcPts val="600"/>
              </a:spcAft>
              <a:defRPr/>
            </a:pPr>
            <a:r>
              <a:rPr lang="da-DK" altLang="da-DK" sz="1600" b="0" noProof="1">
                <a:solidFill>
                  <a:srgbClr val="333333"/>
                </a:solidFill>
                <a:latin typeface="+mn-lt"/>
                <a:cs typeface="Verdana" panose="020B0604030504040204" pitchFamily="34" charset="0"/>
              </a:rPr>
              <a:t>COPY/PASTE CONTENT</a:t>
            </a:r>
          </a:p>
          <a:p>
            <a:pPr rtl="0" eaLnBrk="1" hangingPunct="1">
              <a:spcAft>
                <a:spcPts val="600"/>
              </a:spcAft>
              <a:defRPr/>
            </a:pPr>
            <a:r>
              <a:rPr lang="da-DK" altLang="da-DK" sz="900" b="0" noProof="1">
                <a:solidFill>
                  <a:srgbClr val="333333"/>
                </a:solidFill>
                <a:latin typeface="+mn-lt"/>
                <a:cs typeface="Verdana" panose="020B0604030504040204" pitchFamily="34" charset="0"/>
              </a:rPr>
              <a:t>When copying old content to your new presentation, 2 options are available:</a:t>
            </a:r>
          </a:p>
          <a:p>
            <a:pPr rtl="0" eaLnBrk="1" hangingPunct="1">
              <a:spcAft>
                <a:spcPts val="600"/>
              </a:spcAft>
              <a:defRPr/>
            </a:pPr>
            <a:r>
              <a:rPr lang="da-DK" altLang="da-DK" sz="900" b="1" noProof="1">
                <a:solidFill>
                  <a:srgbClr val="333333"/>
                </a:solidFill>
                <a:latin typeface="+mn-lt"/>
                <a:cs typeface="Verdana" panose="020B0604030504040204" pitchFamily="34" charset="0"/>
              </a:rPr>
              <a:t>1. Best practice: </a:t>
            </a:r>
            <a:r>
              <a:rPr lang="da-DK" altLang="da-DK" sz="900" b="0" noProof="1">
                <a:solidFill>
                  <a:srgbClr val="333333"/>
                </a:solidFill>
                <a:latin typeface="+mn-lt"/>
                <a:cs typeface="Verdana" panose="020B0604030504040204" pitchFamily="34" charset="0"/>
              </a:rPr>
              <a:t>Create a slide in your new presentation and copy </a:t>
            </a:r>
            <a:r>
              <a:rPr lang="da-DK" altLang="da-DK" sz="900" b="0" i="0" u="sng" noProof="1">
                <a:solidFill>
                  <a:srgbClr val="333333"/>
                </a:solidFill>
                <a:latin typeface="+mn-lt"/>
                <a:cs typeface="Verdana" panose="020B0604030504040204" pitchFamily="34" charset="0"/>
              </a:rPr>
              <a:t>one</a:t>
            </a:r>
            <a:r>
              <a:rPr lang="da-DK" altLang="da-DK" sz="900" b="0" i="0" u="none" noProof="1">
                <a:solidFill>
                  <a:srgbClr val="333333"/>
                </a:solidFill>
                <a:latin typeface="+mn-lt"/>
                <a:cs typeface="Verdana" panose="020B0604030504040204" pitchFamily="34" charset="0"/>
              </a:rPr>
              <a:t> piece of content at a time (e.g. copy all text from </a:t>
            </a:r>
            <a:r>
              <a:rPr lang="da-DK" altLang="da-DK" sz="900" b="0" i="0" u="sng" noProof="1">
                <a:solidFill>
                  <a:srgbClr val="333333"/>
                </a:solidFill>
                <a:latin typeface="+mn-lt"/>
                <a:cs typeface="Verdana" panose="020B0604030504040204" pitchFamily="34" charset="0"/>
              </a:rPr>
              <a:t>one</a:t>
            </a:r>
            <a:r>
              <a:rPr lang="da-DK" altLang="da-DK" sz="900" b="0" i="0" u="none" noProof="1">
                <a:solidFill>
                  <a:srgbClr val="333333"/>
                </a:solidFill>
                <a:latin typeface="+mn-lt"/>
                <a:cs typeface="Verdana" panose="020B0604030504040204" pitchFamily="34" charset="0"/>
              </a:rPr>
              <a:t> textbox)</a:t>
            </a:r>
            <a:endParaRPr lang="da-DK" altLang="da-DK" sz="900" b="1" i="0" u="sng" noProof="1">
              <a:solidFill>
                <a:srgbClr val="333333"/>
              </a:solidFill>
              <a:latin typeface="+mn-lt"/>
              <a:cs typeface="Verdana" panose="020B0604030504040204" pitchFamily="34" charset="0"/>
            </a:endParaRPr>
          </a:p>
          <a:p>
            <a:pPr rtl="0" eaLnBrk="1" hangingPunct="1">
              <a:spcAft>
                <a:spcPts val="600"/>
              </a:spcAft>
              <a:defRPr/>
            </a:pPr>
            <a:r>
              <a:rPr lang="da-DK" altLang="da-DK" sz="900" b="1" noProof="1">
                <a:solidFill>
                  <a:srgbClr val="333333"/>
                </a:solidFill>
                <a:latin typeface="+mn-lt"/>
                <a:cs typeface="Verdana" panose="020B0604030504040204" pitchFamily="34" charset="0"/>
              </a:rPr>
              <a:t>2. </a:t>
            </a:r>
            <a:r>
              <a:rPr lang="da-DK" altLang="da-DK" sz="900" b="0" noProof="1">
                <a:solidFill>
                  <a:srgbClr val="333333"/>
                </a:solidFill>
                <a:latin typeface="+mn-lt"/>
                <a:cs typeface="Verdana" panose="020B0604030504040204" pitchFamily="34" charset="0"/>
              </a:rPr>
              <a:t>Or copy an entire slide into your new presentation and then choose a fitting layout. Remember to delete the old, wrong layouts (go to View &gt; Slidemaster and delete them)</a:t>
            </a:r>
            <a:endParaRPr lang="da-DK" altLang="da-DK" sz="900" b="1" noProof="1">
              <a:solidFill>
                <a:srgbClr val="333333"/>
              </a:solidFill>
              <a:latin typeface="+mn-lt"/>
              <a:cs typeface="Verdana" panose="020B0604030504040204" pitchFamily="34" charset="0"/>
            </a:endParaRPr>
          </a:p>
          <a:p>
            <a:pPr rtl="0" eaLnBrk="1" hangingPunct="1">
              <a:spcAft>
                <a:spcPts val="600"/>
              </a:spcAft>
              <a:defRPr/>
            </a:pPr>
            <a:endParaRPr lang="da-DK"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solidFill>
                  <a:srgbClr val="333333"/>
                </a:solidFill>
                <a:latin typeface="+mn-lt"/>
                <a:cs typeface="Verdana" panose="020B060403050404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rgbClr val="333333"/>
                </a:solidFill>
                <a:latin typeface="+mn-lt"/>
                <a:cs typeface="Verdana" panose="020B0604030504040204" pitchFamily="34" charset="0"/>
              </a:rPr>
              <a:t>Insert predefined slides and elements from the Templafy button. Choose </a:t>
            </a:r>
            <a:r>
              <a:rPr lang="da-DK" altLang="da-DK" sz="900" b="1" noProof="1">
                <a:solidFill>
                  <a:srgbClr val="333333"/>
                </a:solidFill>
                <a:latin typeface="+mn-lt"/>
                <a:cs typeface="Verdana" panose="020B0604030504040204" pitchFamily="34" charset="0"/>
              </a:rPr>
              <a:t>Slides</a:t>
            </a:r>
            <a:r>
              <a:rPr lang="da-DK" altLang="da-DK" sz="900" b="0" noProof="1">
                <a:solidFill>
                  <a:srgbClr val="333333"/>
                </a:solidFill>
                <a:latin typeface="+mn-lt"/>
                <a:cs typeface="Verdana" panose="020B0604030504040204" pitchFamily="34" charset="0"/>
              </a:rPr>
              <a:t> and </a:t>
            </a:r>
            <a:r>
              <a:rPr lang="da-DK" altLang="da-DK" sz="900" b="1" noProof="1">
                <a:solidFill>
                  <a:srgbClr val="333333"/>
                </a:solidFill>
                <a:latin typeface="+mn-lt"/>
                <a:cs typeface="Verdana" panose="020B0604030504040204" pitchFamily="34" charset="0"/>
              </a:rPr>
              <a:t>Slide elements </a:t>
            </a:r>
            <a:r>
              <a:rPr lang="da-DK" altLang="da-DK" sz="900" b="0" noProof="1">
                <a:solidFill>
                  <a:srgbClr val="333333"/>
                </a:solidFill>
                <a:latin typeface="+mn-lt"/>
                <a:cs typeface="Verdana" panose="020B0604030504040204" pitchFamily="34" charset="0"/>
              </a:rPr>
              <a:t>from the dropdown menu or from the buttons in the Templafy pane on the right side of the screen</a:t>
            </a:r>
            <a:endParaRPr lang="da-DK" altLang="da-DK" sz="900" b="1" noProof="1">
              <a:solidFill>
                <a:srgbClr val="333333"/>
              </a:solidFill>
              <a:latin typeface="+mn-lt"/>
              <a:cs typeface="Verdana" panose="020B060403050404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358776" y="244128"/>
            <a:ext cx="11290298" cy="650171"/>
          </a:xfrm>
          <a:prstGeom prst="rect">
            <a:avLst/>
          </a:prstGeom>
          <a:noFill/>
        </p:spPr>
        <p:txBody>
          <a:bodyPr wrap="square" lIns="0" tIns="0" rIns="0" bIns="0" rtlCol="0" anchor="t" anchorCtr="0">
            <a:noAutofit/>
          </a:bodyPr>
          <a:lstStyle/>
          <a:p>
            <a:pPr rtl="0"/>
            <a:r>
              <a:rPr lang="da-DK" sz="3200" b="0" noProof="1">
                <a:solidFill>
                  <a:srgbClr val="333333"/>
                </a:solidFill>
                <a:latin typeface="+mj-lt"/>
                <a:cs typeface="Verdana" panose="020B0604030504040204" pitchFamily="34" charset="0"/>
              </a:rPr>
              <a:t>TIPS &amp; TRICKS - YOUR USER GUIDE</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9"/>
          <a:stretch>
            <a:fillRect/>
          </a:stretch>
        </p:blipFill>
        <p:spPr>
          <a:xfrm>
            <a:off x="11175883" y="1493859"/>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rtl="0">
              <a:defRPr sz="100">
                <a:noFill/>
              </a:defRPr>
            </a:lvl1pPr>
          </a:lstStyle>
          <a:p>
            <a:fld id="{A5B220B3-5DAB-45AB-9B6A-9B7C36B5A57F}" type="datetime1">
              <a:rPr lang="da-DK" smtClean="0"/>
              <a:pPr/>
              <a:t>03-02-2023</a:t>
            </a:fld>
            <a:endParaRPr lang="da-DK"/>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10"/>
          <a:srcRect l="3901" t="45142" r="62601" b="9046"/>
          <a:stretch/>
        </p:blipFill>
        <p:spPr>
          <a:xfrm>
            <a:off x="7210077" y="2430166"/>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1175883" y="4632457"/>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365267" y="938540"/>
            <a:ext cx="2880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solidFill>
                  <a:srgbClr val="333333"/>
                </a:solidFill>
                <a:latin typeface="+mn-lt"/>
                <a:cs typeface="Verdana" panose="020B0604030504040204" pitchFamily="34" charset="0"/>
              </a:rPr>
              <a:t>TEXT STYLES</a:t>
            </a:r>
            <a:endParaRPr lang="da-DK" altLang="da-DK" sz="1600" b="0" noProof="1">
              <a:solidFill>
                <a:srgbClr val="333333"/>
              </a:solidFill>
              <a:latin typeface="+mn-lt"/>
              <a:cs typeface="Verdana" panose="020B0604030504040204" pitchFamily="34" charset="0"/>
            </a:endParaRPr>
          </a:p>
          <a:p>
            <a:pPr rtl="0" eaLnBrk="1" hangingPunct="1">
              <a:spcAft>
                <a:spcPts val="600"/>
              </a:spcAft>
              <a:defRPr/>
            </a:pPr>
            <a:r>
              <a:rPr lang="da-DK" altLang="da-DK" sz="900" b="0" noProof="1">
                <a:solidFill>
                  <a:srgbClr val="333333"/>
                </a:solidFill>
                <a:latin typeface="+mn-lt"/>
                <a:cs typeface="Verdana" panose="020B0604030504040204" pitchFamily="34" charset="0"/>
              </a:rPr>
              <a:t>Use the </a:t>
            </a:r>
            <a:r>
              <a:rPr lang="da-DK" altLang="da-DK" sz="900" b="1" noProof="1">
                <a:solidFill>
                  <a:srgbClr val="333333"/>
                </a:solidFill>
                <a:latin typeface="+mn-lt"/>
                <a:cs typeface="Verdana" panose="020B0604030504040204" pitchFamily="34" charset="0"/>
              </a:rPr>
              <a:t>TAB</a:t>
            </a:r>
            <a:r>
              <a:rPr lang="da-DK" altLang="da-DK" sz="900" b="0" noProof="1">
                <a:solidFill>
                  <a:srgbClr val="333333"/>
                </a:solidFill>
                <a:latin typeface="+mn-lt"/>
                <a:cs typeface="Verdana" panose="020B0604030504040204" pitchFamily="34" charset="0"/>
              </a:rPr>
              <a:t>-key</a:t>
            </a:r>
            <a:r>
              <a:rPr lang="da-DK" altLang="da-DK" sz="900" b="0" baseline="0" noProof="1">
                <a:solidFill>
                  <a:srgbClr val="333333"/>
                </a:solidFill>
                <a:latin typeface="+mn-lt"/>
                <a:cs typeface="Verdana" panose="020B0604030504040204" pitchFamily="34" charset="0"/>
              </a:rPr>
              <a:t> to jump through levels. Click </a:t>
            </a:r>
            <a:r>
              <a:rPr lang="da-DK" altLang="da-DK" sz="900" b="1" baseline="0" noProof="1">
                <a:solidFill>
                  <a:srgbClr val="333333"/>
                </a:solidFill>
                <a:latin typeface="+mn-lt"/>
                <a:cs typeface="Verdana" panose="020B0604030504040204" pitchFamily="34" charset="0"/>
              </a:rPr>
              <a:t>ENTER</a:t>
            </a:r>
            <a:r>
              <a:rPr lang="da-DK" altLang="da-DK" sz="900" b="0" baseline="0" noProof="1">
                <a:solidFill>
                  <a:srgbClr val="333333"/>
                </a:solidFill>
                <a:latin typeface="+mn-lt"/>
                <a:cs typeface="Verdana" panose="020B0604030504040204" pitchFamily="34" charset="0"/>
              </a:rPr>
              <a:t>, then </a:t>
            </a:r>
            <a:r>
              <a:rPr lang="da-DK" altLang="da-DK" sz="900" b="1" baseline="0" noProof="1">
                <a:solidFill>
                  <a:srgbClr val="333333"/>
                </a:solidFill>
                <a:latin typeface="+mn-lt"/>
                <a:cs typeface="Verdana" panose="020B0604030504040204" pitchFamily="34" charset="0"/>
              </a:rPr>
              <a:t>TAB</a:t>
            </a:r>
            <a:r>
              <a:rPr lang="da-DK" altLang="da-DK" sz="900" b="0" baseline="0" noProof="1">
                <a:solidFill>
                  <a:srgbClr val="333333"/>
                </a:solidFill>
                <a:latin typeface="+mn-lt"/>
                <a:cs typeface="Verdana" panose="020B0604030504040204" pitchFamily="34" charset="0"/>
              </a:rPr>
              <a:t> to switch from one level to the next level</a:t>
            </a:r>
          </a:p>
          <a:p>
            <a:pPr rtl="0" eaLnBrk="1" hangingPunct="1">
              <a:spcAft>
                <a:spcPts val="600"/>
              </a:spcAft>
              <a:defRPr/>
            </a:pPr>
            <a:r>
              <a:rPr lang="da-DK" altLang="da-DK" sz="900" b="0" baseline="0" noProof="1">
                <a:solidFill>
                  <a:srgbClr val="333333"/>
                </a:solidFill>
                <a:latin typeface="+mn-lt"/>
                <a:cs typeface="Verdana" panose="020B0604030504040204" pitchFamily="34" charset="0"/>
              </a:rPr>
              <a:t>To go back in levels use </a:t>
            </a:r>
            <a:r>
              <a:rPr lang="da-DK" altLang="da-DK" sz="900" b="1" baseline="0" noProof="1">
                <a:solidFill>
                  <a:srgbClr val="333333"/>
                </a:solidFill>
                <a:latin typeface="+mn-lt"/>
                <a:cs typeface="Verdana" panose="020B0604030504040204" pitchFamily="34" charset="0"/>
              </a:rPr>
              <a:t>SHIFT-TAB</a:t>
            </a:r>
            <a:endParaRPr lang="da-DK" sz="900" b="1" noProof="1">
              <a:solidFill>
                <a:srgbClr val="333333"/>
              </a:solidFill>
              <a:latin typeface="+mn-lt"/>
              <a:cs typeface="Verdana" panose="020B0604030504040204" pitchFamily="34" charset="0"/>
            </a:endParaRPr>
          </a:p>
          <a:p>
            <a:pPr rtl="0" eaLnBrk="1" hangingPunct="1">
              <a:spcAft>
                <a:spcPts val="600"/>
              </a:spcAft>
              <a:defRPr/>
            </a:pPr>
            <a:r>
              <a:rPr lang="da-DK" sz="900" noProof="1">
                <a:solidFill>
                  <a:srgbClr val="333333"/>
                </a:solidFill>
                <a:latin typeface="+mn-lt"/>
                <a:cs typeface="Verdana" panose="020B0604030504040204" pitchFamily="34" charset="0"/>
              </a:rPr>
              <a:t>Alternatively, </a:t>
            </a:r>
            <a:r>
              <a:rPr lang="da-DK" sz="900" b="1" noProof="1">
                <a:solidFill>
                  <a:srgbClr val="333333"/>
                </a:solidFill>
                <a:latin typeface="+mn-lt"/>
                <a:cs typeface="Verdana" panose="020B0604030504040204" pitchFamily="34" charset="0"/>
              </a:rPr>
              <a:t>Increase</a:t>
            </a:r>
            <a:r>
              <a:rPr lang="da-DK" sz="900" baseline="0" noProof="1">
                <a:solidFill>
                  <a:srgbClr val="333333"/>
                </a:solidFill>
                <a:latin typeface="+mn-lt"/>
                <a:cs typeface="Verdana" panose="020B0604030504040204" pitchFamily="34" charset="0"/>
              </a:rPr>
              <a:t> and </a:t>
            </a:r>
            <a:r>
              <a:rPr lang="da-DK" sz="900" b="1" baseline="0" noProof="1">
                <a:solidFill>
                  <a:srgbClr val="333333"/>
                </a:solidFill>
                <a:latin typeface="+mn-lt"/>
                <a:cs typeface="Verdana" panose="020B0604030504040204" pitchFamily="34" charset="0"/>
              </a:rPr>
              <a:t>Decrease </a:t>
            </a:r>
            <a:r>
              <a:rPr lang="da-DK" sz="900" baseline="0" noProof="1">
                <a:solidFill>
                  <a:srgbClr val="333333"/>
                </a:solidFill>
                <a:latin typeface="+mn-lt"/>
                <a:cs typeface="Verdana" panose="020B0604030504040204" pitchFamily="34" charset="0"/>
              </a:rPr>
              <a:t>list level can be used</a:t>
            </a:r>
            <a:br>
              <a:rPr lang="da-DK" altLang="da-DK" sz="900" b="0" noProof="1">
                <a:solidFill>
                  <a:srgbClr val="333333"/>
                </a:solidFill>
                <a:latin typeface="+mn-lt"/>
                <a:cs typeface="Verdana" panose="020B0604030504040204" pitchFamily="34" charset="0"/>
              </a:rPr>
            </a:br>
            <a:br>
              <a:rPr lang="da-DK" altLang="da-DK" sz="900" b="0" noProof="1">
                <a:solidFill>
                  <a:srgbClr val="333333"/>
                </a:solidFill>
                <a:latin typeface="+mn-lt"/>
                <a:cs typeface="Verdana" panose="020B0604030504040204" pitchFamily="34" charset="0"/>
              </a:rPr>
            </a:br>
            <a:r>
              <a:rPr lang="da-DK" sz="900" b="1" noProof="1">
                <a:solidFill>
                  <a:srgbClr val="333333"/>
                </a:solidFill>
                <a:latin typeface="+mn-lt"/>
                <a:cs typeface="Verdana" panose="020B060403050404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noProof="1">
                <a:solidFill>
                  <a:srgbClr val="333333"/>
                </a:solidFill>
                <a:latin typeface="+mn-lt"/>
                <a:cs typeface="Verdana" panose="020B0604030504040204" pitchFamily="34" charset="0"/>
              </a:rPr>
              <a:t>Click the </a:t>
            </a:r>
            <a:r>
              <a:rPr lang="da-DK" altLang="da-DK" sz="900" b="1" baseline="0" noProof="1">
                <a:solidFill>
                  <a:srgbClr val="333333"/>
                </a:solidFill>
                <a:latin typeface="+mn-lt"/>
                <a:cs typeface="Verdana" panose="020B0604030504040204" pitchFamily="34" charset="0"/>
              </a:rPr>
              <a:t>Reset </a:t>
            </a:r>
            <a:r>
              <a:rPr lang="da-DK" altLang="da-DK" sz="900" noProof="1">
                <a:solidFill>
                  <a:srgbClr val="333333"/>
                </a:solidFill>
                <a:latin typeface="+mn-lt"/>
                <a:cs typeface="Verdana" panose="020B0604030504040204" pitchFamily="34" charset="0"/>
              </a:rPr>
              <a:t>menu to reset position, size</a:t>
            </a:r>
            <a:r>
              <a:rPr lang="da-DK" altLang="da-DK" sz="900" baseline="0" noProof="1">
                <a:solidFill>
                  <a:srgbClr val="333333"/>
                </a:solidFill>
                <a:latin typeface="+mn-lt"/>
                <a:cs typeface="Verdana" panose="020B060403050404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da-DK" altLang="da-DK" sz="900" b="0" noProof="1">
                <a:solidFill>
                  <a:srgbClr val="333333"/>
                </a:solidFill>
                <a:latin typeface="+mn-lt"/>
                <a:cs typeface="Verdana" panose="020B0604030504040204" pitchFamily="34" charset="0"/>
              </a:rPr>
            </a:br>
            <a:r>
              <a:rPr lang="da-DK" sz="1600">
                <a:solidFill>
                  <a:srgbClr val="333333"/>
                </a:solidFill>
                <a:latin typeface="+mn-lt"/>
                <a:cs typeface="Verdana" panose="020B060403050404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rgbClr val="333333"/>
                </a:solidFill>
                <a:latin typeface="+mn-lt"/>
                <a:cs typeface="Verdana" panose="020B0604030504040204" pitchFamily="34" charset="0"/>
              </a:rPr>
              <a:t>Click on the menu </a:t>
            </a:r>
            <a:r>
              <a:rPr lang="da-DK" altLang="da-DK" sz="900" b="1" noProof="1">
                <a:solidFill>
                  <a:srgbClr val="333333"/>
                </a:solidFill>
                <a:latin typeface="+mn-lt"/>
                <a:cs typeface="Verdana" panose="020B0604030504040204" pitchFamily="34" charset="0"/>
              </a:rPr>
              <a:t>New Slide </a:t>
            </a:r>
            <a:r>
              <a:rPr lang="da-DK" altLang="da-DK" sz="900" b="0" noProof="1">
                <a:solidFill>
                  <a:srgbClr val="333333"/>
                </a:solidFill>
                <a:latin typeface="+mn-lt"/>
                <a:cs typeface="Verdana" panose="020B0604030504040204" pitchFamily="34" charset="0"/>
              </a:rPr>
              <a:t>in the </a:t>
            </a:r>
            <a:r>
              <a:rPr lang="da-DK" altLang="da-DK" sz="900" b="1" noProof="1">
                <a:solidFill>
                  <a:srgbClr val="333333"/>
                </a:solidFill>
                <a:latin typeface="+mn-lt"/>
                <a:cs typeface="Verdana" panose="020B0604030504040204" pitchFamily="34" charset="0"/>
              </a:rPr>
              <a:t>Home</a:t>
            </a:r>
            <a:r>
              <a:rPr lang="da-DK" altLang="da-DK" sz="900" b="0" noProof="1">
                <a:solidFill>
                  <a:srgbClr val="333333"/>
                </a:solidFill>
                <a:latin typeface="+mn-lt"/>
                <a:cs typeface="Verdana" panose="020B0604030504040204" pitchFamily="34" charset="0"/>
              </a:rPr>
              <a:t> tab to insert a new slide</a:t>
            </a:r>
            <a:br>
              <a:rPr lang="da-DK" altLang="da-DK" sz="900" b="0" noProof="1">
                <a:solidFill>
                  <a:srgbClr val="333333"/>
                </a:solidFill>
                <a:latin typeface="+mn-lt"/>
                <a:cs typeface="Verdana" panose="020B0604030504040204" pitchFamily="34" charset="0"/>
              </a:rPr>
            </a:br>
            <a:br>
              <a:rPr lang="da-DK" altLang="da-DK" sz="900" b="0" noProof="1">
                <a:solidFill>
                  <a:srgbClr val="333333"/>
                </a:solidFill>
                <a:latin typeface="+mn-lt"/>
                <a:cs typeface="Verdana" panose="020B0604030504040204" pitchFamily="34" charset="0"/>
              </a:rPr>
            </a:br>
            <a:r>
              <a:rPr lang="da-DK" altLang="da-DK" sz="900" b="1" noProof="1">
                <a:solidFill>
                  <a:srgbClr val="333333"/>
                </a:solidFill>
                <a:latin typeface="+mn-lt"/>
                <a:cs typeface="Verdana" panose="020B0604030504040204" pitchFamily="34" charset="0"/>
              </a:rPr>
              <a:t>Change layout</a:t>
            </a:r>
            <a:endParaRPr lang="da-DK" altLang="da-DK" sz="900" b="0" noProof="1">
              <a:solidFill>
                <a:srgbClr val="333333"/>
              </a:solidFill>
              <a:latin typeface="+mn-lt"/>
              <a:cs typeface="Verdana" panose="020B0604030504040204" pitchFamily="34" charset="0"/>
            </a:endParaRPr>
          </a:p>
          <a:p>
            <a:pPr marL="0" indent="0" rtl="0">
              <a:spcAft>
                <a:spcPts val="600"/>
              </a:spcAft>
              <a:buFont typeface="+mj-lt"/>
              <a:buNone/>
            </a:pPr>
            <a:r>
              <a:rPr lang="da-DK" sz="900" err="1">
                <a:solidFill>
                  <a:srgbClr val="333333"/>
                </a:solidFill>
                <a:latin typeface="+mn-lt"/>
                <a:ea typeface="Verdana" panose="020B0604030504040204" pitchFamily="34" charset="0"/>
              </a:rPr>
              <a:t>Click</a:t>
            </a:r>
            <a:r>
              <a:rPr lang="da-DK" sz="900">
                <a:solidFill>
                  <a:srgbClr val="333333"/>
                </a:solidFill>
                <a:latin typeface="+mn-lt"/>
                <a:ea typeface="Verdana" panose="020B0604030504040204" pitchFamily="34" charset="0"/>
              </a:rPr>
              <a:t> on the </a:t>
            </a:r>
            <a:r>
              <a:rPr lang="da-DK" sz="900" err="1">
                <a:solidFill>
                  <a:srgbClr val="333333"/>
                </a:solidFill>
                <a:latin typeface="+mn-lt"/>
                <a:ea typeface="Verdana" panose="020B0604030504040204" pitchFamily="34" charset="0"/>
              </a:rPr>
              <a:t>arrow</a:t>
            </a:r>
            <a:r>
              <a:rPr lang="da-DK" sz="900">
                <a:solidFill>
                  <a:srgbClr val="333333"/>
                </a:solidFill>
                <a:latin typeface="+mn-lt"/>
                <a:ea typeface="Verdana" panose="020B0604030504040204" pitchFamily="34" charset="0"/>
              </a:rPr>
              <a:t> </a:t>
            </a:r>
            <a:r>
              <a:rPr lang="da-DK" sz="900" err="1">
                <a:solidFill>
                  <a:srgbClr val="333333"/>
                </a:solidFill>
                <a:latin typeface="+mn-lt"/>
                <a:ea typeface="Verdana" panose="020B0604030504040204" pitchFamily="34" charset="0"/>
              </a:rPr>
              <a:t>next</a:t>
            </a:r>
            <a:r>
              <a:rPr lang="da-DK" sz="900">
                <a:solidFill>
                  <a:srgbClr val="333333"/>
                </a:solidFill>
                <a:latin typeface="+mn-lt"/>
                <a:ea typeface="Verdana" panose="020B0604030504040204" pitchFamily="34" charset="0"/>
              </a:rPr>
              <a:t> to </a:t>
            </a:r>
            <a:r>
              <a:rPr lang="da-DK" sz="900" b="1">
                <a:solidFill>
                  <a:srgbClr val="333333"/>
                </a:solidFill>
                <a:latin typeface="+mn-lt"/>
                <a:ea typeface="Verdana" panose="020B0604030504040204" pitchFamily="34" charset="0"/>
              </a:rPr>
              <a:t>Layout </a:t>
            </a:r>
            <a:r>
              <a:rPr lang="da-DK" sz="900">
                <a:solidFill>
                  <a:srgbClr val="333333"/>
                </a:solidFill>
                <a:latin typeface="+mn-lt"/>
                <a:ea typeface="Verdana" panose="020B0604030504040204" pitchFamily="34" charset="0"/>
              </a:rPr>
              <a:t>to view a </a:t>
            </a:r>
            <a:r>
              <a:rPr lang="da-DK" sz="900" err="1">
                <a:solidFill>
                  <a:srgbClr val="333333"/>
                </a:solidFill>
                <a:latin typeface="+mn-lt"/>
                <a:ea typeface="Verdana" panose="020B0604030504040204" pitchFamily="34" charset="0"/>
              </a:rPr>
              <a:t>dropdown</a:t>
            </a:r>
            <a:r>
              <a:rPr lang="da-DK" sz="900">
                <a:solidFill>
                  <a:srgbClr val="333333"/>
                </a:solidFill>
                <a:latin typeface="+mn-lt"/>
                <a:ea typeface="Verdana" panose="020B0604030504040204" pitchFamily="34" charset="0"/>
              </a:rPr>
              <a:t> menu of </a:t>
            </a:r>
            <a:r>
              <a:rPr lang="da-DK" sz="900" err="1">
                <a:solidFill>
                  <a:srgbClr val="333333"/>
                </a:solidFill>
                <a:latin typeface="+mn-lt"/>
                <a:ea typeface="Verdana" panose="020B0604030504040204" pitchFamily="34" charset="0"/>
              </a:rPr>
              <a:t>possible</a:t>
            </a:r>
            <a:r>
              <a:rPr lang="da-DK" sz="900">
                <a:solidFill>
                  <a:srgbClr val="333333"/>
                </a:solidFill>
                <a:latin typeface="+mn-lt"/>
                <a:ea typeface="Verdana" panose="020B0604030504040204" pitchFamily="34" charset="0"/>
              </a:rPr>
              <a:t> slide layouts</a:t>
            </a:r>
          </a:p>
          <a:p>
            <a:pPr marL="0" indent="0" rtl="0">
              <a:spcAft>
                <a:spcPts val="600"/>
              </a:spcAft>
              <a:buFont typeface="+mj-lt"/>
              <a:buNone/>
            </a:pPr>
            <a:endParaRPr lang="da-DK" sz="900">
              <a:solidFill>
                <a:srgbClr val="333333"/>
              </a:solidFill>
              <a:latin typeface="+mn-lt"/>
              <a:ea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err="1">
                <a:solidFill>
                  <a:srgbClr val="333333"/>
                </a:solidFill>
                <a:latin typeface="+mn-lt"/>
                <a:cs typeface="Verdana" panose="020B0604030504040204" pitchFamily="34" charset="0"/>
              </a:rPr>
              <a:t>Color</a:t>
            </a:r>
            <a:endParaRPr lang="da-DK" sz="1600">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rgbClr val="333333"/>
                </a:solidFill>
                <a:latin typeface="+mn-lt"/>
                <a:cs typeface="Verdana" panose="020B0604030504040204" pitchFamily="34" charset="0"/>
              </a:rPr>
              <a:t>Use </a:t>
            </a:r>
            <a:r>
              <a:rPr lang="da-DK" altLang="da-DK" sz="900" b="1" noProof="1">
                <a:solidFill>
                  <a:srgbClr val="333333"/>
                </a:solidFill>
                <a:latin typeface="+mn-lt"/>
                <a:cs typeface="Verdana" panose="020B0604030504040204" pitchFamily="34" charset="0"/>
              </a:rPr>
              <a:t>Custom Colors </a:t>
            </a:r>
            <a:r>
              <a:rPr lang="da-DK" altLang="da-DK" sz="900" b="0" noProof="1">
                <a:solidFill>
                  <a:srgbClr val="333333"/>
                </a:solidFill>
                <a:latin typeface="+mn-lt"/>
                <a:cs typeface="Verdana" panose="020B0604030504040204" pitchFamily="34" charset="0"/>
              </a:rPr>
              <a:t>to change color.</a:t>
            </a:r>
            <a:br>
              <a:rPr lang="da-DK" altLang="da-DK" sz="900" b="0" noProof="1">
                <a:solidFill>
                  <a:srgbClr val="333333"/>
                </a:solidFill>
                <a:latin typeface="+mn-lt"/>
                <a:cs typeface="Verdana" panose="020B0604030504040204" pitchFamily="34" charset="0"/>
              </a:rPr>
            </a:br>
            <a:endParaRPr lang="da-DK" sz="900">
              <a:solidFill>
                <a:srgbClr val="333333"/>
              </a:solidFill>
              <a:latin typeface="+mn-lt"/>
              <a:ea typeface="Verdana" panose="020B060403050404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12"/>
          <a:stretch>
            <a:fillRect/>
          </a:stretch>
        </p:blipFill>
        <p:spPr>
          <a:xfrm>
            <a:off x="3183906" y="4287980"/>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13"/>
          <a:stretch>
            <a:fillRect/>
          </a:stretch>
        </p:blipFill>
        <p:spPr>
          <a:xfrm>
            <a:off x="3183906" y="3470985"/>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14"/>
          <a:stretch>
            <a:fillRect/>
          </a:stretch>
        </p:blipFill>
        <p:spPr>
          <a:xfrm>
            <a:off x="3186604" y="2737830"/>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15"/>
          <a:stretch>
            <a:fillRect/>
          </a:stretch>
        </p:blipFill>
        <p:spPr>
          <a:xfrm>
            <a:off x="3183906" y="2026540"/>
            <a:ext cx="457143" cy="257143"/>
          </a:xfrm>
          <a:prstGeom prst="rect">
            <a:avLst/>
          </a:prstGeom>
        </p:spPr>
      </p:pic>
      <p:cxnSp>
        <p:nvCxnSpPr>
          <p:cNvPr id="5" name="Straight Connector 4">
            <a:extLst>
              <a:ext uri="{FF2B5EF4-FFF2-40B4-BE49-F238E27FC236}">
                <a16:creationId xmlns:a16="http://schemas.microsoft.com/office/drawing/2014/main" id="{B02B52D7-9EB4-432D-A8C5-A0DAE58EF038}"/>
              </a:ext>
            </a:extLst>
          </p:cNvPr>
          <p:cNvCxnSpPr>
            <a:cxnSpLocks/>
          </p:cNvCxnSpPr>
          <p:nvPr userDrawn="1"/>
        </p:nvCxnSpPr>
        <p:spPr>
          <a:xfrm>
            <a:off x="2757565"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E9322B-F814-45C1-A30F-1BB8D0604356}"/>
              </a:ext>
            </a:extLst>
          </p:cNvPr>
          <p:cNvCxnSpPr>
            <a:cxnSpLocks/>
          </p:cNvCxnSpPr>
          <p:nvPr userDrawn="1"/>
        </p:nvCxnSpPr>
        <p:spPr>
          <a:xfrm rot="19200000">
            <a:off x="2751034"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39B075D-C775-447D-A3A2-2DDBE502A24E}"/>
              </a:ext>
            </a:extLst>
          </p:cNvPr>
          <p:cNvCxnSpPr>
            <a:cxnSpLocks/>
          </p:cNvCxnSpPr>
          <p:nvPr userDrawn="1"/>
        </p:nvCxnSpPr>
        <p:spPr>
          <a:xfrm>
            <a:off x="2757565"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F27D424-46E2-4CE8-9A03-0D53792EDAE5}"/>
              </a:ext>
            </a:extLst>
          </p:cNvPr>
          <p:cNvCxnSpPr>
            <a:cxnSpLocks/>
          </p:cNvCxnSpPr>
          <p:nvPr userDrawn="1"/>
        </p:nvCxnSpPr>
        <p:spPr>
          <a:xfrm rot="19200000">
            <a:off x="2751034"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54368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3E737EA-FF19-401F-A092-0F59822D928A}"/>
              </a:ext>
            </a:extLst>
          </p:cNvPr>
          <p:cNvGraphicFramePr>
            <a:graphicFrameLocks noChangeAspect="1"/>
          </p:cNvGraphicFramePr>
          <p:nvPr userDrawn="1">
            <p:custDataLst>
              <p:tags r:id="rId1"/>
            </p:custDataLst>
            <p:extLst>
              <p:ext uri="{D42A27DB-BD31-4B8C-83A1-F6EECF244321}">
                <p14:modId xmlns:p14="http://schemas.microsoft.com/office/powerpoint/2010/main" val="18570471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7" name="Object 6" hidden="1">
                        <a:extLst>
                          <a:ext uri="{FF2B5EF4-FFF2-40B4-BE49-F238E27FC236}">
                            <a16:creationId xmlns:a16="http://schemas.microsoft.com/office/drawing/2014/main" id="{D3E737EA-FF19-401F-A092-0F59822D928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rgbClr val="00000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a:spcBef>
                <a:spcPts val="600"/>
              </a:spcBef>
              <a:buClr>
                <a:srgbClr val="003755"/>
              </a:buClr>
            </a:pPr>
            <a:endParaRPr lang="da-DK" sz="1400">
              <a:solidFill>
                <a:schemeClr val="tx1"/>
              </a:solidFill>
            </a:endParaRPr>
          </a:p>
        </p:txBody>
      </p:sp>
      <p:sp>
        <p:nvSpPr>
          <p:cNvPr id="5" name="Do not use"/>
          <p:cNvSpPr txBox="1"/>
          <p:nvPr userDrawn="1"/>
        </p:nvSpPr>
        <p:spPr>
          <a:xfrm>
            <a:off x="358775" y="656823"/>
            <a:ext cx="11472863" cy="1846659"/>
          </a:xfrm>
          <a:prstGeom prst="rect">
            <a:avLst/>
          </a:prstGeom>
          <a:noFill/>
        </p:spPr>
        <p:txBody>
          <a:bodyPr wrap="square" lIns="0" tIns="0" rIns="0" bIns="0" rtlCol="0">
            <a:spAutoFit/>
          </a:bodyPr>
          <a:lstStyle/>
          <a:p>
            <a:pPr marL="0" marR="0" indent="0" algn="ctr" rtl="0" fontAlgn="auto">
              <a:lnSpc>
                <a:spcPct val="100000"/>
              </a:lnSpc>
              <a:spcBef>
                <a:spcPts val="600"/>
              </a:spcBef>
              <a:spcAft>
                <a:spcPts val="0"/>
              </a:spcAft>
              <a:buClr>
                <a:srgbClr val="003755"/>
              </a:buClr>
              <a:buSzTx/>
              <a:buFontTx/>
              <a:buNone/>
              <a:tabLst/>
            </a:pPr>
            <a:r>
              <a:rPr lang="da-DK" sz="4000" b="0" noProof="0">
                <a:solidFill>
                  <a:schemeClr val="tx1"/>
                </a:solidFill>
              </a:rPr>
              <a:t>If you see any </a:t>
            </a:r>
            <a:r>
              <a:rPr lang="da-DK" sz="4000" b="1" i="1" noProof="0">
                <a:solidFill>
                  <a:schemeClr val="tx1"/>
                </a:solidFill>
              </a:rPr>
              <a:t>layouts after this </a:t>
            </a:r>
            <a:r>
              <a:rPr lang="da-DK" sz="4000" b="0" i="0" noProof="0">
                <a:solidFill>
                  <a:schemeClr val="tx1"/>
                </a:solidFill>
              </a:rPr>
              <a:t>one</a:t>
            </a:r>
            <a:r>
              <a:rPr lang="da-DK" sz="4000" b="1" i="1" noProof="0">
                <a:solidFill>
                  <a:schemeClr val="tx1"/>
                </a:solidFill>
              </a:rPr>
              <a:t>,</a:t>
            </a:r>
            <a:br>
              <a:rPr lang="da-DK" sz="4000" b="0" i="0" noProof="0">
                <a:solidFill>
                  <a:schemeClr val="tx1"/>
                </a:solidFill>
              </a:rPr>
            </a:br>
            <a:r>
              <a:rPr lang="da-DK" sz="4000" b="0" noProof="0">
                <a:solidFill>
                  <a:schemeClr val="tx1"/>
                </a:solidFill>
              </a:rPr>
              <a:t>do not use them. These layouts </a:t>
            </a:r>
            <a:r>
              <a:rPr lang="da-DK" sz="4000" b="1" i="1" u="none" noProof="0">
                <a:solidFill>
                  <a:schemeClr val="tx1"/>
                </a:solidFill>
              </a:rPr>
              <a:t>are not </a:t>
            </a:r>
            <a:r>
              <a:rPr lang="da-DK" sz="4000" b="0" noProof="0">
                <a:solidFill>
                  <a:schemeClr val="tx1"/>
                </a:solidFill>
              </a:rPr>
              <a:t>part of our corporate template.</a:t>
            </a:r>
            <a:endParaRPr lang="da-DK" sz="2400" b="0" noProof="0">
              <a:solidFill>
                <a:schemeClr val="tx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tx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a:spcBef>
                  <a:spcPts val="600"/>
                </a:spcBef>
                <a:buClr>
                  <a:srgbClr val="003755"/>
                </a:buClr>
              </a:pPr>
              <a:endParaRPr lang="da-DK" sz="1400">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a:spcBef>
                  <a:spcPts val="600"/>
                </a:spcBef>
                <a:buClr>
                  <a:srgbClr val="003755"/>
                </a:buClr>
              </a:pPr>
              <a:endParaRPr lang="da-DK" sz="1400">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745012"/>
            <a:ext cx="10152346" cy="1862048"/>
          </a:xfrm>
          <a:prstGeom prst="rect">
            <a:avLst/>
          </a:prstGeom>
        </p:spPr>
        <p:txBody>
          <a:bodyPr wrap="square">
            <a:spAutoFit/>
          </a:bodyPr>
          <a:lstStyle/>
          <a:p>
            <a:pPr algn="ctr" rtl="0"/>
            <a:r>
              <a:rPr lang="da-DK" sz="11500" b="1" i="1" noProof="0">
                <a:solidFill>
                  <a:schemeClr val="tx1"/>
                </a:solidFill>
              </a:rPr>
              <a:t>Do not use </a:t>
            </a:r>
            <a:endParaRPr lang="da-DK" sz="2000" b="1" i="1">
              <a:solidFill>
                <a:schemeClr val="tx1"/>
              </a:solidFill>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358775" y="5186455"/>
            <a:ext cx="11472863" cy="630942"/>
          </a:xfrm>
          <a:prstGeom prst="rect">
            <a:avLst/>
          </a:prstGeom>
          <a:noFill/>
        </p:spPr>
        <p:txBody>
          <a:bodyPr wrap="square" lIns="0" tIns="0" rIns="0" bIns="0" rtlCol="0">
            <a:spAutoFit/>
          </a:bodyPr>
          <a:lstStyle/>
          <a:p>
            <a:pPr marL="0" marR="0" indent="0" algn="ctr" rtl="0" fontAlgn="auto">
              <a:lnSpc>
                <a:spcPct val="100000"/>
              </a:lnSpc>
              <a:spcBef>
                <a:spcPts val="600"/>
              </a:spcBef>
              <a:spcAft>
                <a:spcPts val="0"/>
              </a:spcAft>
              <a:buClr>
                <a:srgbClr val="003755"/>
              </a:buClr>
              <a:buSzTx/>
              <a:buFontTx/>
              <a:buNone/>
              <a:tabLst/>
            </a:pPr>
            <a:r>
              <a:rPr lang="da-DK" sz="1800" b="0" noProof="0">
                <a:solidFill>
                  <a:schemeClr val="tx1"/>
                </a:solidFill>
              </a:rPr>
              <a:t>Due to PowerPoint’s standard Copy/Paste functionality extra undesirable layouts can appear.</a:t>
            </a:r>
          </a:p>
          <a:p>
            <a:pPr marL="0" marR="0" indent="0" algn="ctr" rtl="0" fontAlgn="auto">
              <a:lnSpc>
                <a:spcPct val="100000"/>
              </a:lnSpc>
              <a:spcBef>
                <a:spcPts val="600"/>
              </a:spcBef>
              <a:spcAft>
                <a:spcPts val="0"/>
              </a:spcAft>
              <a:buClr>
                <a:srgbClr val="003755"/>
              </a:buClr>
              <a:buSzTx/>
              <a:buFontTx/>
              <a:buNone/>
              <a:tabLst/>
            </a:pPr>
            <a:r>
              <a:rPr lang="da-DK" sz="1800" b="0" noProof="0">
                <a:solidFill>
                  <a:schemeClr val="tx1"/>
                </a:solidFill>
              </a:rPr>
              <a:t>Also notice: Layouts after this might contain potential confidential information.</a:t>
            </a: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rtl="0">
              <a:defRPr sz="100">
                <a:noFill/>
              </a:defRPr>
            </a:lvl1pPr>
          </a:lstStyle>
          <a:p>
            <a:fld id="{06357EC7-0D53-4A60-9E41-D75A47B48389}" type="datetime1">
              <a:rPr lang="da-DK" smtClean="0"/>
              <a:pPr/>
              <a:t>03-02-2023</a:t>
            </a:fld>
            <a:endParaRPr lang="da-DK"/>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2129834854"/>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image (A)">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989A8E-FDC6-4CFE-9DCA-F8A156018290}"/>
              </a:ext>
            </a:extLst>
          </p:cNvPr>
          <p:cNvGraphicFramePr>
            <a:graphicFrameLocks noChangeAspect="1"/>
          </p:cNvGraphicFramePr>
          <p:nvPr userDrawn="1">
            <p:custDataLst>
              <p:tags r:id="rId1"/>
            </p:custDataLst>
            <p:extLst>
              <p:ext uri="{D42A27DB-BD31-4B8C-83A1-F6EECF244321}">
                <p14:modId xmlns:p14="http://schemas.microsoft.com/office/powerpoint/2010/main" val="36809656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9F989A8E-FDC6-4CFE-9DCA-F8A15601829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D1903C8B-6A03-40C4-AD50-AACDEC5FDA0C}" type="datetime1">
              <a:rPr lang="da-DK" smtClean="0"/>
              <a:pPr/>
              <a:t>03-02-2023</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5" name="Picture Placeholder 14">
            <a:extLst>
              <a:ext uri="{FF2B5EF4-FFF2-40B4-BE49-F238E27FC236}">
                <a16:creationId xmlns:a16="http://schemas.microsoft.com/office/drawing/2014/main" id="{F5DCE21D-C322-4B21-A60A-71E6E2C54DDC}"/>
              </a:ext>
            </a:extLst>
          </p:cNvPr>
          <p:cNvSpPr>
            <a:spLocks noGrp="1"/>
          </p:cNvSpPr>
          <p:nvPr>
            <p:ph type="pic" sz="quarter" idx="13" hasCustomPrompt="1"/>
          </p:nvPr>
        </p:nvSpPr>
        <p:spPr>
          <a:xfrm>
            <a:off x="-1200" y="0"/>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245058 h 6861600"/>
              <a:gd name="connsiteX5" fmla="*/ 1 w 12193200"/>
              <a:gd name="connsiteY5" fmla="*/ 2245058 h 6861600"/>
              <a:gd name="connsiteX6" fmla="*/ 1 w 12193200"/>
              <a:gd name="connsiteY6" fmla="*/ 3378783 h 6861600"/>
              <a:gd name="connsiteX7" fmla="*/ 3519949 w 12193200"/>
              <a:gd name="connsiteY7" fmla="*/ 3378783 h 6861600"/>
              <a:gd name="connsiteX8" fmla="*/ 3519949 w 12193200"/>
              <a:gd name="connsiteY8" fmla="*/ 2245058 h 6861600"/>
              <a:gd name="connsiteX9" fmla="*/ 6275387 w 12193200"/>
              <a:gd name="connsiteY9" fmla="*/ 224505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245058"/>
                </a:lnTo>
                <a:lnTo>
                  <a:pt x="1" y="2245058"/>
                </a:lnTo>
                <a:lnTo>
                  <a:pt x="1" y="3378783"/>
                </a:lnTo>
                <a:lnTo>
                  <a:pt x="3519949" y="3378783"/>
                </a:lnTo>
                <a:lnTo>
                  <a:pt x="3519949" y="2245058"/>
                </a:lnTo>
                <a:lnTo>
                  <a:pt x="6275387" y="2245058"/>
                </a:lnTo>
                <a:close/>
              </a:path>
            </a:pathLst>
          </a:custGeom>
          <a:solidFill>
            <a:srgbClr val="F9F9F7"/>
          </a:solidFill>
        </p:spPr>
        <p:txBody>
          <a:bodyPr wrap="square" lIns="72000" tIns="0" bIns="72000" anchor="b" anchorCtr="0">
            <a:noAutofit/>
          </a:bodyPr>
          <a:lstStyle>
            <a:lvl1pPr marL="0" indent="0" algn="l" rtl="0">
              <a:spcAft>
                <a:spcPts val="0"/>
              </a:spcAft>
              <a:buNone/>
              <a:defRPr sz="1600"/>
            </a:lvl1pPr>
          </a:lstStyle>
          <a:p>
            <a:r>
              <a:rPr lang="da-DK" noProof="0"/>
              <a:t>Mark placeholder to insert image </a:t>
            </a:r>
            <a:r>
              <a:rPr lang="da-DK"/>
              <a:t>using the Insert tab – Pictures or from Templafy</a:t>
            </a:r>
          </a:p>
        </p:txBody>
      </p:sp>
      <p:sp>
        <p:nvSpPr>
          <p:cNvPr id="2" name="Title 1"/>
          <p:cNvSpPr>
            <a:spLocks noGrp="1"/>
          </p:cNvSpPr>
          <p:nvPr>
            <p:ph type="ctrTitle" hasCustomPrompt="1"/>
          </p:nvPr>
        </p:nvSpPr>
        <p:spPr bwMode="white">
          <a:xfrm>
            <a:off x="360001" y="358842"/>
            <a:ext cx="5094915" cy="1512000"/>
          </a:xfrm>
        </p:spPr>
        <p:txBody>
          <a:bodyPr vert="horz" anchor="t" anchorCtr="0"/>
          <a:lstStyle>
            <a:lvl1pPr algn="l" rtl="0">
              <a:lnSpc>
                <a:spcPct val="91000"/>
              </a:lnSpc>
              <a:defRPr sz="3600">
                <a:solidFill>
                  <a:schemeClr val="bg1"/>
                </a:solidFill>
              </a:defRPr>
            </a:lvl1pPr>
          </a:lstStyle>
          <a:p>
            <a:r>
              <a:rPr lang="da-DK"/>
              <a:t>Headline</a:t>
            </a:r>
          </a:p>
        </p:txBody>
      </p:sp>
      <p:pic>
        <p:nvPicPr>
          <p:cNvPr id="4" name="Logo">
            <a:extLst>
              <a:ext uri="{FF2B5EF4-FFF2-40B4-BE49-F238E27FC236}">
                <a16:creationId xmlns:a16="http://schemas.microsoft.com/office/drawing/2014/main" id="{FF3BE45C-E4DE-42B7-B25F-83E216F00AF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001" y="2642923"/>
            <a:ext cx="2617710" cy="327600"/>
          </a:xfrm>
          <a:prstGeom prst="rect">
            <a:avLst/>
          </a:prstGeom>
        </p:spPr>
      </p:pic>
    </p:spTree>
    <p:extLst>
      <p:ext uri="{BB962C8B-B14F-4D97-AF65-F5344CB8AC3E}">
        <p14:creationId xmlns:p14="http://schemas.microsoft.com/office/powerpoint/2010/main" val="36226679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image (B)">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954B3C9-F00B-4DA0-A35A-016D662582F0}"/>
              </a:ext>
            </a:extLst>
          </p:cNvPr>
          <p:cNvGraphicFramePr>
            <a:graphicFrameLocks noChangeAspect="1"/>
          </p:cNvGraphicFramePr>
          <p:nvPr userDrawn="1">
            <p:custDataLst>
              <p:tags r:id="rId1"/>
            </p:custDataLst>
            <p:extLst>
              <p:ext uri="{D42A27DB-BD31-4B8C-83A1-F6EECF244321}">
                <p14:modId xmlns:p14="http://schemas.microsoft.com/office/powerpoint/2010/main" val="32589625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F954B3C9-F00B-4DA0-A35A-016D662582F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1B42BF88-9EAB-4FF1-8C7D-3D1A57D94546}" type="datetime1">
              <a:rPr lang="da-DK" smtClean="0"/>
              <a:pPr/>
              <a:t>03-02-2023</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7" name="Picture Placeholder 16">
            <a:extLst>
              <a:ext uri="{FF2B5EF4-FFF2-40B4-BE49-F238E27FC236}">
                <a16:creationId xmlns:a16="http://schemas.microsoft.com/office/drawing/2014/main" id="{66F7659C-7B1E-49FB-B560-86891DD5634F}"/>
              </a:ext>
            </a:extLst>
          </p:cNvPr>
          <p:cNvSpPr>
            <a:spLocks noGrp="1"/>
          </p:cNvSpPr>
          <p:nvPr>
            <p:ph type="pic" sz="quarter" idx="13" hasCustomPrompt="1"/>
          </p:nvPr>
        </p:nvSpPr>
        <p:spPr>
          <a:xfrm>
            <a:off x="0" y="-1"/>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780908 h 6861600"/>
              <a:gd name="connsiteX5" fmla="*/ 1 w 12193200"/>
              <a:gd name="connsiteY5" fmla="*/ 2780908 h 6861600"/>
              <a:gd name="connsiteX6" fmla="*/ 1 w 12193200"/>
              <a:gd name="connsiteY6" fmla="*/ 3934964 h 6861600"/>
              <a:gd name="connsiteX7" fmla="*/ 3519949 w 12193200"/>
              <a:gd name="connsiteY7" fmla="*/ 3934964 h 6861600"/>
              <a:gd name="connsiteX8" fmla="*/ 3519949 w 12193200"/>
              <a:gd name="connsiteY8" fmla="*/ 2780908 h 6861600"/>
              <a:gd name="connsiteX9" fmla="*/ 6275387 w 12193200"/>
              <a:gd name="connsiteY9" fmla="*/ 278090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780908"/>
                </a:lnTo>
                <a:lnTo>
                  <a:pt x="1" y="2780908"/>
                </a:lnTo>
                <a:lnTo>
                  <a:pt x="1" y="3934964"/>
                </a:lnTo>
                <a:lnTo>
                  <a:pt x="3519949" y="3934964"/>
                </a:lnTo>
                <a:lnTo>
                  <a:pt x="3519949" y="2780908"/>
                </a:lnTo>
                <a:lnTo>
                  <a:pt x="6275387" y="2780908"/>
                </a:lnTo>
                <a:close/>
              </a:path>
            </a:pathLst>
          </a:custGeom>
          <a:solidFill>
            <a:srgbClr val="F9F9F7"/>
          </a:solidFill>
        </p:spPr>
        <p:txBody>
          <a:bodyPr wrap="square" lIns="72000" tIns="0" bIns="72000" anchor="b" anchorCtr="0">
            <a:noAutofit/>
          </a:bodyPr>
          <a:lstStyle>
            <a:lvl1pPr marL="0" indent="0" algn="l" rtl="0">
              <a:spcAft>
                <a:spcPts val="0"/>
              </a:spcAft>
              <a:buNone/>
              <a:defRPr sz="1600"/>
            </a:lvl1pPr>
          </a:lstStyle>
          <a:p>
            <a:r>
              <a:rPr lang="da-DK" noProof="0"/>
              <a:t>Mark placeholder to insert image </a:t>
            </a:r>
            <a:r>
              <a:rPr lang="da-DK"/>
              <a:t>using the Insert tab – Pictures or from Templafy</a:t>
            </a:r>
          </a:p>
        </p:txBody>
      </p:sp>
      <p:sp>
        <p:nvSpPr>
          <p:cNvPr id="2" name="Title 1"/>
          <p:cNvSpPr>
            <a:spLocks noGrp="1"/>
          </p:cNvSpPr>
          <p:nvPr>
            <p:ph type="ctrTitle" hasCustomPrompt="1"/>
          </p:nvPr>
        </p:nvSpPr>
        <p:spPr bwMode="white">
          <a:xfrm>
            <a:off x="360000" y="338370"/>
            <a:ext cx="5094000" cy="1723004"/>
          </a:xfrm>
        </p:spPr>
        <p:txBody>
          <a:bodyPr vert="horz" anchor="t" anchorCtr="0"/>
          <a:lstStyle>
            <a:lvl1pPr algn="l" rtl="0">
              <a:lnSpc>
                <a:spcPct val="91000"/>
              </a:lnSpc>
              <a:defRPr sz="6000">
                <a:solidFill>
                  <a:schemeClr val="bg1"/>
                </a:solidFill>
              </a:defRPr>
            </a:lvl1pPr>
          </a:lstStyle>
          <a:p>
            <a:r>
              <a:rPr lang="da-DK"/>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57742" y="2163337"/>
            <a:ext cx="5094000" cy="424197"/>
          </a:xfrm>
        </p:spPr>
        <p:txBody>
          <a:bodyPr/>
          <a:lstStyle>
            <a:lvl1pPr marL="0" indent="0" algn="l" rtl="0">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pic>
        <p:nvPicPr>
          <p:cNvPr id="15" name="Logo">
            <a:extLst>
              <a:ext uri="{FF2B5EF4-FFF2-40B4-BE49-F238E27FC236}">
                <a16:creationId xmlns:a16="http://schemas.microsoft.com/office/drawing/2014/main" id="{BE643BFE-CC71-4C45-A510-41469C9CD8F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001" y="3205083"/>
            <a:ext cx="2617710" cy="327600"/>
          </a:xfrm>
          <a:prstGeom prst="rect">
            <a:avLst/>
          </a:prstGeom>
        </p:spPr>
      </p:pic>
    </p:spTree>
    <p:extLst>
      <p:ext uri="{BB962C8B-B14F-4D97-AF65-F5344CB8AC3E}">
        <p14:creationId xmlns:p14="http://schemas.microsoft.com/office/powerpoint/2010/main" val="35804923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image (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11BF513-A764-4213-B6C8-45BD92F0582C}"/>
              </a:ext>
            </a:extLst>
          </p:cNvPr>
          <p:cNvGraphicFramePr>
            <a:graphicFrameLocks noChangeAspect="1"/>
          </p:cNvGraphicFramePr>
          <p:nvPr userDrawn="1">
            <p:custDataLst>
              <p:tags r:id="rId1"/>
            </p:custDataLst>
            <p:extLst>
              <p:ext uri="{D42A27DB-BD31-4B8C-83A1-F6EECF244321}">
                <p14:modId xmlns:p14="http://schemas.microsoft.com/office/powerpoint/2010/main" val="33828651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A11BF513-A764-4213-B6C8-45BD92F0582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ED06D66A-00D9-479B-9856-27577BF36107}" type="datetime1">
              <a:rPr lang="da-DK" smtClean="0"/>
              <a:pPr/>
              <a:t>03-02-2023</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25" name="Picture Placeholder 24">
            <a:extLst>
              <a:ext uri="{FF2B5EF4-FFF2-40B4-BE49-F238E27FC236}">
                <a16:creationId xmlns:a16="http://schemas.microsoft.com/office/drawing/2014/main" id="{B1AB11E3-DCD9-468D-AF31-A1154B63730A}"/>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1 h 6861600"/>
              <a:gd name="connsiteX5" fmla="*/ 5915025 w 12193200"/>
              <a:gd name="connsiteY5" fmla="*/ 6858001 h 6861600"/>
              <a:gd name="connsiteX6" fmla="*/ 5915025 w 12193200"/>
              <a:gd name="connsiteY6" fmla="*/ 4077093 h 6861600"/>
              <a:gd name="connsiteX7" fmla="*/ 3519949 w 12193200"/>
              <a:gd name="connsiteY7" fmla="*/ 4077093 h 6861600"/>
              <a:gd name="connsiteX8" fmla="*/ 3519949 w 12193200"/>
              <a:gd name="connsiteY8" fmla="*/ 2975066 h 6861600"/>
              <a:gd name="connsiteX9" fmla="*/ 1 w 12193200"/>
              <a:gd name="connsiteY9" fmla="*/ 2975066 h 6861600"/>
              <a:gd name="connsiteX10" fmla="*/ 1 w 12193200"/>
              <a:gd name="connsiteY10" fmla="*/ 4077093 h 6861600"/>
              <a:gd name="connsiteX11" fmla="*/ 0 w 12193200"/>
              <a:gd name="connsiteY11" fmla="*/ 4077093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3200" h="6861600">
                <a:moveTo>
                  <a:pt x="0" y="0"/>
                </a:moveTo>
                <a:lnTo>
                  <a:pt x="12193200" y="0"/>
                </a:lnTo>
                <a:lnTo>
                  <a:pt x="12193200" y="6861600"/>
                </a:lnTo>
                <a:lnTo>
                  <a:pt x="0" y="6861600"/>
                </a:lnTo>
                <a:lnTo>
                  <a:pt x="0" y="6858001"/>
                </a:lnTo>
                <a:lnTo>
                  <a:pt x="5915025" y="6858001"/>
                </a:lnTo>
                <a:lnTo>
                  <a:pt x="5915025" y="4077093"/>
                </a:lnTo>
                <a:lnTo>
                  <a:pt x="3519949" y="4077093"/>
                </a:lnTo>
                <a:lnTo>
                  <a:pt x="3519949" y="2975066"/>
                </a:lnTo>
                <a:lnTo>
                  <a:pt x="1" y="2975066"/>
                </a:lnTo>
                <a:lnTo>
                  <a:pt x="1" y="4077093"/>
                </a:lnTo>
                <a:lnTo>
                  <a:pt x="0" y="4077093"/>
                </a:lnTo>
                <a:close/>
              </a:path>
            </a:pathLst>
          </a:custGeom>
          <a:solidFill>
            <a:srgbClr val="F9F9F7"/>
          </a:solidFill>
        </p:spPr>
        <p:txBody>
          <a:bodyPr wrap="square" lIns="72000" tIns="72000" bIns="0" anchor="t" anchorCtr="0">
            <a:noAutofit/>
          </a:bodyPr>
          <a:lstStyle>
            <a:lvl1pPr marL="0" indent="0" algn="l" rtl="0">
              <a:spcAft>
                <a:spcPts val="0"/>
              </a:spcAft>
              <a:buNone/>
              <a:defRPr sz="1600"/>
            </a:lvl1pPr>
          </a:lstStyle>
          <a:p>
            <a:r>
              <a:rPr lang="da-DK" noProof="0"/>
              <a:t>Mark placeholder to insert image </a:t>
            </a:r>
            <a:r>
              <a:rPr lang="da-DK"/>
              <a:t>using the Insert tab – Pictures or from Templafy</a:t>
            </a:r>
          </a:p>
        </p:txBody>
      </p:sp>
      <p:sp>
        <p:nvSpPr>
          <p:cNvPr id="2" name="Title 1"/>
          <p:cNvSpPr>
            <a:spLocks noGrp="1"/>
          </p:cNvSpPr>
          <p:nvPr>
            <p:ph type="ctrTitle" hasCustomPrompt="1"/>
          </p:nvPr>
        </p:nvSpPr>
        <p:spPr bwMode="white">
          <a:xfrm>
            <a:off x="360000" y="4472085"/>
            <a:ext cx="4734000" cy="1176240"/>
          </a:xfrm>
        </p:spPr>
        <p:txBody>
          <a:bodyPr vert="horz" anchor="t" anchorCtr="0"/>
          <a:lstStyle>
            <a:lvl1pPr algn="l" rtl="0">
              <a:lnSpc>
                <a:spcPct val="91000"/>
              </a:lnSpc>
              <a:defRPr sz="4100">
                <a:solidFill>
                  <a:schemeClr val="bg1"/>
                </a:solidFill>
              </a:defRPr>
            </a:lvl1pPr>
          </a:lstStyle>
          <a:p>
            <a:r>
              <a:rPr lang="da-DK"/>
              <a:t>Headline</a:t>
            </a:r>
          </a:p>
        </p:txBody>
      </p:sp>
      <p:sp>
        <p:nvSpPr>
          <p:cNvPr id="24" name="Subtitle 2">
            <a:extLst>
              <a:ext uri="{FF2B5EF4-FFF2-40B4-BE49-F238E27FC236}">
                <a16:creationId xmlns:a16="http://schemas.microsoft.com/office/drawing/2014/main" id="{D4561A69-5067-410B-91C5-BE4B74B22D09}"/>
              </a:ext>
            </a:extLst>
          </p:cNvPr>
          <p:cNvSpPr>
            <a:spLocks noGrp="1"/>
          </p:cNvSpPr>
          <p:nvPr>
            <p:ph type="subTitle" idx="1" hasCustomPrompt="1"/>
          </p:nvPr>
        </p:nvSpPr>
        <p:spPr bwMode="white">
          <a:xfrm>
            <a:off x="360000" y="5860800"/>
            <a:ext cx="4734000" cy="544705"/>
          </a:xfrm>
        </p:spPr>
        <p:txBody>
          <a:bodyPr/>
          <a:lstStyle>
            <a:lvl1pPr marL="0" indent="0" algn="l" rtl="0">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pic>
        <p:nvPicPr>
          <p:cNvPr id="14" name="Logo">
            <a:extLst>
              <a:ext uri="{FF2B5EF4-FFF2-40B4-BE49-F238E27FC236}">
                <a16:creationId xmlns:a16="http://schemas.microsoft.com/office/drawing/2014/main" id="{B01D38AB-220F-4FC4-8219-927BC28D87C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001" y="3361634"/>
            <a:ext cx="2617710" cy="327600"/>
          </a:xfrm>
          <a:prstGeom prst="rect">
            <a:avLst/>
          </a:prstGeom>
        </p:spPr>
      </p:pic>
    </p:spTree>
    <p:extLst>
      <p:ext uri="{BB962C8B-B14F-4D97-AF65-F5344CB8AC3E}">
        <p14:creationId xmlns:p14="http://schemas.microsoft.com/office/powerpoint/2010/main" val="5648110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image (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615D26-BD1B-485E-81BA-C5A949306F15}"/>
              </a:ext>
            </a:extLst>
          </p:cNvPr>
          <p:cNvGraphicFramePr>
            <a:graphicFrameLocks noChangeAspect="1"/>
          </p:cNvGraphicFramePr>
          <p:nvPr userDrawn="1">
            <p:custDataLst>
              <p:tags r:id="rId1"/>
            </p:custDataLst>
            <p:extLst>
              <p:ext uri="{D42A27DB-BD31-4B8C-83A1-F6EECF244321}">
                <p14:modId xmlns:p14="http://schemas.microsoft.com/office/powerpoint/2010/main" val="10052151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C2615D26-BD1B-485E-81BA-C5A949306F1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2D3E1E10-4E6B-4C9C-B68B-DC96BC56ABFC}" type="datetime1">
              <a:rPr lang="da-DK" smtClean="0"/>
              <a:pPr/>
              <a:t>03-02-2023</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7" name="Picture Placeholder 16">
            <a:extLst>
              <a:ext uri="{FF2B5EF4-FFF2-40B4-BE49-F238E27FC236}">
                <a16:creationId xmlns:a16="http://schemas.microsoft.com/office/drawing/2014/main" id="{9392B3FA-4A45-49A0-A3FB-2000E37DA94F}"/>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2 h 6861600"/>
              <a:gd name="connsiteX5" fmla="*/ 5762624 w 12193200"/>
              <a:gd name="connsiteY5" fmla="*/ 6858002 h 6861600"/>
              <a:gd name="connsiteX6" fmla="*/ 5762624 w 12193200"/>
              <a:gd name="connsiteY6" fmla="*/ 6858001 h 6861600"/>
              <a:gd name="connsiteX7" fmla="*/ 5915025 w 12193200"/>
              <a:gd name="connsiteY7" fmla="*/ 6858001 h 6861600"/>
              <a:gd name="connsiteX8" fmla="*/ 5915025 w 12193200"/>
              <a:gd name="connsiteY8" fmla="*/ 4501189 h 6861600"/>
              <a:gd name="connsiteX9" fmla="*/ 5762624 w 12193200"/>
              <a:gd name="connsiteY9" fmla="*/ 4501189 h 6861600"/>
              <a:gd name="connsiteX10" fmla="*/ 5762624 w 12193200"/>
              <a:gd name="connsiteY10" fmla="*/ 4495802 h 6861600"/>
              <a:gd name="connsiteX11" fmla="*/ 3519949 w 12193200"/>
              <a:gd name="connsiteY11" fmla="*/ 4495802 h 6861600"/>
              <a:gd name="connsiteX12" fmla="*/ 3519949 w 12193200"/>
              <a:gd name="connsiteY12" fmla="*/ 3355681 h 6861600"/>
              <a:gd name="connsiteX13" fmla="*/ 1 w 12193200"/>
              <a:gd name="connsiteY13" fmla="*/ 3355681 h 6861600"/>
              <a:gd name="connsiteX14" fmla="*/ 1 w 12193200"/>
              <a:gd name="connsiteY14" fmla="*/ 3362327 h 6861600"/>
              <a:gd name="connsiteX15" fmla="*/ 0 w 12193200"/>
              <a:gd name="connsiteY15" fmla="*/ 3362327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200" h="6861600">
                <a:moveTo>
                  <a:pt x="0" y="0"/>
                </a:moveTo>
                <a:lnTo>
                  <a:pt x="12193200" y="0"/>
                </a:lnTo>
                <a:lnTo>
                  <a:pt x="12193200" y="6861600"/>
                </a:lnTo>
                <a:lnTo>
                  <a:pt x="0" y="6861600"/>
                </a:lnTo>
                <a:lnTo>
                  <a:pt x="0" y="6858002"/>
                </a:lnTo>
                <a:lnTo>
                  <a:pt x="5762624" y="6858002"/>
                </a:lnTo>
                <a:lnTo>
                  <a:pt x="5762624" y="6858001"/>
                </a:lnTo>
                <a:lnTo>
                  <a:pt x="5915025" y="6858001"/>
                </a:lnTo>
                <a:lnTo>
                  <a:pt x="5915025" y="4501189"/>
                </a:lnTo>
                <a:lnTo>
                  <a:pt x="5762624" y="4501189"/>
                </a:lnTo>
                <a:lnTo>
                  <a:pt x="5762624" y="4495802"/>
                </a:lnTo>
                <a:lnTo>
                  <a:pt x="3519949" y="4495802"/>
                </a:lnTo>
                <a:lnTo>
                  <a:pt x="3519949" y="3355681"/>
                </a:lnTo>
                <a:lnTo>
                  <a:pt x="1" y="3355681"/>
                </a:lnTo>
                <a:lnTo>
                  <a:pt x="1" y="3362327"/>
                </a:lnTo>
                <a:lnTo>
                  <a:pt x="0" y="3362327"/>
                </a:lnTo>
                <a:close/>
              </a:path>
            </a:pathLst>
          </a:custGeom>
          <a:solidFill>
            <a:srgbClr val="F9F9F7"/>
          </a:solidFill>
        </p:spPr>
        <p:txBody>
          <a:bodyPr wrap="square" lIns="72000" tIns="72000" bIns="72000" anchor="t" anchorCtr="0">
            <a:noAutofit/>
          </a:bodyPr>
          <a:lstStyle>
            <a:lvl1pPr marL="0" indent="0" algn="l" rtl="0">
              <a:spcAft>
                <a:spcPts val="0"/>
              </a:spcAft>
              <a:buNone/>
              <a:defRPr sz="1600"/>
            </a:lvl1pPr>
          </a:lstStyle>
          <a:p>
            <a:r>
              <a:rPr lang="da-DK" noProof="0"/>
              <a:t>Mark placeholder to insert image </a:t>
            </a:r>
            <a:r>
              <a:rPr lang="da-DK"/>
              <a:t>using the Insert tab – Pictures or from Templafy</a:t>
            </a:r>
          </a:p>
        </p:txBody>
      </p:sp>
      <p:sp>
        <p:nvSpPr>
          <p:cNvPr id="2" name="Title 1"/>
          <p:cNvSpPr>
            <a:spLocks noGrp="1"/>
          </p:cNvSpPr>
          <p:nvPr>
            <p:ph type="ctrTitle" hasCustomPrompt="1"/>
          </p:nvPr>
        </p:nvSpPr>
        <p:spPr bwMode="white">
          <a:xfrm>
            <a:off x="360001" y="4822763"/>
            <a:ext cx="4734551" cy="929108"/>
          </a:xfrm>
        </p:spPr>
        <p:txBody>
          <a:bodyPr vert="horz" anchor="t" anchorCtr="0"/>
          <a:lstStyle>
            <a:lvl1pPr algn="l" rtl="0">
              <a:lnSpc>
                <a:spcPct val="91000"/>
              </a:lnSpc>
              <a:defRPr sz="6000">
                <a:solidFill>
                  <a:schemeClr val="bg1"/>
                </a:solidFill>
              </a:defRPr>
            </a:lvl1pPr>
          </a:lstStyle>
          <a:p>
            <a:r>
              <a:rPr lang="da-DK"/>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60001" y="5860800"/>
            <a:ext cx="4734551" cy="424197"/>
          </a:xfrm>
        </p:spPr>
        <p:txBody>
          <a:bodyPr/>
          <a:lstStyle>
            <a:lvl1pPr marL="0" indent="0" algn="l" rtl="0">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pic>
        <p:nvPicPr>
          <p:cNvPr id="15" name="Logo">
            <a:extLst>
              <a:ext uri="{FF2B5EF4-FFF2-40B4-BE49-F238E27FC236}">
                <a16:creationId xmlns:a16="http://schemas.microsoft.com/office/drawing/2014/main" id="{DA2544AE-9170-440D-A7DE-3D8825007CA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001" y="3777917"/>
            <a:ext cx="2617710" cy="327600"/>
          </a:xfrm>
          <a:prstGeom prst="rect">
            <a:avLst/>
          </a:prstGeom>
        </p:spPr>
      </p:pic>
    </p:spTree>
    <p:extLst>
      <p:ext uri="{BB962C8B-B14F-4D97-AF65-F5344CB8AC3E}">
        <p14:creationId xmlns:p14="http://schemas.microsoft.com/office/powerpoint/2010/main" val="4273168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dark image ">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EBC63DC-A6D8-4792-9CE7-E2B23129BCEA}"/>
              </a:ext>
            </a:extLst>
          </p:cNvPr>
          <p:cNvGraphicFramePr>
            <a:graphicFrameLocks noChangeAspect="1"/>
          </p:cNvGraphicFramePr>
          <p:nvPr userDrawn="1">
            <p:custDataLst>
              <p:tags r:id="rId1"/>
            </p:custDataLst>
            <p:extLst>
              <p:ext uri="{D42A27DB-BD31-4B8C-83A1-F6EECF244321}">
                <p14:modId xmlns:p14="http://schemas.microsoft.com/office/powerpoint/2010/main" val="4117287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4EBC63DC-A6D8-4792-9CE7-E2B23129BCE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9BED15FA-6EE8-4B82-A537-F53ACAF84CA4}" type="datetime1">
              <a:rPr lang="da-DK" smtClean="0"/>
              <a:pPr/>
              <a:t>03-02-2023</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rtl="0">
              <a:spcAft>
                <a:spcPts val="0"/>
              </a:spcAft>
              <a:buNone/>
              <a:defRPr sz="1600"/>
            </a:lvl1pPr>
          </a:lstStyle>
          <a:p>
            <a:r>
              <a:rPr lang="da-DK" noProof="0"/>
              <a:t>Mark placeholder to insert image </a:t>
            </a:r>
            <a:r>
              <a:rPr lang="da-DK"/>
              <a:t>using the Insert tab – Pictures or from Templafy</a:t>
            </a:r>
          </a:p>
          <a:p>
            <a:endParaRPr lang="da-DK"/>
          </a:p>
        </p:txBody>
      </p:sp>
      <p:sp>
        <p:nvSpPr>
          <p:cNvPr id="14" name="Text Placeholder logo">
            <a:extLst>
              <a:ext uri="{FF2B5EF4-FFF2-40B4-BE49-F238E27FC236}">
                <a16:creationId xmlns:a16="http://schemas.microsoft.com/office/drawing/2014/main" id="{E32549A6-0448-4926-86D9-B6AD75A15ECB}"/>
              </a:ext>
            </a:extLst>
          </p:cNvPr>
          <p:cNvSpPr>
            <a:spLocks noGrp="1"/>
          </p:cNvSpPr>
          <p:nvPr>
            <p:ph type="body" sz="quarter" idx="19" hasCustomPrompt="1"/>
          </p:nvPr>
        </p:nvSpPr>
        <p:spPr>
          <a:xfrm>
            <a:off x="360000" y="5878658"/>
            <a:ext cx="2617200" cy="327600"/>
          </a:xfrm>
          <a:blipFill>
            <a:blip r:embed="rId5"/>
            <a:stretch>
              <a:fillRect/>
            </a:stretch>
          </a:blipFill>
        </p:spPr>
        <p:txBody>
          <a:bodyPr/>
          <a:lstStyle>
            <a:lvl1pPr rtl="0">
              <a:defRPr sz="100">
                <a:noFill/>
              </a:defRPr>
            </a:lvl1pPr>
          </a:lstStyle>
          <a:p>
            <a:pPr lvl="0"/>
            <a:r>
              <a:rPr lang="da-DK"/>
              <a:t>.</a:t>
            </a:r>
          </a:p>
        </p:txBody>
      </p:sp>
      <p:sp>
        <p:nvSpPr>
          <p:cNvPr id="2" name="Title 1"/>
          <p:cNvSpPr>
            <a:spLocks noGrp="1"/>
          </p:cNvSpPr>
          <p:nvPr>
            <p:ph type="ctrTitle" hasCustomPrompt="1"/>
          </p:nvPr>
        </p:nvSpPr>
        <p:spPr>
          <a:xfrm>
            <a:off x="360000" y="654050"/>
            <a:ext cx="10485800" cy="802800"/>
          </a:xfrm>
        </p:spPr>
        <p:txBody>
          <a:bodyPr vert="horz" anchor="b" anchorCtr="0"/>
          <a:lstStyle>
            <a:lvl1pPr algn="l" rtl="0">
              <a:defRPr sz="6000"/>
            </a:lvl1pPr>
          </a:lstStyle>
          <a:p>
            <a:r>
              <a:rPr lang="da-DK"/>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rtl="0">
              <a:spcBef>
                <a:spcPts val="0"/>
              </a:spcBef>
              <a:buFont typeface="Verdana" panose="020B0604030504040204" pitchFamily="34" charset="0"/>
              <a:buChar char="​"/>
              <a:defRPr sz="12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chemeClr val="bg1"/>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da-DK"/>
              <a:t>Headline</a:t>
            </a:r>
          </a:p>
        </p:txBody>
      </p:sp>
    </p:spTree>
    <p:extLst>
      <p:ext uri="{BB962C8B-B14F-4D97-AF65-F5344CB8AC3E}">
        <p14:creationId xmlns:p14="http://schemas.microsoft.com/office/powerpoint/2010/main" val="4023518708"/>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bright image ">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FF31A58-417A-4039-81B5-5CA2D8C6DE57}"/>
              </a:ext>
            </a:extLst>
          </p:cNvPr>
          <p:cNvGraphicFramePr>
            <a:graphicFrameLocks noChangeAspect="1"/>
          </p:cNvGraphicFramePr>
          <p:nvPr userDrawn="1">
            <p:custDataLst>
              <p:tags r:id="rId1"/>
            </p:custDataLst>
            <p:extLst>
              <p:ext uri="{D42A27DB-BD31-4B8C-83A1-F6EECF244321}">
                <p14:modId xmlns:p14="http://schemas.microsoft.com/office/powerpoint/2010/main" val="33090840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BFF31A58-417A-4039-81B5-5CA2D8C6DE5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65259D24-E6A6-4D69-90CB-83073E8387B2}" type="datetime1">
              <a:rPr lang="da-DK" smtClean="0"/>
              <a:pPr/>
              <a:t>03-02-2023</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rtl="0">
              <a:spcAft>
                <a:spcPts val="0"/>
              </a:spcAft>
              <a:buNone/>
              <a:defRPr sz="1600"/>
            </a:lvl1pPr>
          </a:lstStyle>
          <a:p>
            <a:r>
              <a:rPr lang="da-DK" noProof="0"/>
              <a:t>Mark placeholder to insert image </a:t>
            </a:r>
            <a:r>
              <a:rPr lang="da-DK"/>
              <a:t>using the Insert tab – Pictures or from Templafy</a:t>
            </a:r>
          </a:p>
          <a:p>
            <a:endParaRPr lang="da-DK"/>
          </a:p>
        </p:txBody>
      </p:sp>
      <p:sp>
        <p:nvSpPr>
          <p:cNvPr id="14" name="Text Placeholder logo">
            <a:extLst>
              <a:ext uri="{FF2B5EF4-FFF2-40B4-BE49-F238E27FC236}">
                <a16:creationId xmlns:a16="http://schemas.microsoft.com/office/drawing/2014/main" id="{F1CD8122-E16A-4EEC-B42A-6AF75D666172}"/>
              </a:ext>
            </a:extLst>
          </p:cNvPr>
          <p:cNvSpPr>
            <a:spLocks noGrp="1"/>
          </p:cNvSpPr>
          <p:nvPr>
            <p:ph type="body" sz="quarter" idx="19" hasCustomPrompt="1"/>
          </p:nvPr>
        </p:nvSpPr>
        <p:spPr>
          <a:xfrm>
            <a:off x="360000" y="5878800"/>
            <a:ext cx="2617200" cy="327600"/>
          </a:xfrm>
          <a:blipFill>
            <a:blip r:embed="rId5"/>
            <a:stretch>
              <a:fillRect/>
            </a:stretch>
          </a:blipFill>
        </p:spPr>
        <p:txBody>
          <a:bodyPr/>
          <a:lstStyle>
            <a:lvl1pPr rtl="0">
              <a:defRPr sz="100">
                <a:noFill/>
              </a:defRPr>
            </a:lvl1pPr>
          </a:lstStyle>
          <a:p>
            <a:pPr lvl="0"/>
            <a:r>
              <a:rPr lang="da-DK"/>
              <a:t>.</a:t>
            </a:r>
          </a:p>
        </p:txBody>
      </p:sp>
      <p:sp>
        <p:nvSpPr>
          <p:cNvPr id="2" name="Title 1"/>
          <p:cNvSpPr>
            <a:spLocks noGrp="1"/>
          </p:cNvSpPr>
          <p:nvPr>
            <p:ph type="ctrTitle" hasCustomPrompt="1"/>
          </p:nvPr>
        </p:nvSpPr>
        <p:spPr>
          <a:xfrm>
            <a:off x="360000" y="654050"/>
            <a:ext cx="10485800" cy="802800"/>
          </a:xfrm>
        </p:spPr>
        <p:txBody>
          <a:bodyPr vert="horz" anchor="b" anchorCtr="0"/>
          <a:lstStyle>
            <a:lvl1pPr algn="l" rtl="0">
              <a:defRPr sz="6000"/>
            </a:lvl1pPr>
          </a:lstStyle>
          <a:p>
            <a:r>
              <a:rPr lang="da-DK"/>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rtl="0">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29"/>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da-DK"/>
              <a:t>Headline</a:t>
            </a:r>
          </a:p>
        </p:txBody>
      </p:sp>
    </p:spTree>
    <p:extLst>
      <p:ext uri="{BB962C8B-B14F-4D97-AF65-F5344CB8AC3E}">
        <p14:creationId xmlns:p14="http://schemas.microsoft.com/office/powerpoint/2010/main" val="779156396"/>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dark image ">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7A0870D-5A09-40C3-AAD2-3D3CB85D2C6E}"/>
              </a:ext>
            </a:extLst>
          </p:cNvPr>
          <p:cNvGraphicFramePr>
            <a:graphicFrameLocks noChangeAspect="1"/>
          </p:cNvGraphicFramePr>
          <p:nvPr userDrawn="1">
            <p:custDataLst>
              <p:tags r:id="rId1"/>
            </p:custDataLst>
            <p:extLst>
              <p:ext uri="{D42A27DB-BD31-4B8C-83A1-F6EECF244321}">
                <p14:modId xmlns:p14="http://schemas.microsoft.com/office/powerpoint/2010/main" val="15692752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37A0870D-5A09-40C3-AAD2-3D3CB85D2C6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9BED15FA-6EE8-4B82-A537-F53ACAF84CA4}" type="datetime1">
              <a:rPr lang="da-DK" smtClean="0"/>
              <a:pPr/>
              <a:t>03-02-2023</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rtl="0">
              <a:spcAft>
                <a:spcPts val="0"/>
              </a:spcAft>
              <a:buNone/>
              <a:defRPr sz="1600"/>
            </a:lvl1pPr>
          </a:lstStyle>
          <a:p>
            <a:r>
              <a:rPr lang="da-DK" noProof="0"/>
              <a:t>Mark placeholder to insert image </a:t>
            </a:r>
            <a:r>
              <a:rPr lang="da-DK"/>
              <a:t>using the Insert tab – Pictures or from Templafy</a:t>
            </a:r>
          </a:p>
          <a:p>
            <a:endParaRPr lang="da-DK"/>
          </a:p>
        </p:txBody>
      </p:sp>
      <p:sp>
        <p:nvSpPr>
          <p:cNvPr id="14" name="Text Placeholder logo">
            <a:extLst>
              <a:ext uri="{FF2B5EF4-FFF2-40B4-BE49-F238E27FC236}">
                <a16:creationId xmlns:a16="http://schemas.microsoft.com/office/drawing/2014/main" id="{E32549A6-0448-4926-86D9-B6AD75A15ECB}"/>
              </a:ext>
            </a:extLst>
          </p:cNvPr>
          <p:cNvSpPr>
            <a:spLocks noGrp="1"/>
          </p:cNvSpPr>
          <p:nvPr>
            <p:ph type="body" sz="quarter" idx="19" hasCustomPrompt="1"/>
          </p:nvPr>
        </p:nvSpPr>
        <p:spPr>
          <a:xfrm>
            <a:off x="360000" y="5878658"/>
            <a:ext cx="2617200" cy="327600"/>
          </a:xfrm>
          <a:blipFill>
            <a:blip r:embed="rId5"/>
            <a:stretch>
              <a:fillRect/>
            </a:stretch>
          </a:blipFill>
        </p:spPr>
        <p:txBody>
          <a:bodyPr/>
          <a:lstStyle>
            <a:lvl1pPr rtl="0">
              <a:defRPr sz="100">
                <a:noFill/>
              </a:defRPr>
            </a:lvl1pPr>
          </a:lstStyle>
          <a:p>
            <a:pPr lvl="0"/>
            <a:r>
              <a:rPr lang="da-DK"/>
              <a:t>.</a:t>
            </a:r>
          </a:p>
        </p:txBody>
      </p:sp>
      <p:sp>
        <p:nvSpPr>
          <p:cNvPr id="2" name="Title 1"/>
          <p:cNvSpPr>
            <a:spLocks noGrp="1"/>
          </p:cNvSpPr>
          <p:nvPr>
            <p:ph type="ctrTitle" hasCustomPrompt="1"/>
          </p:nvPr>
        </p:nvSpPr>
        <p:spPr>
          <a:xfrm>
            <a:off x="360000" y="654050"/>
            <a:ext cx="10485800" cy="802800"/>
          </a:xfrm>
        </p:spPr>
        <p:txBody>
          <a:bodyPr vert="horz" anchor="b" anchorCtr="0"/>
          <a:lstStyle>
            <a:lvl1pPr algn="l" rtl="0">
              <a:defRPr sz="6000"/>
            </a:lvl1pPr>
          </a:lstStyle>
          <a:p>
            <a:r>
              <a:rPr lang="da-DK"/>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rtl="0">
              <a:spcBef>
                <a:spcPts val="0"/>
              </a:spcBef>
              <a:buFont typeface="Verdana" panose="020B0604030504040204" pitchFamily="34" charset="0"/>
              <a:buChar char="​"/>
              <a:defRPr sz="12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chemeClr val="bg1"/>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da-DK"/>
              <a:t>Headline</a:t>
            </a:r>
          </a:p>
        </p:txBody>
      </p:sp>
    </p:spTree>
    <p:extLst>
      <p:ext uri="{BB962C8B-B14F-4D97-AF65-F5344CB8AC3E}">
        <p14:creationId xmlns:p14="http://schemas.microsoft.com/office/powerpoint/2010/main" val="3147338264"/>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B03D91C-9A9E-4990-9C51-5CD1A2754652}"/>
              </a:ext>
            </a:extLst>
          </p:cNvPr>
          <p:cNvGraphicFramePr>
            <a:graphicFrameLocks noChangeAspect="1"/>
          </p:cNvGraphicFramePr>
          <p:nvPr userDrawn="1">
            <p:custDataLst>
              <p:tags r:id="rId1"/>
            </p:custDataLst>
            <p:extLst>
              <p:ext uri="{D42A27DB-BD31-4B8C-83A1-F6EECF244321}">
                <p14:modId xmlns:p14="http://schemas.microsoft.com/office/powerpoint/2010/main" val="19939429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DB03D91C-9A9E-4990-9C51-5CD1A275465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4C6B010D-12BA-4529-B692-206652452F2C}" type="datetime1">
              <a:rPr lang="da-DK" smtClean="0"/>
              <a:pPr/>
              <a:t>03-02-2023</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2" name="Title 1"/>
          <p:cNvSpPr>
            <a:spLocks noGrp="1"/>
          </p:cNvSpPr>
          <p:nvPr>
            <p:ph type="ctrTitle" hasCustomPrompt="1"/>
          </p:nvPr>
        </p:nvSpPr>
        <p:spPr>
          <a:xfrm>
            <a:off x="360000" y="654049"/>
            <a:ext cx="10485800" cy="804214"/>
          </a:xfrm>
        </p:spPr>
        <p:txBody>
          <a:bodyPr vert="horz" anchor="b" anchorCtr="0"/>
          <a:lstStyle>
            <a:lvl1pPr algn="l" rtl="0">
              <a:defRPr sz="6000"/>
            </a:lvl1pPr>
          </a:lstStyle>
          <a:p>
            <a:r>
              <a:rPr lang="da-DK"/>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rtl="0">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da-DK"/>
              <a:t>Headline</a:t>
            </a:r>
          </a:p>
        </p:txBody>
      </p:sp>
      <p:pic>
        <p:nvPicPr>
          <p:cNvPr id="13" name="Logo">
            <a:extLst>
              <a:ext uri="{FF2B5EF4-FFF2-40B4-BE49-F238E27FC236}">
                <a16:creationId xmlns:a16="http://schemas.microsoft.com/office/drawing/2014/main" id="{9BE5E2E4-C4EA-470A-9EED-5F0C8AEF394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360000" y="5878800"/>
            <a:ext cx="2617200" cy="327536"/>
          </a:xfrm>
          <a:prstGeom prst="rect">
            <a:avLst/>
          </a:prstGeom>
        </p:spPr>
      </p:pic>
    </p:spTree>
    <p:extLst>
      <p:ext uri="{BB962C8B-B14F-4D97-AF65-F5344CB8AC3E}">
        <p14:creationId xmlns:p14="http://schemas.microsoft.com/office/powerpoint/2010/main" val="4095149692"/>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F60166C-2A4A-473E-AEFC-94CF443D054F}"/>
              </a:ext>
            </a:extLst>
          </p:cNvPr>
          <p:cNvGraphicFramePr>
            <a:graphicFrameLocks noChangeAspect="1"/>
          </p:cNvGraphicFramePr>
          <p:nvPr userDrawn="1">
            <p:custDataLst>
              <p:tags r:id="rId1"/>
            </p:custDataLst>
            <p:extLst>
              <p:ext uri="{D42A27DB-BD31-4B8C-83A1-F6EECF244321}">
                <p14:modId xmlns:p14="http://schemas.microsoft.com/office/powerpoint/2010/main" val="160935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8F60166C-2A4A-473E-AEFC-94CF443D054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359998" y="654050"/>
            <a:ext cx="3583351" cy="1175446"/>
          </a:xfrm>
        </p:spPr>
        <p:txBody>
          <a:bodyPr vert="horz"/>
          <a:lstStyle>
            <a:lvl1pPr rtl="0">
              <a:defRPr sz="4100"/>
            </a:lvl1pPr>
          </a:lstStyle>
          <a:p>
            <a:r>
              <a:rPr lang="da-DK"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1pPr>
            <a:lvl2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2pPr>
            <a:lvl3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3pPr>
            <a:lvl4pPr marL="342900" indent="-342900" rtl="0">
              <a:lnSpc>
                <a:spcPct val="100000"/>
              </a:lnSpc>
              <a:spcBef>
                <a:spcPts val="0"/>
              </a:spcBef>
              <a:spcAft>
                <a:spcPts val="3000"/>
              </a:spcAft>
              <a:buClr>
                <a:schemeClr val="tx2"/>
              </a:buClr>
              <a:buFont typeface="+mj-lt"/>
              <a:buAutoNum type="arabicPeriod"/>
              <a:defRPr sz="1600" b="0">
                <a:solidFill>
                  <a:srgbClr val="333333"/>
                </a:solidFill>
              </a:defRPr>
            </a:lvl4pPr>
            <a:lvl5pPr marL="342900" indent="-342900" rtl="0">
              <a:lnSpc>
                <a:spcPct val="100000"/>
              </a:lnSpc>
              <a:spcBef>
                <a:spcPts val="0"/>
              </a:spcBef>
              <a:spcAft>
                <a:spcPts val="3000"/>
              </a:spcAft>
              <a:buClr>
                <a:schemeClr val="tx2"/>
              </a:buClr>
              <a:buFont typeface="+mj-lt"/>
              <a:buAutoNum type="arabicPeriod"/>
              <a:defRPr sz="1600" b="0">
                <a:solidFill>
                  <a:srgbClr val="333333"/>
                </a:solidFill>
              </a:defRPr>
            </a:lvl5pPr>
            <a:lvl6pPr marL="342900" indent="-342900" rtl="0">
              <a:lnSpc>
                <a:spcPct val="100000"/>
              </a:lnSpc>
              <a:spcBef>
                <a:spcPts val="0"/>
              </a:spcBef>
              <a:spcAft>
                <a:spcPts val="3000"/>
              </a:spcAft>
              <a:buClr>
                <a:schemeClr val="tx2"/>
              </a:buClr>
              <a:buFont typeface="+mj-lt"/>
              <a:buAutoNum type="arabicPeriod"/>
              <a:defRPr sz="1600" b="0">
                <a:solidFill>
                  <a:srgbClr val="333333"/>
                </a:solidFill>
              </a:defRPr>
            </a:lvl6pPr>
            <a:lvl7pPr marL="342900" indent="-342900" rtl="0">
              <a:lnSpc>
                <a:spcPct val="100000"/>
              </a:lnSpc>
              <a:spcBef>
                <a:spcPts val="0"/>
              </a:spcBef>
              <a:spcAft>
                <a:spcPts val="3000"/>
              </a:spcAft>
              <a:buClr>
                <a:schemeClr val="tx2"/>
              </a:buClr>
              <a:buFont typeface="+mj-lt"/>
              <a:buAutoNum type="arabicPeriod"/>
              <a:defRPr sz="1600" b="0">
                <a:solidFill>
                  <a:srgbClr val="333333"/>
                </a:solidFill>
              </a:defRPr>
            </a:lvl7pPr>
            <a:lvl8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8pPr>
            <a:lvl9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9pPr>
          </a:lstStyle>
          <a:p>
            <a:pPr lvl="0"/>
            <a:r>
              <a:rPr lang="da-DK" noProof="0"/>
              <a:t>Click to add agenda point</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lvl1pPr rtl="0">
              <a:defRPr/>
            </a:lvl1pPr>
          </a:lstStyle>
          <a:p>
            <a:fld id="{527E5059-8FC8-469D-AF5C-AED221334502}" type="datetime1">
              <a:rPr lang="da-DK" smtClean="0"/>
              <a:pPr/>
              <a:t>03-02-2023</a:t>
            </a:fld>
            <a:endParaRPr lang="da-DK"/>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lvl1pPr rtl="0">
              <a:defRPr/>
            </a:lvl1pPr>
          </a:lstStyle>
          <a:p>
            <a:endParaRPr lang="da-DK"/>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lvl1pPr rtl="0">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3130024426"/>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genda (B)">
    <p:bg>
      <p:bgPr>
        <a:solidFill>
          <a:schemeClr val="tx1"/>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F46F85BC-C716-4553-BD5C-090299A90C86}"/>
              </a:ext>
            </a:extLst>
          </p:cNvPr>
          <p:cNvGraphicFramePr>
            <a:graphicFrameLocks noChangeAspect="1"/>
          </p:cNvGraphicFramePr>
          <p:nvPr userDrawn="1">
            <p:custDataLst>
              <p:tags r:id="rId1"/>
            </p:custDataLst>
            <p:extLst>
              <p:ext uri="{D42A27DB-BD31-4B8C-83A1-F6EECF244321}">
                <p14:modId xmlns:p14="http://schemas.microsoft.com/office/powerpoint/2010/main" val="14070885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10" name="Object 9" hidden="1">
                        <a:extLst>
                          <a:ext uri="{FF2B5EF4-FFF2-40B4-BE49-F238E27FC236}">
                            <a16:creationId xmlns:a16="http://schemas.microsoft.com/office/drawing/2014/main" id="{F46F85BC-C716-4553-BD5C-090299A90C8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Background">
            <a:extLst>
              <a:ext uri="{FF2B5EF4-FFF2-40B4-BE49-F238E27FC236}">
                <a16:creationId xmlns:a16="http://schemas.microsoft.com/office/drawing/2014/main" id="{78ACD53B-260B-4FF0-BE81-47ED68F9F47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2" name="Title 1"/>
          <p:cNvSpPr>
            <a:spLocks noGrp="1"/>
          </p:cNvSpPr>
          <p:nvPr>
            <p:ph type="title" hasCustomPrompt="1"/>
          </p:nvPr>
        </p:nvSpPr>
        <p:spPr>
          <a:xfrm>
            <a:off x="359998" y="654050"/>
            <a:ext cx="3583351" cy="1175446"/>
          </a:xfrm>
        </p:spPr>
        <p:txBody>
          <a:bodyPr vert="horz"/>
          <a:lstStyle>
            <a:lvl1pPr rtl="0">
              <a:defRPr sz="4100">
                <a:solidFill>
                  <a:schemeClr val="tx1"/>
                </a:solidFill>
              </a:defRPr>
            </a:lvl1pPr>
          </a:lstStyle>
          <a:p>
            <a:r>
              <a:rPr lang="da-DK"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rtl="0">
              <a:lnSpc>
                <a:spcPct val="100000"/>
              </a:lnSpc>
              <a:spcBef>
                <a:spcPts val="0"/>
              </a:spcBef>
              <a:spcAft>
                <a:spcPts val="3000"/>
              </a:spcAft>
              <a:buClrTx/>
              <a:buSzPct val="100000"/>
              <a:buFont typeface="+mj-lt"/>
              <a:buAutoNum type="arabicPeriod"/>
              <a:defRPr sz="1600" b="0">
                <a:solidFill>
                  <a:schemeClr val="tx1"/>
                </a:solidFill>
              </a:defRPr>
            </a:lvl1pPr>
            <a:lvl2pPr marL="342900" indent="-342900" rtl="0">
              <a:lnSpc>
                <a:spcPct val="100000"/>
              </a:lnSpc>
              <a:spcBef>
                <a:spcPts val="0"/>
              </a:spcBef>
              <a:spcAft>
                <a:spcPts val="3000"/>
              </a:spcAft>
              <a:buClrTx/>
              <a:buSzPct val="100000"/>
              <a:buFont typeface="+mj-lt"/>
              <a:buAutoNum type="arabicPeriod"/>
              <a:defRPr sz="1600" b="0">
                <a:solidFill>
                  <a:schemeClr val="tx1"/>
                </a:solidFill>
              </a:defRPr>
            </a:lvl2pPr>
            <a:lvl3pPr marL="342900" indent="-342900" rtl="0">
              <a:lnSpc>
                <a:spcPct val="100000"/>
              </a:lnSpc>
              <a:spcBef>
                <a:spcPts val="0"/>
              </a:spcBef>
              <a:spcAft>
                <a:spcPts val="3000"/>
              </a:spcAft>
              <a:buClrTx/>
              <a:buSzPct val="100000"/>
              <a:buFont typeface="+mj-lt"/>
              <a:buAutoNum type="arabicPeriod"/>
              <a:defRPr sz="1600" b="0">
                <a:solidFill>
                  <a:schemeClr val="tx1"/>
                </a:solidFill>
              </a:defRPr>
            </a:lvl3pPr>
            <a:lvl4pPr marL="342900" indent="-342900" rtl="0">
              <a:lnSpc>
                <a:spcPct val="100000"/>
              </a:lnSpc>
              <a:spcBef>
                <a:spcPts val="0"/>
              </a:spcBef>
              <a:spcAft>
                <a:spcPts val="3000"/>
              </a:spcAft>
              <a:buClrTx/>
              <a:buFont typeface="+mj-lt"/>
              <a:buAutoNum type="arabicPeriod"/>
              <a:defRPr sz="1600" b="0">
                <a:solidFill>
                  <a:schemeClr val="tx1"/>
                </a:solidFill>
              </a:defRPr>
            </a:lvl4pPr>
            <a:lvl5pPr marL="342900" indent="-342900" rtl="0">
              <a:lnSpc>
                <a:spcPct val="100000"/>
              </a:lnSpc>
              <a:spcBef>
                <a:spcPts val="0"/>
              </a:spcBef>
              <a:spcAft>
                <a:spcPts val="3000"/>
              </a:spcAft>
              <a:buClrTx/>
              <a:buFont typeface="+mj-lt"/>
              <a:buAutoNum type="arabicPeriod"/>
              <a:defRPr sz="1600" b="0">
                <a:solidFill>
                  <a:schemeClr val="tx1"/>
                </a:solidFill>
              </a:defRPr>
            </a:lvl5pPr>
            <a:lvl6pPr marL="342900" indent="-342900" rtl="0">
              <a:lnSpc>
                <a:spcPct val="100000"/>
              </a:lnSpc>
              <a:spcBef>
                <a:spcPts val="0"/>
              </a:spcBef>
              <a:spcAft>
                <a:spcPts val="3000"/>
              </a:spcAft>
              <a:buClrTx/>
              <a:buFont typeface="+mj-lt"/>
              <a:buAutoNum type="arabicPeriod"/>
              <a:defRPr sz="1600" b="0">
                <a:solidFill>
                  <a:schemeClr val="tx1"/>
                </a:solidFill>
              </a:defRPr>
            </a:lvl6pPr>
            <a:lvl7pPr marL="342900" indent="-342900" rtl="0">
              <a:lnSpc>
                <a:spcPct val="100000"/>
              </a:lnSpc>
              <a:spcBef>
                <a:spcPts val="0"/>
              </a:spcBef>
              <a:spcAft>
                <a:spcPts val="3000"/>
              </a:spcAft>
              <a:buClrTx/>
              <a:buFont typeface="+mj-lt"/>
              <a:buAutoNum type="arabicPeriod"/>
              <a:defRPr sz="1600" b="0">
                <a:solidFill>
                  <a:schemeClr val="tx1"/>
                </a:solidFill>
              </a:defRPr>
            </a:lvl7pPr>
            <a:lvl8pPr marL="342900" indent="-342900" rtl="0">
              <a:lnSpc>
                <a:spcPct val="100000"/>
              </a:lnSpc>
              <a:spcBef>
                <a:spcPts val="0"/>
              </a:spcBef>
              <a:spcAft>
                <a:spcPts val="3000"/>
              </a:spcAft>
              <a:buClrTx/>
              <a:buSzPct val="100000"/>
              <a:buFont typeface="+mj-lt"/>
              <a:buAutoNum type="arabicPeriod"/>
              <a:defRPr sz="1600" b="0">
                <a:solidFill>
                  <a:schemeClr val="tx1"/>
                </a:solidFill>
              </a:defRPr>
            </a:lvl8pPr>
            <a:lvl9pPr marL="342900" indent="-342900" rtl="0">
              <a:lnSpc>
                <a:spcPct val="100000"/>
              </a:lnSpc>
              <a:spcBef>
                <a:spcPts val="0"/>
              </a:spcBef>
              <a:spcAft>
                <a:spcPts val="3000"/>
              </a:spcAft>
              <a:buClrTx/>
              <a:buSzPct val="100000"/>
              <a:buFont typeface="+mj-lt"/>
              <a:buAutoNum type="arabicPeriod"/>
              <a:defRPr sz="1600" b="0">
                <a:solidFill>
                  <a:schemeClr val="tx1"/>
                </a:solidFill>
              </a:defRPr>
            </a:lvl9pPr>
          </a:lstStyle>
          <a:p>
            <a:pPr lvl="0"/>
            <a:r>
              <a:rPr lang="da-DK" noProof="0"/>
              <a:t>Click to add agenda point</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lvl1pPr rtl="0">
              <a:defRPr>
                <a:solidFill>
                  <a:schemeClr val="tx1"/>
                </a:solidFill>
              </a:defRPr>
            </a:lvl1pPr>
          </a:lstStyle>
          <a:p>
            <a:fld id="{B0A79E5A-EC3D-4F9C-8449-9968B8A873CD}" type="datetime1">
              <a:rPr lang="da-DK" smtClean="0"/>
              <a:pPr/>
              <a:t>03-02-2023</a:t>
            </a:fld>
            <a:endParaRPr lang="da-DK"/>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lvl1pPr rtl="0">
              <a:defRPr>
                <a:solidFill>
                  <a:schemeClr val="tx1"/>
                </a:solidFill>
              </a:defRPr>
            </a:lvl1pPr>
          </a:lstStyle>
          <a:p>
            <a:endParaRPr lang="da-DK"/>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lvl1pPr rtl="0">
              <a:defRPr>
                <a:solidFill>
                  <a:schemeClr val="tx1"/>
                </a:solidFill>
              </a:defRPr>
            </a:lvl1pPr>
          </a:lstStyle>
          <a:p>
            <a:fld id="{23AA811B-2EBD-4900-905E-5BE206449611}" type="slidenum">
              <a:rPr lang="da-DK" smtClean="0"/>
              <a:pPr/>
              <a:t>‹#›</a:t>
            </a:fld>
            <a:endParaRPr lang="da-DK"/>
          </a:p>
        </p:txBody>
      </p:sp>
      <p:sp>
        <p:nvSpPr>
          <p:cNvPr id="9" name="Lav dynamik">
            <a:extLst>
              <a:ext uri="{FF2B5EF4-FFF2-40B4-BE49-F238E27FC236}">
                <a16:creationId xmlns:a16="http://schemas.microsoft.com/office/drawing/2014/main" id="{BCDDD54F-FD08-428B-BC60-617D3FA993D5}"/>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tx1"/>
                </a:solidFill>
              </a:rPr>
              <a:t>Ramboll</a:t>
            </a:r>
          </a:p>
        </p:txBody>
      </p:sp>
    </p:spTree>
    <p:extLst>
      <p:ext uri="{BB962C8B-B14F-4D97-AF65-F5344CB8AC3E}">
        <p14:creationId xmlns:p14="http://schemas.microsoft.com/office/powerpoint/2010/main" val="76237302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18F084EF-E6C0-49F9-A75B-12C06FBE4633}"/>
              </a:ext>
            </a:extLst>
          </p:cNvPr>
          <p:cNvGraphicFramePr>
            <a:graphicFrameLocks noChangeAspect="1"/>
          </p:cNvGraphicFramePr>
          <p:nvPr userDrawn="1">
            <p:custDataLst>
              <p:tags r:id="rId1"/>
            </p:custDataLst>
            <p:extLst>
              <p:ext uri="{D42A27DB-BD31-4B8C-83A1-F6EECF244321}">
                <p14:modId xmlns:p14="http://schemas.microsoft.com/office/powerpoint/2010/main" val="15088469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18F084EF-E6C0-49F9-A75B-12C06FBE463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C1ACC7FD-8EF4-43FC-BAB3-47E907F17871}"/>
              </a:ext>
            </a:extLst>
          </p:cNvPr>
          <p:cNvSpPr>
            <a:spLocks noGrp="1"/>
          </p:cNvSpPr>
          <p:nvPr>
            <p:ph type="dt" sz="half" idx="10"/>
          </p:nvPr>
        </p:nvSpPr>
        <p:spPr/>
        <p:txBody>
          <a:bodyPr/>
          <a:lstStyle>
            <a:lvl1pPr rtl="0">
              <a:defRPr/>
            </a:lvl1pPr>
          </a:lstStyle>
          <a:p>
            <a:fld id="{4DE8F052-B495-40BE-9682-094846479C8E}" type="datetime1">
              <a:rPr lang="da-DK" smtClean="0"/>
              <a:pPr/>
              <a:t>03-02-2023</a:t>
            </a:fld>
            <a:endParaRPr lang="da-DK"/>
          </a:p>
        </p:txBody>
      </p:sp>
      <p:sp>
        <p:nvSpPr>
          <p:cNvPr id="5" name="Footer Placeholder 4">
            <a:extLst>
              <a:ext uri="{FF2B5EF4-FFF2-40B4-BE49-F238E27FC236}">
                <a16:creationId xmlns:a16="http://schemas.microsoft.com/office/drawing/2014/main" id="{084C6AF5-5886-488E-94AF-540306D52116}"/>
              </a:ext>
            </a:extLst>
          </p:cNvPr>
          <p:cNvSpPr>
            <a:spLocks noGrp="1"/>
          </p:cNvSpPr>
          <p:nvPr>
            <p:ph type="ftr" sz="quarter" idx="11"/>
          </p:nvPr>
        </p:nvSpPr>
        <p:spPr/>
        <p:txBody>
          <a:bodyPr/>
          <a:lstStyle>
            <a:lvl1pPr rtl="0">
              <a:defRPr/>
            </a:lvl1pPr>
          </a:lstStyle>
          <a:p>
            <a:endParaRPr lang="da-DK"/>
          </a:p>
        </p:txBody>
      </p:sp>
      <p:sp>
        <p:nvSpPr>
          <p:cNvPr id="6" name="Slide Number Placeholder 5">
            <a:extLst>
              <a:ext uri="{FF2B5EF4-FFF2-40B4-BE49-F238E27FC236}">
                <a16:creationId xmlns:a16="http://schemas.microsoft.com/office/drawing/2014/main" id="{34A05638-6A02-4F90-BE63-DA3C1ABD6852}"/>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40918565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93C26FF-5B65-4D3E-A76B-DEB2248706A7}"/>
              </a:ext>
            </a:extLst>
          </p:cNvPr>
          <p:cNvGraphicFramePr>
            <a:graphicFrameLocks noChangeAspect="1"/>
          </p:cNvGraphicFramePr>
          <p:nvPr userDrawn="1">
            <p:custDataLst>
              <p:tags r:id="rId1"/>
            </p:custDataLst>
            <p:extLst>
              <p:ext uri="{D42A27DB-BD31-4B8C-83A1-F6EECF244321}">
                <p14:modId xmlns:p14="http://schemas.microsoft.com/office/powerpoint/2010/main" val="5030164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793C26FF-5B65-4D3E-A76B-DEB2248706A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5" name="Straight Connector 4">
            <a:extLst>
              <a:ext uri="{FF2B5EF4-FFF2-40B4-BE49-F238E27FC236}">
                <a16:creationId xmlns:a16="http://schemas.microsoft.com/office/drawing/2014/main" id="{69B33E8C-77AA-45CF-BAED-72698ECB8677}"/>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5558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4799" y="1829496"/>
            <a:ext cx="55584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lvl1pPr>
          </a:lstStyle>
          <a:p>
            <a:fld id="{1B4C9864-BFD0-4574-B370-8DFD1BF6363B}" type="datetime1">
              <a:rPr lang="da-DK" smtClean="0"/>
              <a:pPr/>
              <a:t>03-02-2023</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4" name="Title 3">
            <a:extLst>
              <a:ext uri="{FF2B5EF4-FFF2-40B4-BE49-F238E27FC236}">
                <a16:creationId xmlns:a16="http://schemas.microsoft.com/office/drawing/2014/main" id="{84077399-E20C-4E2D-ABA6-E98BC4B1451C}"/>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451726319"/>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24EBE56-DC86-44DA-9707-F66B26C382B3}"/>
              </a:ext>
            </a:extLst>
          </p:cNvPr>
          <p:cNvGraphicFramePr>
            <a:graphicFrameLocks noChangeAspect="1"/>
          </p:cNvGraphicFramePr>
          <p:nvPr userDrawn="1">
            <p:custDataLst>
              <p:tags r:id="rId1"/>
            </p:custDataLst>
            <p:extLst>
              <p:ext uri="{D42A27DB-BD31-4B8C-83A1-F6EECF244321}">
                <p14:modId xmlns:p14="http://schemas.microsoft.com/office/powerpoint/2010/main" val="16901217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424EBE56-DC86-44DA-9707-F66B26C382B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0" name="Straight Connector 9">
            <a:extLst>
              <a:ext uri="{FF2B5EF4-FFF2-40B4-BE49-F238E27FC236}">
                <a16:creationId xmlns:a16="http://schemas.microsoft.com/office/drawing/2014/main" id="{70D1FB72-4098-4689-9361-6F1734C49467}"/>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3583349"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3" y="1829496"/>
            <a:ext cx="7529485"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lvl1pPr>
          </a:lstStyle>
          <a:p>
            <a:fld id="{B9941A0D-1A7D-4418-872D-0A573109AE3D}" type="datetime1">
              <a:rPr lang="da-DK" smtClean="0"/>
              <a:pPr/>
              <a:t>03-02-2023</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4" name="Title 3">
            <a:extLst>
              <a:ext uri="{FF2B5EF4-FFF2-40B4-BE49-F238E27FC236}">
                <a16:creationId xmlns:a16="http://schemas.microsoft.com/office/drawing/2014/main" id="{EE224427-B940-40D0-B905-8D8D27971032}"/>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2646734402"/>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4A4F71C-9CE1-44CF-B35F-7CF6E5D864E4}"/>
              </a:ext>
            </a:extLst>
          </p:cNvPr>
          <p:cNvGraphicFramePr>
            <a:graphicFrameLocks noChangeAspect="1"/>
          </p:cNvGraphicFramePr>
          <p:nvPr userDrawn="1">
            <p:custDataLst>
              <p:tags r:id="rId1"/>
            </p:custDataLst>
            <p:extLst>
              <p:ext uri="{D42A27DB-BD31-4B8C-83A1-F6EECF244321}">
                <p14:modId xmlns:p14="http://schemas.microsoft.com/office/powerpoint/2010/main" val="33293530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14A4F71C-9CE1-44CF-B35F-7CF6E5D864E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1" name="Straight Connector 10">
            <a:extLst>
              <a:ext uri="{FF2B5EF4-FFF2-40B4-BE49-F238E27FC236}">
                <a16:creationId xmlns:a16="http://schemas.microsoft.com/office/drawing/2014/main" id="{D05F7E35-11CE-4F15-B222-DEDB33EE33A5}"/>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8247063" y="1829496"/>
            <a:ext cx="3586135"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59999" y="1829496"/>
            <a:ext cx="75240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lvl1pPr>
          </a:lstStyle>
          <a:p>
            <a:fld id="{CE630481-804D-4542-835F-93D05E69FE5F}" type="datetime1">
              <a:rPr lang="da-DK" smtClean="0"/>
              <a:pPr/>
              <a:t>03-02-2023</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4" name="Title 3">
            <a:extLst>
              <a:ext uri="{FF2B5EF4-FFF2-40B4-BE49-F238E27FC236}">
                <a16:creationId xmlns:a16="http://schemas.microsoft.com/office/drawing/2014/main" id="{B1B64688-EF18-4F0E-8937-7DCB334BAC85}"/>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4016322553"/>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9EF37A4-B44F-4C89-A073-242167466BED}"/>
              </a:ext>
            </a:extLst>
          </p:cNvPr>
          <p:cNvGraphicFramePr>
            <a:graphicFrameLocks noChangeAspect="1"/>
          </p:cNvGraphicFramePr>
          <p:nvPr userDrawn="1">
            <p:custDataLst>
              <p:tags r:id="rId1"/>
            </p:custDataLst>
            <p:extLst>
              <p:ext uri="{D42A27DB-BD31-4B8C-83A1-F6EECF244321}">
                <p14:modId xmlns:p14="http://schemas.microsoft.com/office/powerpoint/2010/main" val="41991431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B9EF37A4-B44F-4C89-A073-242167466BE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1" name="Straight Connector 10">
            <a:extLst>
              <a:ext uri="{FF2B5EF4-FFF2-40B4-BE49-F238E27FC236}">
                <a16:creationId xmlns:a16="http://schemas.microsoft.com/office/drawing/2014/main" id="{A682D290-910D-44B1-91A3-31A92E9BCB84}"/>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829496"/>
            <a:ext cx="5558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274799" y="1829496"/>
            <a:ext cx="5558400" cy="4294800"/>
          </a:xfrm>
          <a:solidFill>
            <a:srgbClr val="F9F9F7"/>
          </a:solidFill>
        </p:spPr>
        <p:txBody>
          <a:bodyPr lIns="72000" t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4" name="Date Placeholder 3">
            <a:extLst>
              <a:ext uri="{FF2B5EF4-FFF2-40B4-BE49-F238E27FC236}">
                <a16:creationId xmlns:a16="http://schemas.microsoft.com/office/drawing/2014/main" id="{BBE84024-A9C5-4508-AFCD-8D104EF76416}"/>
              </a:ext>
            </a:extLst>
          </p:cNvPr>
          <p:cNvSpPr>
            <a:spLocks noGrp="1"/>
          </p:cNvSpPr>
          <p:nvPr>
            <p:ph type="dt" sz="half" idx="15"/>
          </p:nvPr>
        </p:nvSpPr>
        <p:spPr/>
        <p:txBody>
          <a:bodyPr/>
          <a:lstStyle>
            <a:lvl1pPr rtl="0">
              <a:defRPr/>
            </a:lvl1pPr>
          </a:lstStyle>
          <a:p>
            <a:fld id="{7BF43399-B145-4BBC-AF2A-C9EC8B4305A6}" type="datetime1">
              <a:rPr lang="da-DK" smtClean="0"/>
              <a:pPr/>
              <a:t>03-02-2023</a:t>
            </a:fld>
            <a:endParaRPr lang="da-DK"/>
          </a:p>
        </p:txBody>
      </p:sp>
      <p:sp>
        <p:nvSpPr>
          <p:cNvPr id="5" name="Footer Placeholder 4">
            <a:extLst>
              <a:ext uri="{FF2B5EF4-FFF2-40B4-BE49-F238E27FC236}">
                <a16:creationId xmlns:a16="http://schemas.microsoft.com/office/drawing/2014/main" id="{EB0B2F8F-9F9B-42D4-A558-CAD2544BFEDB}"/>
              </a:ext>
            </a:extLst>
          </p:cNvPr>
          <p:cNvSpPr>
            <a:spLocks noGrp="1"/>
          </p:cNvSpPr>
          <p:nvPr>
            <p:ph type="ftr" sz="quarter" idx="16"/>
          </p:nvPr>
        </p:nvSpPr>
        <p:spPr/>
        <p:txBody>
          <a:bodyPr/>
          <a:lstStyle>
            <a:lvl1pPr rtl="0">
              <a:defRPr/>
            </a:lvl1pPr>
          </a:lstStyle>
          <a:p>
            <a:endParaRPr lang="da-DK"/>
          </a:p>
        </p:txBody>
      </p:sp>
      <p:sp>
        <p:nvSpPr>
          <p:cNvPr id="6" name="Slide Number Placeholder 5">
            <a:extLst>
              <a:ext uri="{FF2B5EF4-FFF2-40B4-BE49-F238E27FC236}">
                <a16:creationId xmlns:a16="http://schemas.microsoft.com/office/drawing/2014/main" id="{BE42A5FB-27BA-4F64-94C0-20040B8BCF35}"/>
              </a:ext>
            </a:extLst>
          </p:cNvPr>
          <p:cNvSpPr>
            <a:spLocks noGrp="1"/>
          </p:cNvSpPr>
          <p:nvPr>
            <p:ph type="sldNum" sz="quarter" idx="17"/>
          </p:nvPr>
        </p:nvSpPr>
        <p:spPr/>
        <p:txBody>
          <a:bodyPr/>
          <a:lstStyle>
            <a:lvl1pPr rtl="0">
              <a:defRPr/>
            </a:lvl1pPr>
          </a:lstStyle>
          <a:p>
            <a:fld id="{23AA811B-2EBD-4900-905E-5BE206449611}" type="slidenum">
              <a:rPr lang="da-DK" smtClean="0"/>
              <a:pPr/>
              <a:t>‹#›</a:t>
            </a:fld>
            <a:endParaRPr lang="da-DK"/>
          </a:p>
        </p:txBody>
      </p:sp>
      <p:sp>
        <p:nvSpPr>
          <p:cNvPr id="8" name="Title 7">
            <a:extLst>
              <a:ext uri="{FF2B5EF4-FFF2-40B4-BE49-F238E27FC236}">
                <a16:creationId xmlns:a16="http://schemas.microsoft.com/office/drawing/2014/main" id="{2537FCD8-5A4A-4089-A17B-F334A5974EF8}"/>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2548352651"/>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0E83CFD-9F74-4EF8-975F-FD81488A8E17}"/>
              </a:ext>
            </a:extLst>
          </p:cNvPr>
          <p:cNvGraphicFramePr>
            <a:graphicFrameLocks noChangeAspect="1"/>
          </p:cNvGraphicFramePr>
          <p:nvPr userDrawn="1">
            <p:custDataLst>
              <p:tags r:id="rId1"/>
            </p:custDataLst>
            <p:extLst>
              <p:ext uri="{D42A27DB-BD31-4B8C-83A1-F6EECF244321}">
                <p14:modId xmlns:p14="http://schemas.microsoft.com/office/powerpoint/2010/main" val="38404774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D0E83CFD-9F74-4EF8-975F-FD81488A8E1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4C6B010D-12BA-4529-B692-206652452F2C}" type="datetime1">
              <a:rPr lang="da-DK" smtClean="0"/>
              <a:pPr/>
              <a:t>03-02-2023</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2" name="Title 1"/>
          <p:cNvSpPr>
            <a:spLocks noGrp="1"/>
          </p:cNvSpPr>
          <p:nvPr>
            <p:ph type="ctrTitle" hasCustomPrompt="1"/>
          </p:nvPr>
        </p:nvSpPr>
        <p:spPr>
          <a:xfrm>
            <a:off x="360000" y="654049"/>
            <a:ext cx="10485800" cy="804214"/>
          </a:xfrm>
        </p:spPr>
        <p:txBody>
          <a:bodyPr vert="horz" anchor="b" anchorCtr="0"/>
          <a:lstStyle>
            <a:lvl1pPr algn="l" rtl="0">
              <a:defRPr sz="6000"/>
            </a:lvl1pPr>
          </a:lstStyle>
          <a:p>
            <a:r>
              <a:rPr lang="da-DK"/>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rtl="0">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da-DK"/>
              <a:t>Headline</a:t>
            </a:r>
          </a:p>
        </p:txBody>
      </p:sp>
      <p:pic>
        <p:nvPicPr>
          <p:cNvPr id="13" name="Logo">
            <a:extLst>
              <a:ext uri="{FF2B5EF4-FFF2-40B4-BE49-F238E27FC236}">
                <a16:creationId xmlns:a16="http://schemas.microsoft.com/office/drawing/2014/main" id="{9BE5E2E4-C4EA-470A-9EED-5F0C8AEF394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360000" y="5878800"/>
            <a:ext cx="2617200" cy="327536"/>
          </a:xfrm>
          <a:prstGeom prst="rect">
            <a:avLst/>
          </a:prstGeom>
        </p:spPr>
      </p:pic>
    </p:spTree>
    <p:extLst>
      <p:ext uri="{BB962C8B-B14F-4D97-AF65-F5344CB8AC3E}">
        <p14:creationId xmlns:p14="http://schemas.microsoft.com/office/powerpoint/2010/main" val="3098817132"/>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28212BF-18A5-4D9F-9F2F-E8FBAAE91B57}"/>
              </a:ext>
            </a:extLst>
          </p:cNvPr>
          <p:cNvGraphicFramePr>
            <a:graphicFrameLocks noChangeAspect="1"/>
          </p:cNvGraphicFramePr>
          <p:nvPr userDrawn="1">
            <p:custDataLst>
              <p:tags r:id="rId1"/>
            </p:custDataLst>
            <p:extLst>
              <p:ext uri="{D42A27DB-BD31-4B8C-83A1-F6EECF244321}">
                <p14:modId xmlns:p14="http://schemas.microsoft.com/office/powerpoint/2010/main" val="19166332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628212BF-18A5-4D9F-9F2F-E8FBAAE91B5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3583352"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2" y="1829496"/>
            <a:ext cx="3582987"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8247063" y="1829496"/>
            <a:ext cx="3584575"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lvl1pPr rtl="0">
              <a:defRPr/>
            </a:lvl1pPr>
          </a:lstStyle>
          <a:p>
            <a:fld id="{2D74F0F3-9842-478D-99B7-277D0E19CEC9}" type="datetime1">
              <a:rPr lang="da-DK" smtClean="0"/>
              <a:pPr/>
              <a:t>03-02-2023</a:t>
            </a:fld>
            <a:endParaRPr lang="da-DK"/>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lvl1pPr rtl="0">
              <a:defRPr/>
            </a:lvl1pPr>
          </a:lstStyle>
          <a:p>
            <a:endParaRPr lang="da-DK"/>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lvl1pPr rtl="0">
              <a:defRPr/>
            </a:lvl1pPr>
          </a:lstStyle>
          <a:p>
            <a:fld id="{23AA811B-2EBD-4900-905E-5BE206449611}" type="slidenum">
              <a:rPr lang="da-DK" smtClean="0"/>
              <a:pPr/>
              <a:t>‹#›</a:t>
            </a:fld>
            <a:endParaRPr lang="da-DK"/>
          </a:p>
        </p:txBody>
      </p:sp>
      <p:sp>
        <p:nvSpPr>
          <p:cNvPr id="2" name="Title 1">
            <a:extLst>
              <a:ext uri="{FF2B5EF4-FFF2-40B4-BE49-F238E27FC236}">
                <a16:creationId xmlns:a16="http://schemas.microsoft.com/office/drawing/2014/main" id="{E3CB6F92-9067-4F04-94D8-F7763241FA62}"/>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2192639167"/>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5434468-572D-4FA6-B8CB-CCC382820344}"/>
              </a:ext>
            </a:extLst>
          </p:cNvPr>
          <p:cNvGraphicFramePr>
            <a:graphicFrameLocks noChangeAspect="1"/>
          </p:cNvGraphicFramePr>
          <p:nvPr userDrawn="1">
            <p:custDataLst>
              <p:tags r:id="rId1"/>
            </p:custDataLst>
            <p:extLst>
              <p:ext uri="{D42A27DB-BD31-4B8C-83A1-F6EECF244321}">
                <p14:modId xmlns:p14="http://schemas.microsoft.com/office/powerpoint/2010/main" val="14157353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B5434468-572D-4FA6-B8CB-CCC38282034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25956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19198" y="1829496"/>
            <a:ext cx="25956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6278398" y="1829496"/>
            <a:ext cx="25956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12" name="Content Placeholder 4">
            <a:extLst>
              <a:ext uri="{FF2B5EF4-FFF2-40B4-BE49-F238E27FC236}">
                <a16:creationId xmlns:a16="http://schemas.microsoft.com/office/drawing/2014/main" id="{9C11E749-AE1E-4399-8F9B-3CD1A336BEF6}"/>
              </a:ext>
            </a:extLst>
          </p:cNvPr>
          <p:cNvSpPr>
            <a:spLocks noGrp="1"/>
          </p:cNvSpPr>
          <p:nvPr>
            <p:ph sz="half" idx="17" hasCustomPrompt="1"/>
          </p:nvPr>
        </p:nvSpPr>
        <p:spPr>
          <a:xfrm>
            <a:off x="9237599" y="1829496"/>
            <a:ext cx="25956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lvl1pPr rtl="0">
              <a:defRPr/>
            </a:lvl1pPr>
          </a:lstStyle>
          <a:p>
            <a:fld id="{233B4BAF-2B92-4850-839C-D15349852EB5}" type="datetime1">
              <a:rPr lang="da-DK" smtClean="0"/>
              <a:pPr/>
              <a:t>03-02-2023</a:t>
            </a:fld>
            <a:endParaRPr lang="da-DK"/>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lvl1pPr rtl="0">
              <a:defRPr/>
            </a:lvl1pPr>
          </a:lstStyle>
          <a:p>
            <a:endParaRPr lang="da-DK"/>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lvl1pPr rtl="0">
              <a:defRPr/>
            </a:lvl1pPr>
          </a:lstStyle>
          <a:p>
            <a:fld id="{23AA811B-2EBD-4900-905E-5BE206449611}" type="slidenum">
              <a:rPr lang="da-DK" smtClean="0"/>
              <a:pPr/>
              <a:t>‹#›</a:t>
            </a:fld>
            <a:endParaRPr lang="da-DK"/>
          </a:p>
        </p:txBody>
      </p:sp>
      <p:sp>
        <p:nvSpPr>
          <p:cNvPr id="2" name="Title 1">
            <a:extLst>
              <a:ext uri="{FF2B5EF4-FFF2-40B4-BE49-F238E27FC236}">
                <a16:creationId xmlns:a16="http://schemas.microsoft.com/office/drawing/2014/main" id="{7FEBD53E-C155-468A-BF38-271FB0741E31}"/>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1957436452"/>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our content with image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18C53D-E677-40EE-86B6-983CF3FD7F9D}"/>
              </a:ext>
            </a:extLst>
          </p:cNvPr>
          <p:cNvGraphicFramePr>
            <a:graphicFrameLocks noChangeAspect="1"/>
          </p:cNvGraphicFramePr>
          <p:nvPr userDrawn="1">
            <p:custDataLst>
              <p:tags r:id="rId1"/>
            </p:custDataLst>
            <p:extLst>
              <p:ext uri="{D42A27DB-BD31-4B8C-83A1-F6EECF244321}">
                <p14:modId xmlns:p14="http://schemas.microsoft.com/office/powerpoint/2010/main" val="26590259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EF18C53D-E677-40EE-86B6-983CF3FD7F9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5DE9F99B-72CE-4388-A07E-16E4FCA34B02}"/>
              </a:ext>
            </a:extLst>
          </p:cNvPr>
          <p:cNvSpPr>
            <a:spLocks noGrp="1"/>
          </p:cNvSpPr>
          <p:nvPr>
            <p:ph type="body" sz="quarter" idx="17" hasCustomPrompt="1"/>
          </p:nvPr>
        </p:nvSpPr>
        <p:spPr>
          <a:xfrm>
            <a:off x="358775" y="3883843"/>
            <a:ext cx="2595600" cy="2240732"/>
          </a:xfrm>
        </p:spPr>
        <p:txBody>
          <a:bodyPr/>
          <a:lstStyle>
            <a:lvl1pPr rtl="0">
              <a:defRPr/>
            </a:lvl1pPr>
            <a:lvl2pPr rtl="0">
              <a:defRPr/>
            </a:lvl2pPr>
            <a:lvl3pPr rtl="0">
              <a:defRPr/>
            </a:lvl3pPr>
            <a:lvl4pPr rtl="0">
              <a:defRPr/>
            </a:lvl4pPr>
            <a:lvl5pPr rtl="0">
              <a:defRPr/>
            </a:lvl5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p:txBody>
      </p:sp>
      <p:sp>
        <p:nvSpPr>
          <p:cNvPr id="18" name="Text Placeholder 2">
            <a:extLst>
              <a:ext uri="{FF2B5EF4-FFF2-40B4-BE49-F238E27FC236}">
                <a16:creationId xmlns:a16="http://schemas.microsoft.com/office/drawing/2014/main" id="{F984BEEF-AC3D-4E0F-9E5A-7B1D1E9410B1}"/>
              </a:ext>
            </a:extLst>
          </p:cNvPr>
          <p:cNvSpPr>
            <a:spLocks noGrp="1"/>
          </p:cNvSpPr>
          <p:nvPr>
            <p:ph type="body" sz="quarter" idx="18" hasCustomPrompt="1"/>
          </p:nvPr>
        </p:nvSpPr>
        <p:spPr>
          <a:xfrm>
            <a:off x="3318383" y="3883843"/>
            <a:ext cx="2595600" cy="2240732"/>
          </a:xfrm>
        </p:spPr>
        <p:txBody>
          <a:bodyPr/>
          <a:lstStyle>
            <a:lvl1pPr rtl="0">
              <a:defRPr/>
            </a:lvl1pPr>
            <a:lvl2pPr rtl="0">
              <a:defRPr/>
            </a:lvl2pPr>
            <a:lvl3pPr rtl="0">
              <a:defRPr/>
            </a:lvl3pPr>
            <a:lvl4pPr rtl="0">
              <a:defRPr/>
            </a:lvl4pPr>
            <a:lvl5pPr rtl="0">
              <a:defRPr/>
            </a:lvl5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p:txBody>
      </p:sp>
      <p:sp>
        <p:nvSpPr>
          <p:cNvPr id="19" name="Text Placeholder 2">
            <a:extLst>
              <a:ext uri="{FF2B5EF4-FFF2-40B4-BE49-F238E27FC236}">
                <a16:creationId xmlns:a16="http://schemas.microsoft.com/office/drawing/2014/main" id="{CE32555A-FE40-40E8-A71D-91AFA7E977FC}"/>
              </a:ext>
            </a:extLst>
          </p:cNvPr>
          <p:cNvSpPr>
            <a:spLocks noGrp="1"/>
          </p:cNvSpPr>
          <p:nvPr>
            <p:ph type="body" sz="quarter" idx="19" hasCustomPrompt="1"/>
          </p:nvPr>
        </p:nvSpPr>
        <p:spPr>
          <a:xfrm>
            <a:off x="6277991" y="3883843"/>
            <a:ext cx="2595600" cy="2240732"/>
          </a:xfrm>
        </p:spPr>
        <p:txBody>
          <a:bodyPr/>
          <a:lstStyle>
            <a:lvl1pPr rtl="0">
              <a:defRPr/>
            </a:lvl1pPr>
            <a:lvl2pPr rtl="0">
              <a:defRPr/>
            </a:lvl2pPr>
            <a:lvl3pPr rtl="0">
              <a:defRPr/>
            </a:lvl3pPr>
            <a:lvl4pPr rtl="0">
              <a:defRPr/>
            </a:lvl4pPr>
            <a:lvl5pPr rtl="0">
              <a:defRPr/>
            </a:lvl5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p:txBody>
      </p:sp>
      <p:sp>
        <p:nvSpPr>
          <p:cNvPr id="20" name="Text Placeholder 2">
            <a:extLst>
              <a:ext uri="{FF2B5EF4-FFF2-40B4-BE49-F238E27FC236}">
                <a16:creationId xmlns:a16="http://schemas.microsoft.com/office/drawing/2014/main" id="{F3477BD4-C018-4A4A-A1E7-1BDA53EDD048}"/>
              </a:ext>
            </a:extLst>
          </p:cNvPr>
          <p:cNvSpPr>
            <a:spLocks noGrp="1"/>
          </p:cNvSpPr>
          <p:nvPr>
            <p:ph type="body" sz="quarter" idx="20" hasCustomPrompt="1"/>
          </p:nvPr>
        </p:nvSpPr>
        <p:spPr>
          <a:xfrm>
            <a:off x="9237599" y="3883843"/>
            <a:ext cx="2595600" cy="2240732"/>
          </a:xfrm>
        </p:spPr>
        <p:txBody>
          <a:bodyPr/>
          <a:lstStyle>
            <a:lvl1pPr rtl="0">
              <a:defRPr/>
            </a:lvl1pPr>
            <a:lvl2pPr rtl="0">
              <a:defRPr/>
            </a:lvl2pPr>
            <a:lvl3pPr rtl="0">
              <a:defRPr/>
            </a:lvl3pPr>
            <a:lvl4pPr rtl="0">
              <a:defRPr/>
            </a:lvl4pPr>
            <a:lvl5pPr rtl="0">
              <a:defRPr/>
            </a:lvl5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p:txBody>
      </p:sp>
      <p:sp>
        <p:nvSpPr>
          <p:cNvPr id="21" name="Picture Placeholder 3">
            <a:extLst>
              <a:ext uri="{FF2B5EF4-FFF2-40B4-BE49-F238E27FC236}">
                <a16:creationId xmlns:a16="http://schemas.microsoft.com/office/drawing/2014/main" id="{E78D1B62-08BD-49AB-8756-078500D81791}"/>
              </a:ext>
            </a:extLst>
          </p:cNvPr>
          <p:cNvSpPr>
            <a:spLocks noGrp="1"/>
          </p:cNvSpPr>
          <p:nvPr>
            <p:ph type="pic" sz="quarter" idx="21" hasCustomPrompt="1"/>
          </p:nvPr>
        </p:nvSpPr>
        <p:spPr>
          <a:xfrm>
            <a:off x="359998" y="1829496"/>
            <a:ext cx="2595600" cy="1894092"/>
          </a:xfrm>
          <a:solidFill>
            <a:srgbClr val="F9F9F7"/>
          </a:solidFill>
        </p:spPr>
        <p:txBody>
          <a:bodyPr lIns="72000" tIns="72000" anchor="t" anchorCtr="0"/>
          <a:lstStyle>
            <a:lvl1pPr marL="0" indent="0" algn="l" rtl="0">
              <a:spcAft>
                <a:spcPts val="0"/>
              </a:spcAft>
              <a:buNone/>
              <a:defRPr sz="1200"/>
            </a:lvl1pPr>
          </a:lstStyle>
          <a:p>
            <a:r>
              <a:rPr lang="da-DK" noProof="0"/>
              <a:t>Mark placeholder to insert image using the Insert tab – Pictures or from Templafy</a:t>
            </a:r>
          </a:p>
        </p:txBody>
      </p:sp>
      <p:sp>
        <p:nvSpPr>
          <p:cNvPr id="22" name="Picture Placeholder 3">
            <a:extLst>
              <a:ext uri="{FF2B5EF4-FFF2-40B4-BE49-F238E27FC236}">
                <a16:creationId xmlns:a16="http://schemas.microsoft.com/office/drawing/2014/main" id="{27E426B3-007C-4DCD-B395-04C274D48424}"/>
              </a:ext>
            </a:extLst>
          </p:cNvPr>
          <p:cNvSpPr>
            <a:spLocks noGrp="1"/>
          </p:cNvSpPr>
          <p:nvPr>
            <p:ph type="pic" sz="quarter" idx="22" hasCustomPrompt="1"/>
          </p:nvPr>
        </p:nvSpPr>
        <p:spPr>
          <a:xfrm>
            <a:off x="3319198" y="1829496"/>
            <a:ext cx="2595600" cy="1894092"/>
          </a:xfrm>
          <a:solidFill>
            <a:srgbClr val="F9F9F7"/>
          </a:solidFill>
        </p:spPr>
        <p:txBody>
          <a:bodyPr lIns="72000" tIns="72000" anchor="t" anchorCtr="0"/>
          <a:lstStyle>
            <a:lvl1pPr marL="0" indent="0" algn="l" rtl="0">
              <a:spcAft>
                <a:spcPts val="0"/>
              </a:spcAft>
              <a:buNone/>
              <a:defRPr sz="1200"/>
            </a:lvl1pPr>
          </a:lstStyle>
          <a:p>
            <a:r>
              <a:rPr lang="da-DK" noProof="0"/>
              <a:t>Mark placeholder to insert image using the Insert tab – Pictures or from Templafy</a:t>
            </a:r>
          </a:p>
        </p:txBody>
      </p:sp>
      <p:sp>
        <p:nvSpPr>
          <p:cNvPr id="23" name="Picture Placeholder 3">
            <a:extLst>
              <a:ext uri="{FF2B5EF4-FFF2-40B4-BE49-F238E27FC236}">
                <a16:creationId xmlns:a16="http://schemas.microsoft.com/office/drawing/2014/main" id="{D826721D-67F8-4284-AA9F-4B3CCE1F525B}"/>
              </a:ext>
            </a:extLst>
          </p:cNvPr>
          <p:cNvSpPr>
            <a:spLocks noGrp="1"/>
          </p:cNvSpPr>
          <p:nvPr>
            <p:ph type="pic" sz="quarter" idx="23" hasCustomPrompt="1"/>
          </p:nvPr>
        </p:nvSpPr>
        <p:spPr>
          <a:xfrm>
            <a:off x="6278398" y="1829496"/>
            <a:ext cx="2595600" cy="1894092"/>
          </a:xfrm>
          <a:solidFill>
            <a:srgbClr val="F9F9F7"/>
          </a:solidFill>
        </p:spPr>
        <p:txBody>
          <a:bodyPr lIns="72000" tIns="72000" anchor="t" anchorCtr="0"/>
          <a:lstStyle>
            <a:lvl1pPr marL="0" indent="0" algn="l" rtl="0">
              <a:spcAft>
                <a:spcPts val="0"/>
              </a:spcAft>
              <a:buNone/>
              <a:defRPr sz="1200"/>
            </a:lvl1pPr>
          </a:lstStyle>
          <a:p>
            <a:r>
              <a:rPr lang="da-DK" noProof="0"/>
              <a:t>Mark placeholder to insert image using the Insert tab – Pictures or from Templafy</a:t>
            </a:r>
          </a:p>
        </p:txBody>
      </p:sp>
      <p:sp>
        <p:nvSpPr>
          <p:cNvPr id="24" name="Picture Placeholder 3">
            <a:extLst>
              <a:ext uri="{FF2B5EF4-FFF2-40B4-BE49-F238E27FC236}">
                <a16:creationId xmlns:a16="http://schemas.microsoft.com/office/drawing/2014/main" id="{11DEFE19-EE06-43A9-A968-EE248DB75F74}"/>
              </a:ext>
            </a:extLst>
          </p:cNvPr>
          <p:cNvSpPr>
            <a:spLocks noGrp="1"/>
          </p:cNvSpPr>
          <p:nvPr>
            <p:ph type="pic" sz="quarter" idx="24" hasCustomPrompt="1"/>
          </p:nvPr>
        </p:nvSpPr>
        <p:spPr>
          <a:xfrm>
            <a:off x="9237599" y="1829496"/>
            <a:ext cx="2595600" cy="1894092"/>
          </a:xfrm>
          <a:solidFill>
            <a:srgbClr val="F9F9F7"/>
          </a:solidFill>
        </p:spPr>
        <p:txBody>
          <a:bodyPr lIns="72000" tIns="72000" anchor="t" anchorCtr="0"/>
          <a:lstStyle>
            <a:lvl1pPr marL="0" indent="0" algn="l" rtl="0">
              <a:spcAft>
                <a:spcPts val="0"/>
              </a:spcAft>
              <a:buNone/>
              <a:defRPr sz="1200"/>
            </a:lvl1pPr>
          </a:lstStyle>
          <a:p>
            <a:r>
              <a:rPr lang="da-DK" noProof="0"/>
              <a:t>Mark placeholder to insert image using the Insert tab – Pictures or from Templafy</a:t>
            </a:r>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lvl1pPr rtl="0">
              <a:defRPr/>
            </a:lvl1pPr>
          </a:lstStyle>
          <a:p>
            <a:fld id="{7B5352C5-81EC-4100-8EF4-0409291AC406}" type="datetime1">
              <a:rPr lang="da-DK" smtClean="0"/>
              <a:pPr/>
              <a:t>03-02-2023</a:t>
            </a:fld>
            <a:endParaRPr lang="da-DK"/>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lvl1pPr rtl="0">
              <a:defRPr/>
            </a:lvl1pPr>
          </a:lstStyle>
          <a:p>
            <a:endParaRPr lang="da-DK"/>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lvl1pPr rtl="0">
              <a:defRPr/>
            </a:lvl1pPr>
          </a:lstStyle>
          <a:p>
            <a:fld id="{23AA811B-2EBD-4900-905E-5BE206449611}" type="slidenum">
              <a:rPr lang="da-DK" smtClean="0"/>
              <a:pPr/>
              <a:t>‹#›</a:t>
            </a:fld>
            <a:endParaRPr lang="da-DK"/>
          </a:p>
        </p:txBody>
      </p:sp>
      <p:sp>
        <p:nvSpPr>
          <p:cNvPr id="2" name="Title 1">
            <a:extLst>
              <a:ext uri="{FF2B5EF4-FFF2-40B4-BE49-F238E27FC236}">
                <a16:creationId xmlns:a16="http://schemas.microsoft.com/office/drawing/2014/main" id="{1B37A819-D59E-4FB0-B4D8-4B50F3690A51}"/>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3745717859"/>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ntent cyan (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6B16CCA-52A6-4838-8AB3-3C27A8B4A198}"/>
              </a:ext>
            </a:extLst>
          </p:cNvPr>
          <p:cNvGraphicFramePr>
            <a:graphicFrameLocks noChangeAspect="1"/>
          </p:cNvGraphicFramePr>
          <p:nvPr userDrawn="1">
            <p:custDataLst>
              <p:tags r:id="rId1"/>
            </p:custDataLst>
            <p:extLst>
              <p:ext uri="{D42A27DB-BD31-4B8C-83A1-F6EECF244321}">
                <p14:modId xmlns:p14="http://schemas.microsoft.com/office/powerpoint/2010/main" val="29881533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06B16CCA-52A6-4838-8AB3-3C27A8B4A1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3" name="Content Placeholder 2"/>
          <p:cNvSpPr>
            <a:spLocks noGrp="1"/>
          </p:cNvSpPr>
          <p:nvPr>
            <p:ph idx="1" hasCustomPrompt="1"/>
          </p:nvPr>
        </p:nvSpPr>
        <p:spPr>
          <a:xfrm>
            <a:off x="359999"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solidFill>
                  <a:schemeClr val="bg1"/>
                </a:solidFill>
              </a:defRPr>
            </a:lvl1pPr>
          </a:lstStyle>
          <a:p>
            <a:fld id="{8A4F6F59-6CB3-4166-9CD8-0F5BCD967261}" type="datetime1">
              <a:rPr lang="da-DK" smtClean="0"/>
              <a:pPr/>
              <a:t>03-02-2023</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4" cy="144000"/>
          </a:xfrm>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solidFill>
                  <a:schemeClr val="bg1"/>
                </a:solidFill>
              </a:defRPr>
            </a:lvl1pPr>
          </a:lstStyle>
          <a:p>
            <a:fld id="{23AA811B-2EBD-4900-905E-5BE206449611}" type="slidenum">
              <a:rPr lang="da-DK" smtClean="0"/>
              <a:pPr/>
              <a:t>‹#›</a:t>
            </a:fld>
            <a:endParaRPr lang="da-DK"/>
          </a:p>
        </p:txBody>
      </p:sp>
      <p:sp>
        <p:nvSpPr>
          <p:cNvPr id="4" name="Title 3">
            <a:extLst>
              <a:ext uri="{FF2B5EF4-FFF2-40B4-BE49-F238E27FC236}">
                <a16:creationId xmlns:a16="http://schemas.microsoft.com/office/drawing/2014/main" id="{02E1FB56-AB97-4B01-A917-7353F3799443}"/>
              </a:ext>
            </a:extLst>
          </p:cNvPr>
          <p:cNvSpPr>
            <a:spLocks noGrp="1"/>
          </p:cNvSpPr>
          <p:nvPr>
            <p:ph type="title" hasCustomPrompt="1"/>
          </p:nvPr>
        </p:nvSpPr>
        <p:spPr>
          <a:xfrm>
            <a:off x="359998" y="654010"/>
            <a:ext cx="7523999" cy="938253"/>
          </a:xfrm>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2682504136"/>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content cyan (B)">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2FA7D48-E59B-4B43-ABFB-2EB79E90E58B}"/>
              </a:ext>
            </a:extLst>
          </p:cNvPr>
          <p:cNvGraphicFramePr>
            <a:graphicFrameLocks noChangeAspect="1"/>
          </p:cNvGraphicFramePr>
          <p:nvPr userDrawn="1">
            <p:custDataLst>
              <p:tags r:id="rId1"/>
            </p:custDataLst>
            <p:extLst>
              <p:ext uri="{D42A27DB-BD31-4B8C-83A1-F6EECF244321}">
                <p14:modId xmlns:p14="http://schemas.microsoft.com/office/powerpoint/2010/main" val="18535280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D2FA7D48-E59B-4B43-ABFB-2EB79E90E58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4297496"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E19C5DF7-AA05-44B8-878C-85AD93C7ED30}"/>
              </a:ext>
            </a:extLst>
          </p:cNvPr>
          <p:cNvSpPr>
            <a:spLocks noGrp="1"/>
          </p:cNvSpPr>
          <p:nvPr>
            <p:ph type="dt" sz="half" idx="10"/>
          </p:nvPr>
        </p:nvSpPr>
        <p:spPr/>
        <p:txBody>
          <a:bodyPr/>
          <a:lstStyle>
            <a:lvl1pPr rtl="0">
              <a:defRPr/>
            </a:lvl1pPr>
          </a:lstStyle>
          <a:p>
            <a:fld id="{6ACCEA19-5171-4127-A28C-C6D875C2D7D4}" type="datetime1">
              <a:rPr lang="da-DK" smtClean="0"/>
              <a:pPr/>
              <a:t>03-02-2023</a:t>
            </a:fld>
            <a:endParaRPr lang="da-DK"/>
          </a:p>
        </p:txBody>
      </p:sp>
      <p:sp>
        <p:nvSpPr>
          <p:cNvPr id="9" name="Footer Placeholder 8">
            <a:extLst>
              <a:ext uri="{FF2B5EF4-FFF2-40B4-BE49-F238E27FC236}">
                <a16:creationId xmlns:a16="http://schemas.microsoft.com/office/drawing/2014/main" id="{B44664D2-EB52-4A0B-B455-1050F47E9E8C}"/>
              </a:ext>
            </a:extLst>
          </p:cNvPr>
          <p:cNvSpPr>
            <a:spLocks noGrp="1"/>
          </p:cNvSpPr>
          <p:nvPr>
            <p:ph type="ftr" sz="quarter" idx="11"/>
          </p:nvPr>
        </p:nvSpPr>
        <p:spPr>
          <a:xfrm>
            <a:off x="4303713" y="6438798"/>
            <a:ext cx="5916287"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7C95586C-4D9B-49BB-B75A-228B73D2F86D}"/>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13" name="Lav dynamik">
            <a:extLst>
              <a:ext uri="{FF2B5EF4-FFF2-40B4-BE49-F238E27FC236}">
                <a16:creationId xmlns:a16="http://schemas.microsoft.com/office/drawing/2014/main" id="{09BBAAE4-B138-434A-AB2B-8751F2BDF242}"/>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1549390637"/>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hree content cyan (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25E9166-697A-4756-9084-4D43AA6266AC}"/>
              </a:ext>
            </a:extLst>
          </p:cNvPr>
          <p:cNvGraphicFramePr>
            <a:graphicFrameLocks noChangeAspect="1"/>
          </p:cNvGraphicFramePr>
          <p:nvPr userDrawn="1">
            <p:custDataLst>
              <p:tags r:id="rId1"/>
            </p:custDataLst>
            <p:extLst>
              <p:ext uri="{D42A27DB-BD31-4B8C-83A1-F6EECF244321}">
                <p14:modId xmlns:p14="http://schemas.microsoft.com/office/powerpoint/2010/main" val="20374244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225E9166-697A-4756-9084-4D43AA6266A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412598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3" name="Content Placeholder 2"/>
          <p:cNvSpPr>
            <a:spLocks noGrp="1"/>
          </p:cNvSpPr>
          <p:nvPr>
            <p:ph idx="1" hasCustomPrompt="1"/>
          </p:nvPr>
        </p:nvSpPr>
        <p:spPr>
          <a:xfrm>
            <a:off x="359998" y="1829496"/>
            <a:ext cx="35892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4294799" y="1829496"/>
            <a:ext cx="35892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solidFill>
                  <a:schemeClr val="bg1"/>
                </a:solidFill>
              </a:defRPr>
            </a:lvl1pPr>
          </a:lstStyle>
          <a:p>
            <a:fld id="{9AA3F283-0871-412B-8A65-5C27135FA311}" type="datetime1">
              <a:rPr lang="da-DK" smtClean="0"/>
              <a:pPr/>
              <a:t>03-02-2023</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2" cy="144000"/>
          </a:xfrm>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solidFill>
                  <a:schemeClr val="bg1"/>
                </a:solidFill>
              </a:defRPr>
            </a:lvl1pPr>
          </a:lstStyle>
          <a:p>
            <a:fld id="{23AA811B-2EBD-4900-905E-5BE206449611}" type="slidenum">
              <a:rPr lang="da-DK" smtClean="0"/>
              <a:pPr/>
              <a:t>‹#›</a:t>
            </a:fld>
            <a:endParaRPr lang="da-DK"/>
          </a:p>
        </p:txBody>
      </p:sp>
      <p:sp>
        <p:nvSpPr>
          <p:cNvPr id="4" name="Title 3">
            <a:extLst>
              <a:ext uri="{FF2B5EF4-FFF2-40B4-BE49-F238E27FC236}">
                <a16:creationId xmlns:a16="http://schemas.microsoft.com/office/drawing/2014/main" id="{FDB260E7-5145-4D60-B0FD-D666309BC821}"/>
              </a:ext>
            </a:extLst>
          </p:cNvPr>
          <p:cNvSpPr>
            <a:spLocks noGrp="1"/>
          </p:cNvSpPr>
          <p:nvPr>
            <p:ph type="title" hasCustomPrompt="1"/>
          </p:nvPr>
        </p:nvSpPr>
        <p:spPr>
          <a:xfrm>
            <a:off x="359998" y="654010"/>
            <a:ext cx="7523997" cy="938253"/>
          </a:xfrm>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3580882032"/>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hree content cyan (B)">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6A4339A-E44E-4EA2-8821-B9FBBFDDE819}"/>
              </a:ext>
            </a:extLst>
          </p:cNvPr>
          <p:cNvGraphicFramePr>
            <a:graphicFrameLocks noChangeAspect="1"/>
          </p:cNvGraphicFramePr>
          <p:nvPr userDrawn="1">
            <p:custDataLst>
              <p:tags r:id="rId1"/>
            </p:custDataLst>
            <p:extLst>
              <p:ext uri="{D42A27DB-BD31-4B8C-83A1-F6EECF244321}">
                <p14:modId xmlns:p14="http://schemas.microsoft.com/office/powerpoint/2010/main" val="9832395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A6A4339A-E44E-4EA2-8821-B9FBBFDDE81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8067982"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4302000"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4301999" y="1829496"/>
            <a:ext cx="3589198"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8251198" y="1829496"/>
            <a:ext cx="3582001"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6" name="Date Placeholder 5">
            <a:extLst>
              <a:ext uri="{FF2B5EF4-FFF2-40B4-BE49-F238E27FC236}">
                <a16:creationId xmlns:a16="http://schemas.microsoft.com/office/drawing/2014/main" id="{CAAB6B10-3B1D-4A83-ABAF-2B5A7A4DE682}"/>
              </a:ext>
            </a:extLst>
          </p:cNvPr>
          <p:cNvSpPr>
            <a:spLocks noGrp="1"/>
          </p:cNvSpPr>
          <p:nvPr>
            <p:ph type="dt" sz="half" idx="14"/>
          </p:nvPr>
        </p:nvSpPr>
        <p:spPr/>
        <p:txBody>
          <a:bodyPr/>
          <a:lstStyle>
            <a:lvl1pPr rtl="0">
              <a:defRPr/>
            </a:lvl1pPr>
          </a:lstStyle>
          <a:p>
            <a:fld id="{A67BCEC0-92C2-4FF9-A782-344903368E13}" type="datetime1">
              <a:rPr lang="da-DK" smtClean="0"/>
              <a:pPr/>
              <a:t>03-02-2023</a:t>
            </a:fld>
            <a:endParaRPr lang="da-DK"/>
          </a:p>
        </p:txBody>
      </p:sp>
      <p:sp>
        <p:nvSpPr>
          <p:cNvPr id="9" name="Footer Placeholder 8">
            <a:extLst>
              <a:ext uri="{FF2B5EF4-FFF2-40B4-BE49-F238E27FC236}">
                <a16:creationId xmlns:a16="http://schemas.microsoft.com/office/drawing/2014/main" id="{F90EB1FC-C5EB-4C51-82E0-EA7BDC127E14}"/>
              </a:ext>
            </a:extLst>
          </p:cNvPr>
          <p:cNvSpPr>
            <a:spLocks noGrp="1"/>
          </p:cNvSpPr>
          <p:nvPr>
            <p:ph type="ftr" sz="quarter" idx="15"/>
          </p:nvPr>
        </p:nvSpPr>
        <p:spPr>
          <a:xfrm>
            <a:off x="4303713" y="6438798"/>
            <a:ext cx="5916287" cy="144000"/>
          </a:xfrm>
        </p:spPr>
        <p:txBody>
          <a:bodyPr/>
          <a:lstStyle>
            <a:lvl1pPr rtl="0">
              <a:defRPr/>
            </a:lvl1pPr>
          </a:lstStyle>
          <a:p>
            <a:endParaRPr lang="da-DK"/>
          </a:p>
        </p:txBody>
      </p:sp>
      <p:sp>
        <p:nvSpPr>
          <p:cNvPr id="12" name="Slide Number Placeholder 11">
            <a:extLst>
              <a:ext uri="{FF2B5EF4-FFF2-40B4-BE49-F238E27FC236}">
                <a16:creationId xmlns:a16="http://schemas.microsoft.com/office/drawing/2014/main" id="{9B3EF062-88CB-43A8-9F24-FA8FE9948D5A}"/>
              </a:ext>
            </a:extLst>
          </p:cNvPr>
          <p:cNvSpPr>
            <a:spLocks noGrp="1"/>
          </p:cNvSpPr>
          <p:nvPr>
            <p:ph type="sldNum" sz="quarter" idx="16"/>
          </p:nvPr>
        </p:nvSpPr>
        <p:spPr/>
        <p:txBody>
          <a:bodyPr/>
          <a:lstStyle>
            <a:lvl1pPr rtl="0">
              <a:defRPr/>
            </a:lvl1pPr>
          </a:lstStyle>
          <a:p>
            <a:fld id="{23AA811B-2EBD-4900-905E-5BE206449611}" type="slidenum">
              <a:rPr lang="da-DK" smtClean="0"/>
              <a:pPr/>
              <a:t>‹#›</a:t>
            </a:fld>
            <a:endParaRPr lang="da-DK"/>
          </a:p>
        </p:txBody>
      </p:sp>
      <p:sp>
        <p:nvSpPr>
          <p:cNvPr id="15" name="Lav dynamik">
            <a:extLst>
              <a:ext uri="{FF2B5EF4-FFF2-40B4-BE49-F238E27FC236}">
                <a16:creationId xmlns:a16="http://schemas.microsoft.com/office/drawing/2014/main" id="{1107FA97-AB49-4F73-B2DC-C8F68A25BF4B}"/>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3171416610"/>
      </p:ext>
    </p:extLst>
  </p:cSld>
  <p:clrMapOvr>
    <a:masterClrMapping/>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wo content pebble (A)">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39F33474-6E8E-4C5B-A4E6-42EC87473E96}"/>
              </a:ext>
            </a:extLst>
          </p:cNvPr>
          <p:cNvGraphicFramePr>
            <a:graphicFrameLocks noChangeAspect="1"/>
          </p:cNvGraphicFramePr>
          <p:nvPr userDrawn="1">
            <p:custDataLst>
              <p:tags r:id="rId1"/>
            </p:custDataLst>
            <p:extLst>
              <p:ext uri="{D42A27DB-BD31-4B8C-83A1-F6EECF244321}">
                <p14:modId xmlns:p14="http://schemas.microsoft.com/office/powerpoint/2010/main" val="26045332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39F33474-6E8E-4C5B-A4E6-42EC87473E9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rtl="0">
              <a:defRPr/>
            </a:lvl1pPr>
          </a:lstStyle>
          <a:p>
            <a:fld id="{314D1594-E68D-46B5-98E0-BADEBF2D8E2F}" type="datetime1">
              <a:rPr lang="da-DK" smtClean="0"/>
              <a:pPr/>
              <a:t>03-02-2023</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1867015399"/>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wo content pebble (B)">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4557DDF1-B341-4A50-9F0A-CE72A4EDBC28}"/>
              </a:ext>
            </a:extLst>
          </p:cNvPr>
          <p:cNvGraphicFramePr>
            <a:graphicFrameLocks noChangeAspect="1"/>
          </p:cNvGraphicFramePr>
          <p:nvPr userDrawn="1">
            <p:custDataLst>
              <p:tags r:id="rId1"/>
            </p:custDataLst>
            <p:extLst>
              <p:ext uri="{D42A27DB-BD31-4B8C-83A1-F6EECF244321}">
                <p14:modId xmlns:p14="http://schemas.microsoft.com/office/powerpoint/2010/main" val="23529570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4557DDF1-B341-4A50-9F0A-CE72A4EDBC2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4297496"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C6047831-B728-45B5-9E64-16620CFD5791}"/>
              </a:ext>
            </a:extLst>
          </p:cNvPr>
          <p:cNvSpPr>
            <a:spLocks noGrp="1"/>
          </p:cNvSpPr>
          <p:nvPr>
            <p:ph type="dt" sz="half" idx="10"/>
          </p:nvPr>
        </p:nvSpPr>
        <p:spPr/>
        <p:txBody>
          <a:bodyPr/>
          <a:lstStyle>
            <a:lvl1pPr rtl="0">
              <a:defRPr/>
            </a:lvl1pPr>
          </a:lstStyle>
          <a:p>
            <a:fld id="{265A58E6-12DB-4BF0-8165-AE5E60E9367A}" type="datetime1">
              <a:rPr lang="da-DK" smtClean="0"/>
              <a:pPr/>
              <a:t>03-02-2023</a:t>
            </a:fld>
            <a:endParaRPr lang="da-DK"/>
          </a:p>
        </p:txBody>
      </p:sp>
      <p:sp>
        <p:nvSpPr>
          <p:cNvPr id="5" name="Footer Placeholder 4">
            <a:extLst>
              <a:ext uri="{FF2B5EF4-FFF2-40B4-BE49-F238E27FC236}">
                <a16:creationId xmlns:a16="http://schemas.microsoft.com/office/drawing/2014/main" id="{118EB497-E060-4BFF-B186-5D99D377E55E}"/>
              </a:ext>
            </a:extLst>
          </p:cNvPr>
          <p:cNvSpPr>
            <a:spLocks noGrp="1"/>
          </p:cNvSpPr>
          <p:nvPr>
            <p:ph type="ftr" sz="quarter" idx="11"/>
          </p:nvPr>
        </p:nvSpPr>
        <p:spPr>
          <a:xfrm>
            <a:off x="4303713" y="6438798"/>
            <a:ext cx="5916287"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66DF8674-639A-429C-8B67-B36876945C93}"/>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12" name="Lav dynamik">
            <a:extLst>
              <a:ext uri="{FF2B5EF4-FFF2-40B4-BE49-F238E27FC236}">
                <a16:creationId xmlns:a16="http://schemas.microsoft.com/office/drawing/2014/main" id="{25BA861B-AC5B-40E5-BBC1-791F84A5A56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tx2"/>
                </a:solidFill>
              </a:rPr>
              <a:t>Ramboll</a:t>
            </a:r>
          </a:p>
        </p:txBody>
      </p:sp>
    </p:spTree>
    <p:extLst>
      <p:ext uri="{BB962C8B-B14F-4D97-AF65-F5344CB8AC3E}">
        <p14:creationId xmlns:p14="http://schemas.microsoft.com/office/powerpoint/2010/main" val="3492367252"/>
      </p:ext>
    </p:extLst>
  </p:cSld>
  <p:clrMapOvr>
    <a:masterClrMapping/>
  </p:clrMapOvr>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o content ocean">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F51A2E8-EAA6-46ED-9053-DD5D6AD76EF7}"/>
              </a:ext>
            </a:extLst>
          </p:cNvPr>
          <p:cNvGraphicFramePr>
            <a:graphicFrameLocks noChangeAspect="1"/>
          </p:cNvGraphicFramePr>
          <p:nvPr userDrawn="1">
            <p:custDataLst>
              <p:tags r:id="rId1"/>
            </p:custDataLst>
            <p:extLst>
              <p:ext uri="{D42A27DB-BD31-4B8C-83A1-F6EECF244321}">
                <p14:modId xmlns:p14="http://schemas.microsoft.com/office/powerpoint/2010/main" val="1914801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6F51A2E8-EAA6-46ED-9053-DD5D6AD76EF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8620504"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rtl="0">
              <a:defRPr>
                <a:solidFill>
                  <a:schemeClr val="tx2"/>
                </a:solidFill>
              </a:defRPr>
            </a:lvl1pPr>
          </a:lstStyle>
          <a:p>
            <a:fld id="{904988D6-6DD0-4C39-8AE1-A7E25B5D1BF4}" type="datetime1">
              <a:rPr lang="da-DK" smtClean="0"/>
              <a:pPr/>
              <a:t>03-02-2023</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rtl="0">
              <a:defRPr>
                <a:solidFill>
                  <a:schemeClr val="tx2"/>
                </a:solidFill>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371200853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B3AC83-153D-43B4-BBB3-9DC474C78DBD}"/>
              </a:ext>
            </a:extLst>
          </p:cNvPr>
          <p:cNvGraphicFramePr>
            <a:graphicFrameLocks noChangeAspect="1"/>
          </p:cNvGraphicFramePr>
          <p:nvPr userDrawn="1">
            <p:custDataLst>
              <p:tags r:id="rId1"/>
            </p:custDataLst>
            <p:extLst>
              <p:ext uri="{D42A27DB-BD31-4B8C-83A1-F6EECF244321}">
                <p14:modId xmlns:p14="http://schemas.microsoft.com/office/powerpoint/2010/main" val="27795284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9EB3AC83-153D-43B4-BBB3-9DC474C78DB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359998" y="654050"/>
            <a:ext cx="3583351" cy="1175446"/>
          </a:xfrm>
        </p:spPr>
        <p:txBody>
          <a:bodyPr vert="horz"/>
          <a:lstStyle>
            <a:lvl1pPr rtl="0">
              <a:defRPr sz="4100"/>
            </a:lvl1pPr>
          </a:lstStyle>
          <a:p>
            <a:r>
              <a:rPr lang="da-DK"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1pPr>
            <a:lvl2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2pPr>
            <a:lvl3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3pPr>
            <a:lvl4pPr marL="342900" indent="-342900" rtl="0">
              <a:lnSpc>
                <a:spcPct val="100000"/>
              </a:lnSpc>
              <a:spcBef>
                <a:spcPts val="0"/>
              </a:spcBef>
              <a:spcAft>
                <a:spcPts val="3000"/>
              </a:spcAft>
              <a:buClr>
                <a:schemeClr val="tx2"/>
              </a:buClr>
              <a:buFont typeface="+mj-lt"/>
              <a:buAutoNum type="arabicPeriod"/>
              <a:defRPr sz="1600" b="0">
                <a:solidFill>
                  <a:srgbClr val="333333"/>
                </a:solidFill>
              </a:defRPr>
            </a:lvl4pPr>
            <a:lvl5pPr marL="342900" indent="-342900" rtl="0">
              <a:lnSpc>
                <a:spcPct val="100000"/>
              </a:lnSpc>
              <a:spcBef>
                <a:spcPts val="0"/>
              </a:spcBef>
              <a:spcAft>
                <a:spcPts val="3000"/>
              </a:spcAft>
              <a:buClr>
                <a:schemeClr val="tx2"/>
              </a:buClr>
              <a:buFont typeface="+mj-lt"/>
              <a:buAutoNum type="arabicPeriod"/>
              <a:defRPr sz="1600" b="0">
                <a:solidFill>
                  <a:srgbClr val="333333"/>
                </a:solidFill>
              </a:defRPr>
            </a:lvl5pPr>
            <a:lvl6pPr marL="342900" indent="-342900" rtl="0">
              <a:lnSpc>
                <a:spcPct val="100000"/>
              </a:lnSpc>
              <a:spcBef>
                <a:spcPts val="0"/>
              </a:spcBef>
              <a:spcAft>
                <a:spcPts val="3000"/>
              </a:spcAft>
              <a:buClr>
                <a:schemeClr val="tx2"/>
              </a:buClr>
              <a:buFont typeface="+mj-lt"/>
              <a:buAutoNum type="arabicPeriod"/>
              <a:defRPr sz="1600" b="0">
                <a:solidFill>
                  <a:srgbClr val="333333"/>
                </a:solidFill>
              </a:defRPr>
            </a:lvl6pPr>
            <a:lvl7pPr marL="342900" indent="-342900" rtl="0">
              <a:lnSpc>
                <a:spcPct val="100000"/>
              </a:lnSpc>
              <a:spcBef>
                <a:spcPts val="0"/>
              </a:spcBef>
              <a:spcAft>
                <a:spcPts val="3000"/>
              </a:spcAft>
              <a:buClr>
                <a:schemeClr val="tx2"/>
              </a:buClr>
              <a:buFont typeface="+mj-lt"/>
              <a:buAutoNum type="arabicPeriod"/>
              <a:defRPr sz="1600" b="0">
                <a:solidFill>
                  <a:srgbClr val="333333"/>
                </a:solidFill>
              </a:defRPr>
            </a:lvl7pPr>
            <a:lvl8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8pPr>
            <a:lvl9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9pPr>
          </a:lstStyle>
          <a:p>
            <a:pPr lvl="0"/>
            <a:r>
              <a:rPr lang="da-DK" noProof="0"/>
              <a:t>Click to add agenda point</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lvl1pPr rtl="0">
              <a:defRPr/>
            </a:lvl1pPr>
          </a:lstStyle>
          <a:p>
            <a:fld id="{527E5059-8FC8-469D-AF5C-AED221334502}" type="datetime1">
              <a:rPr lang="da-DK" smtClean="0"/>
              <a:pPr/>
              <a:t>03-02-2023</a:t>
            </a:fld>
            <a:endParaRPr lang="da-DK"/>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lvl1pPr rtl="0">
              <a:defRPr/>
            </a:lvl1pPr>
          </a:lstStyle>
          <a:p>
            <a:endParaRPr lang="da-DK"/>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lvl1pPr rtl="0">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2947025494"/>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hree content ocean">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BAE60287-0DD4-4D01-A53A-5899BF340758}"/>
              </a:ext>
            </a:extLst>
          </p:cNvPr>
          <p:cNvGraphicFramePr>
            <a:graphicFrameLocks noChangeAspect="1"/>
          </p:cNvGraphicFramePr>
          <p:nvPr userDrawn="1">
            <p:custDataLst>
              <p:tags r:id="rId1"/>
            </p:custDataLst>
            <p:extLst>
              <p:ext uri="{D42A27DB-BD31-4B8C-83A1-F6EECF244321}">
                <p14:modId xmlns:p14="http://schemas.microsoft.com/office/powerpoint/2010/main" val="13204070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12" name="Object 11" hidden="1">
                        <a:extLst>
                          <a:ext uri="{FF2B5EF4-FFF2-40B4-BE49-F238E27FC236}">
                            <a16:creationId xmlns:a16="http://schemas.microsoft.com/office/drawing/2014/main" id="{BAE60287-0DD4-4D01-A53A-5899BF34075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851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9606001" y="654050"/>
            <a:ext cx="2225637"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tx2"/>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rtl="0">
              <a:defRPr>
                <a:solidFill>
                  <a:schemeClr val="tx2"/>
                </a:solidFill>
              </a:defRPr>
            </a:lvl1pPr>
          </a:lstStyle>
          <a:p>
            <a:fld id="{DC7F6929-E9B5-46A3-B5E9-6150C85426CE}" type="datetime1">
              <a:rPr lang="da-DK" smtClean="0"/>
              <a:pPr/>
              <a:t>03-02-2023</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4" y="6438798"/>
            <a:ext cx="7528571"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rtl="0">
              <a:defRPr>
                <a:solidFill>
                  <a:schemeClr val="tx2"/>
                </a:solidFill>
              </a:defRPr>
            </a:lvl1pPr>
          </a:lstStyle>
          <a:p>
            <a:fld id="{23AA811B-2EBD-4900-905E-5BE206449611}" type="slidenum">
              <a:rPr lang="da-DK" smtClean="0"/>
              <a:pPr/>
              <a:t>‹#›</a:t>
            </a:fld>
            <a:endParaRPr lang="da-DK"/>
          </a:p>
        </p:txBody>
      </p:sp>
      <p:sp>
        <p:nvSpPr>
          <p:cNvPr id="9" name="Content Placeholder 2">
            <a:extLst>
              <a:ext uri="{FF2B5EF4-FFF2-40B4-BE49-F238E27FC236}">
                <a16:creationId xmlns:a16="http://schemas.microsoft.com/office/drawing/2014/main" id="{DB50B2CC-7292-40E5-983B-8C9FE3719D3D}"/>
              </a:ext>
            </a:extLst>
          </p:cNvPr>
          <p:cNvSpPr>
            <a:spLocks noGrp="1"/>
          </p:cNvSpPr>
          <p:nvPr>
            <p:ph idx="13" hasCustomPrompt="1"/>
          </p:nvPr>
        </p:nvSpPr>
        <p:spPr>
          <a:xfrm>
            <a:off x="4773599" y="1829496"/>
            <a:ext cx="4100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cxnSp>
        <p:nvCxnSpPr>
          <p:cNvPr id="11" name="Straight Connector 10">
            <a:extLst>
              <a:ext uri="{FF2B5EF4-FFF2-40B4-BE49-F238E27FC236}">
                <a16:creationId xmlns:a16="http://schemas.microsoft.com/office/drawing/2014/main" id="{B76A8F7E-A651-41D6-98A1-26DD4B538840}"/>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0904305"/>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ntent grass">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1FDAE5E-5EB6-4945-AF41-2EC218E4C572}"/>
              </a:ext>
            </a:extLst>
          </p:cNvPr>
          <p:cNvGraphicFramePr>
            <a:graphicFrameLocks noChangeAspect="1"/>
          </p:cNvGraphicFramePr>
          <p:nvPr userDrawn="1">
            <p:custDataLst>
              <p:tags r:id="rId1"/>
            </p:custDataLst>
            <p:extLst>
              <p:ext uri="{D42A27DB-BD31-4B8C-83A1-F6EECF244321}">
                <p14:modId xmlns:p14="http://schemas.microsoft.com/office/powerpoint/2010/main" val="6271606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6" name="Object 5" hidden="1">
                        <a:extLst>
                          <a:ext uri="{FF2B5EF4-FFF2-40B4-BE49-F238E27FC236}">
                            <a16:creationId xmlns:a16="http://schemas.microsoft.com/office/drawing/2014/main" id="{21FDAE5E-5EB6-4945-AF41-2EC218E4C5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7524000" cy="938213"/>
          </a:xfrm>
        </p:spPr>
        <p:txBody>
          <a:bodyPr vert="horz"/>
          <a:lstStyle>
            <a:lvl1pPr rtl="0">
              <a:defRPr/>
            </a:lvl1pPr>
          </a:lstStyle>
          <a:p>
            <a:r>
              <a:rPr lang="da-DK" noProof="0"/>
              <a:t>Click to add title</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rtl="0">
              <a:defRPr>
                <a:solidFill>
                  <a:schemeClr val="accent2"/>
                </a:solidFill>
              </a:defRPr>
            </a:lvl1pPr>
            <a:lvl2pPr rtl="0">
              <a:defRPr>
                <a:solidFill>
                  <a:schemeClr val="accent2"/>
                </a:solidFill>
              </a:defRPr>
            </a:lvl2pPr>
            <a:lvl3pPr rtl="0">
              <a:defRPr>
                <a:solidFill>
                  <a:schemeClr val="accent2"/>
                </a:solidFill>
              </a:defRPr>
            </a:lvl3pPr>
            <a:lvl4pPr rtl="0">
              <a:defRPr>
                <a:solidFill>
                  <a:schemeClr val="accent2"/>
                </a:solidFill>
              </a:defRPr>
            </a:lvl4pPr>
            <a:lvl5pPr rtl="0">
              <a:defRPr>
                <a:solidFill>
                  <a:schemeClr val="accent2"/>
                </a:solidFill>
              </a:defRPr>
            </a:lvl5pPr>
            <a:lvl6pPr rtl="0">
              <a:defRPr>
                <a:solidFill>
                  <a:schemeClr val="accent2"/>
                </a:solidFill>
              </a:defRPr>
            </a:lvl6pPr>
            <a:lvl7pPr rtl="0">
              <a:defRPr>
                <a:solidFill>
                  <a:schemeClr val="accent2"/>
                </a:solidFill>
              </a:defRPr>
            </a:lvl7pPr>
            <a:lvl8pPr rtl="0">
              <a:defRPr>
                <a:solidFill>
                  <a:schemeClr val="accent2"/>
                </a:solidFill>
              </a:defRPr>
            </a:lvl8pPr>
            <a:lvl9pPr rtl="0">
              <a:defRPr>
                <a:solidFill>
                  <a:schemeClr val="accent2"/>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rtl="0">
              <a:defRPr>
                <a:solidFill>
                  <a:schemeClr val="accent2"/>
                </a:solidFill>
              </a:defRPr>
            </a:lvl1pPr>
          </a:lstStyle>
          <a:p>
            <a:fld id="{59FA29BE-106E-4609-97DE-EDE0B0C087F7}" type="datetime1">
              <a:rPr lang="da-DK" smtClean="0"/>
              <a:pPr/>
              <a:t>03-02-2023</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rtl="0">
              <a:defRPr>
                <a:solidFill>
                  <a:schemeClr val="accent2"/>
                </a:solidFill>
              </a:defRPr>
            </a:lvl1pPr>
          </a:lstStyle>
          <a:p>
            <a:fld id="{23AA811B-2EBD-4900-905E-5BE206449611}" type="slidenum">
              <a:rPr lang="da-DK" smtClean="0"/>
              <a:pPr/>
              <a:t>‹#›</a:t>
            </a:fld>
            <a:endParaRPr lang="da-DK"/>
          </a:p>
        </p:txBody>
      </p:sp>
      <p:sp>
        <p:nvSpPr>
          <p:cNvPr id="9" name="Content Placeholder 2">
            <a:extLst>
              <a:ext uri="{FF2B5EF4-FFF2-40B4-BE49-F238E27FC236}">
                <a16:creationId xmlns:a16="http://schemas.microsoft.com/office/drawing/2014/main" id="{B44C8BD0-DD5C-4489-9629-555B91865A6E}"/>
              </a:ext>
            </a:extLst>
          </p:cNvPr>
          <p:cNvSpPr>
            <a:spLocks noGrp="1"/>
          </p:cNvSpPr>
          <p:nvPr>
            <p:ph idx="1" hasCustomPrompt="1"/>
          </p:nvPr>
        </p:nvSpPr>
        <p:spPr>
          <a:xfrm>
            <a:off x="358775" y="1829496"/>
            <a:ext cx="7525224"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Tree>
    <p:extLst>
      <p:ext uri="{BB962C8B-B14F-4D97-AF65-F5344CB8AC3E}">
        <p14:creationId xmlns:p14="http://schemas.microsoft.com/office/powerpoint/2010/main" val="877688799"/>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hree content grass">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FDC1A67D-15B4-4A31-BCD6-E4373097286D}"/>
              </a:ext>
            </a:extLst>
          </p:cNvPr>
          <p:cNvGraphicFramePr>
            <a:graphicFrameLocks noChangeAspect="1"/>
          </p:cNvGraphicFramePr>
          <p:nvPr userDrawn="1">
            <p:custDataLst>
              <p:tags r:id="rId1"/>
            </p:custDataLst>
            <p:extLst>
              <p:ext uri="{D42A27DB-BD31-4B8C-83A1-F6EECF244321}">
                <p14:modId xmlns:p14="http://schemas.microsoft.com/office/powerpoint/2010/main" val="30539143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12" name="Object 11" hidden="1">
                        <a:extLst>
                          <a:ext uri="{FF2B5EF4-FFF2-40B4-BE49-F238E27FC236}">
                            <a16:creationId xmlns:a16="http://schemas.microsoft.com/office/drawing/2014/main" id="{FDC1A67D-15B4-4A31-BCD6-E4373097286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851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606001" y="654050"/>
            <a:ext cx="2225637" cy="5470246"/>
          </a:xfrm>
        </p:spPr>
        <p:txBody>
          <a:bodyPr/>
          <a:lstStyle>
            <a:lvl1pPr rtl="0">
              <a:defRPr>
                <a:solidFill>
                  <a:schemeClr val="accent2"/>
                </a:solidFill>
              </a:defRPr>
            </a:lvl1pPr>
            <a:lvl2pPr rtl="0">
              <a:defRPr>
                <a:solidFill>
                  <a:schemeClr val="accent2"/>
                </a:solidFill>
              </a:defRPr>
            </a:lvl2pPr>
            <a:lvl3pPr rtl="0">
              <a:defRPr>
                <a:solidFill>
                  <a:schemeClr val="accent2"/>
                </a:solidFill>
              </a:defRPr>
            </a:lvl3pPr>
            <a:lvl4pPr rtl="0">
              <a:defRPr>
                <a:solidFill>
                  <a:schemeClr val="accent2"/>
                </a:solidFill>
              </a:defRPr>
            </a:lvl4pPr>
            <a:lvl5pPr rtl="0">
              <a:defRPr>
                <a:solidFill>
                  <a:schemeClr val="accent2"/>
                </a:solidFill>
              </a:defRPr>
            </a:lvl5pPr>
            <a:lvl6pPr rtl="0">
              <a:defRPr>
                <a:solidFill>
                  <a:schemeClr val="accent2"/>
                </a:solidFill>
              </a:defRPr>
            </a:lvl6pPr>
            <a:lvl7pPr rtl="0">
              <a:defRPr>
                <a:solidFill>
                  <a:schemeClr val="accent2"/>
                </a:solidFill>
              </a:defRPr>
            </a:lvl7pPr>
            <a:lvl8pPr rtl="0">
              <a:defRPr>
                <a:solidFill>
                  <a:schemeClr val="accent2"/>
                </a:solidFill>
              </a:defRPr>
            </a:lvl8pPr>
            <a:lvl9pPr rtl="0">
              <a:defRPr>
                <a:solidFill>
                  <a:schemeClr val="accent2"/>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rtl="0">
              <a:defRPr>
                <a:solidFill>
                  <a:schemeClr val="accent2"/>
                </a:solidFill>
              </a:defRPr>
            </a:lvl1pPr>
          </a:lstStyle>
          <a:p>
            <a:fld id="{3EFAF684-C611-4113-B7D5-C3E527F22C4F}" type="datetime1">
              <a:rPr lang="da-DK" smtClean="0"/>
              <a:pPr/>
              <a:t>03-02-2023</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7527600"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rtl="0">
              <a:defRPr>
                <a:solidFill>
                  <a:schemeClr val="accent2"/>
                </a:solidFill>
              </a:defRPr>
            </a:lvl1pPr>
          </a:lstStyle>
          <a:p>
            <a:fld id="{23AA811B-2EBD-4900-905E-5BE206449611}" type="slidenum">
              <a:rPr lang="da-DK" smtClean="0"/>
              <a:pPr/>
              <a:t>‹#›</a:t>
            </a:fld>
            <a:endParaRPr lang="da-DK"/>
          </a:p>
        </p:txBody>
      </p:sp>
      <p:sp>
        <p:nvSpPr>
          <p:cNvPr id="9" name="Content Placeholder 2">
            <a:extLst>
              <a:ext uri="{FF2B5EF4-FFF2-40B4-BE49-F238E27FC236}">
                <a16:creationId xmlns:a16="http://schemas.microsoft.com/office/drawing/2014/main" id="{DEF9E6FF-7726-40A8-94EA-A29CB944A473}"/>
              </a:ext>
            </a:extLst>
          </p:cNvPr>
          <p:cNvSpPr>
            <a:spLocks noGrp="1"/>
          </p:cNvSpPr>
          <p:nvPr>
            <p:ph idx="13" hasCustomPrompt="1"/>
          </p:nvPr>
        </p:nvSpPr>
        <p:spPr>
          <a:xfrm>
            <a:off x="4773599" y="1829496"/>
            <a:ext cx="4100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cxnSp>
        <p:nvCxnSpPr>
          <p:cNvPr id="11" name="Straight Connector 10">
            <a:extLst>
              <a:ext uri="{FF2B5EF4-FFF2-40B4-BE49-F238E27FC236}">
                <a16:creationId xmlns:a16="http://schemas.microsoft.com/office/drawing/2014/main" id="{D6180825-6800-4756-8533-D472E6030F49}"/>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4486080"/>
      </p:ext>
    </p:extLst>
  </p:cSld>
  <p:clrMapOvr>
    <a:masterClrMapping/>
  </p:clrMapOvr>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BF09C2E-31C1-4F9B-9740-71B6014FE194}"/>
              </a:ext>
            </a:extLst>
          </p:cNvPr>
          <p:cNvGraphicFramePr>
            <a:graphicFrameLocks noChangeAspect="1"/>
          </p:cNvGraphicFramePr>
          <p:nvPr userDrawn="1">
            <p:custDataLst>
              <p:tags r:id="rId1"/>
            </p:custDataLst>
            <p:extLst>
              <p:ext uri="{D42A27DB-BD31-4B8C-83A1-F6EECF244321}">
                <p14:modId xmlns:p14="http://schemas.microsoft.com/office/powerpoint/2010/main" val="25952089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6" name="Object 5" hidden="1">
                        <a:extLst>
                          <a:ext uri="{FF2B5EF4-FFF2-40B4-BE49-F238E27FC236}">
                            <a16:creationId xmlns:a16="http://schemas.microsoft.com/office/drawing/2014/main" id="{4BF09C2E-31C1-4F9B-9740-71B6014FE19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Date Placeholder 6" hidden="1">
            <a:extLst>
              <a:ext uri="{FF2B5EF4-FFF2-40B4-BE49-F238E27FC236}">
                <a16:creationId xmlns:a16="http://schemas.microsoft.com/office/drawing/2014/main" id="{756EBC4B-94DD-497B-89B0-BFABB76B7F8D}"/>
              </a:ext>
            </a:extLst>
          </p:cNvPr>
          <p:cNvSpPr>
            <a:spLocks noGrp="1"/>
          </p:cNvSpPr>
          <p:nvPr>
            <p:ph type="dt" sz="half" idx="15"/>
          </p:nvPr>
        </p:nvSpPr>
        <p:spPr>
          <a:xfrm>
            <a:off x="0" y="6858000"/>
            <a:ext cx="0" cy="0"/>
          </a:xfrm>
        </p:spPr>
        <p:txBody>
          <a:bodyPr/>
          <a:lstStyle>
            <a:lvl1pPr rtl="0">
              <a:defRPr sz="100">
                <a:noFill/>
              </a:defRPr>
            </a:lvl1pPr>
          </a:lstStyle>
          <a:p>
            <a:fld id="{C4B04AE4-03BB-4174-AD21-7567A4C959F4}" type="datetime1">
              <a:rPr lang="da-DK" smtClean="0"/>
              <a:pPr/>
              <a:t>03-02-2023</a:t>
            </a:fld>
            <a:endParaRPr lang="da-DK"/>
          </a:p>
        </p:txBody>
      </p:sp>
      <p:sp>
        <p:nvSpPr>
          <p:cNvPr id="10" name="Slide Number Placeholder 10" hidden="1">
            <a:extLst>
              <a:ext uri="{FF2B5EF4-FFF2-40B4-BE49-F238E27FC236}">
                <a16:creationId xmlns:a16="http://schemas.microsoft.com/office/drawing/2014/main" id="{278ED99F-3EB8-45AB-B54D-DDBD71FB0691}"/>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2" name="Title 1"/>
          <p:cNvSpPr>
            <a:spLocks noGrp="1"/>
          </p:cNvSpPr>
          <p:nvPr>
            <p:ph type="title" hasCustomPrompt="1"/>
          </p:nvPr>
        </p:nvSpPr>
        <p:spPr>
          <a:xfrm>
            <a:off x="359999"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60000"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1" name="Picture Placeholder 3">
            <a:extLst>
              <a:ext uri="{FF2B5EF4-FFF2-40B4-BE49-F238E27FC236}">
                <a16:creationId xmlns:a16="http://schemas.microsoft.com/office/drawing/2014/main" id="{FC42D2E8-535A-4E76-941E-2AB83D872ABF}"/>
              </a:ext>
            </a:extLst>
          </p:cNvPr>
          <p:cNvSpPr>
            <a:spLocks noGrp="1"/>
          </p:cNvSpPr>
          <p:nvPr>
            <p:ph type="pic" sz="quarter" idx="14" hasCustomPrompt="1"/>
          </p:nvPr>
        </p:nvSpPr>
        <p:spPr>
          <a:xfrm>
            <a:off x="8250000" y="0"/>
            <a:ext cx="39420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2737" cy="144000"/>
          </a:xfrm>
        </p:spPr>
        <p:txBody>
          <a:bodyPr/>
          <a:lstStyle>
            <a:lvl1pPr rtl="0">
              <a:defRPr/>
            </a:lvl1pPr>
          </a:lstStyle>
          <a:p>
            <a:endParaRPr lang="da-DK"/>
          </a:p>
        </p:txBody>
      </p:sp>
    </p:spTree>
    <p:extLst>
      <p:ext uri="{BB962C8B-B14F-4D97-AF65-F5344CB8AC3E}">
        <p14:creationId xmlns:p14="http://schemas.microsoft.com/office/powerpoint/2010/main" val="2247901837"/>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18FEC5D-208A-45E5-B6AE-C5854E801034}"/>
              </a:ext>
            </a:extLst>
          </p:cNvPr>
          <p:cNvGraphicFramePr>
            <a:graphicFrameLocks noChangeAspect="1"/>
          </p:cNvGraphicFramePr>
          <p:nvPr userDrawn="1">
            <p:custDataLst>
              <p:tags r:id="rId1"/>
            </p:custDataLst>
            <p:extLst>
              <p:ext uri="{D42A27DB-BD31-4B8C-83A1-F6EECF244321}">
                <p14:modId xmlns:p14="http://schemas.microsoft.com/office/powerpoint/2010/main" val="1890405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218FEC5D-208A-45E5-B6AE-C5854E80103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39420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a:xfrm>
            <a:off x="4297496" y="654050"/>
            <a:ext cx="7524000" cy="936000"/>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C7C7DB29-13FA-4B09-A099-DDC9A23701C3}"/>
              </a:ext>
            </a:extLst>
          </p:cNvPr>
          <p:cNvSpPr>
            <a:spLocks noGrp="1"/>
          </p:cNvSpPr>
          <p:nvPr>
            <p:ph type="dt" sz="half" idx="15"/>
          </p:nvPr>
        </p:nvSpPr>
        <p:spPr/>
        <p:txBody>
          <a:bodyPr/>
          <a:lstStyle>
            <a:lvl1pPr rtl="0">
              <a:defRPr/>
            </a:lvl1pPr>
          </a:lstStyle>
          <a:p>
            <a:fld id="{3A46E679-721E-4A44-A034-B3833441D488}" type="datetime1">
              <a:rPr lang="da-DK" smtClean="0"/>
              <a:pPr/>
              <a:t>03-02-2023</a:t>
            </a:fld>
            <a:endParaRPr lang="da-DK"/>
          </a:p>
        </p:txBody>
      </p:sp>
      <p:sp>
        <p:nvSpPr>
          <p:cNvPr id="5" name="Footer Placeholder 4">
            <a:extLst>
              <a:ext uri="{FF2B5EF4-FFF2-40B4-BE49-F238E27FC236}">
                <a16:creationId xmlns:a16="http://schemas.microsoft.com/office/drawing/2014/main" id="{41B73E84-2C35-47EE-9E5D-0C16556B1C94}"/>
              </a:ext>
            </a:extLst>
          </p:cNvPr>
          <p:cNvSpPr>
            <a:spLocks noGrp="1"/>
          </p:cNvSpPr>
          <p:nvPr>
            <p:ph type="ftr" sz="quarter" idx="16"/>
          </p:nvPr>
        </p:nvSpPr>
        <p:spPr>
          <a:xfrm>
            <a:off x="4303713" y="6438798"/>
            <a:ext cx="5916287" cy="144000"/>
          </a:xfrm>
        </p:spPr>
        <p:txBody>
          <a:bodyPr/>
          <a:lstStyle>
            <a:lvl1pPr rtl="0">
              <a:defRPr/>
            </a:lvl1pPr>
          </a:lstStyle>
          <a:p>
            <a:endParaRPr lang="da-DK"/>
          </a:p>
        </p:txBody>
      </p:sp>
      <p:sp>
        <p:nvSpPr>
          <p:cNvPr id="7" name="Slide Number Placeholder 6">
            <a:extLst>
              <a:ext uri="{FF2B5EF4-FFF2-40B4-BE49-F238E27FC236}">
                <a16:creationId xmlns:a16="http://schemas.microsoft.com/office/drawing/2014/main" id="{AA7A470A-F824-4C76-B4D6-585485AA2DEB}"/>
              </a:ext>
            </a:extLst>
          </p:cNvPr>
          <p:cNvSpPr>
            <a:spLocks noGrp="1"/>
          </p:cNvSpPr>
          <p:nvPr>
            <p:ph type="sldNum" sz="quarter" idx="17"/>
          </p:nvPr>
        </p:nvSpPr>
        <p:spPr/>
        <p:txBody>
          <a:bodyPr/>
          <a:lstStyle>
            <a:lvl1pPr rtl="0">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2630868409"/>
      </p:ext>
    </p:extLst>
  </p:cSld>
  <p:clrMapOvr>
    <a:masterClrMapping/>
  </p:clrMapOvr>
  <p:extLst>
    <p:ext uri="{DCECCB84-F9BA-43D5-87BE-67443E8EF086}">
      <p15:sldGuideLst xmlns:p15="http://schemas.microsoft.com/office/powerpoint/2012/main">
        <p15:guide id="1" pos="2708">
          <p15:clr>
            <a:srgbClr val="FBAE40"/>
          </p15:clr>
        </p15:guide>
        <p15:guide id="2" pos="2487">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 and image key messag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242EF20-83FC-47CD-9A6B-22CA8EBF2AB1}"/>
              </a:ext>
            </a:extLst>
          </p:cNvPr>
          <p:cNvGraphicFramePr>
            <a:graphicFrameLocks noChangeAspect="1"/>
          </p:cNvGraphicFramePr>
          <p:nvPr userDrawn="1">
            <p:custDataLst>
              <p:tags r:id="rId1"/>
            </p:custDataLst>
            <p:extLst>
              <p:ext uri="{D42A27DB-BD31-4B8C-83A1-F6EECF244321}">
                <p14:modId xmlns:p14="http://schemas.microsoft.com/office/powerpoint/2010/main" val="27469909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8242EF20-83FC-47CD-9A6B-22CA8EBF2AB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Date Placeholder 6" hidden="1">
            <a:extLst>
              <a:ext uri="{FF2B5EF4-FFF2-40B4-BE49-F238E27FC236}">
                <a16:creationId xmlns:a16="http://schemas.microsoft.com/office/drawing/2014/main" id="{B362E88C-9EAD-4C11-BE6B-5CB3B41E802B}"/>
              </a:ext>
            </a:extLst>
          </p:cNvPr>
          <p:cNvSpPr>
            <a:spLocks noGrp="1"/>
          </p:cNvSpPr>
          <p:nvPr>
            <p:ph type="dt" sz="half" idx="15"/>
          </p:nvPr>
        </p:nvSpPr>
        <p:spPr>
          <a:xfrm>
            <a:off x="0" y="6858000"/>
            <a:ext cx="0" cy="0"/>
          </a:xfrm>
        </p:spPr>
        <p:txBody>
          <a:bodyPr/>
          <a:lstStyle>
            <a:lvl1pPr rtl="0">
              <a:defRPr sz="100">
                <a:noFill/>
              </a:defRPr>
            </a:lvl1pPr>
          </a:lstStyle>
          <a:p>
            <a:fld id="{F6C1ADEE-7B52-423A-9878-0398FEFAF71F}" type="datetime1">
              <a:rPr lang="da-DK" smtClean="0"/>
              <a:pPr/>
              <a:t>03-02-2023</a:t>
            </a:fld>
            <a:endParaRPr lang="da-DK"/>
          </a:p>
        </p:txBody>
      </p:sp>
      <p:sp>
        <p:nvSpPr>
          <p:cNvPr id="9" name="Slide Number Placeholder 10" hidden="1">
            <a:extLst>
              <a:ext uri="{FF2B5EF4-FFF2-40B4-BE49-F238E27FC236}">
                <a16:creationId xmlns:a16="http://schemas.microsoft.com/office/drawing/2014/main" id="{42646B51-B8EC-41E6-905C-2EA91C894C8C}"/>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5290800" y="0"/>
            <a:ext cx="69012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a:xfrm>
            <a:off x="360000" y="654051"/>
            <a:ext cx="4573774" cy="2349448"/>
          </a:xfrm>
        </p:spPr>
        <p:txBody>
          <a:bodyPr vert="horz"/>
          <a:lstStyle>
            <a:lvl1pPr rtl="0">
              <a:lnSpc>
                <a:spcPct val="91000"/>
              </a:lnSpc>
              <a:defRPr sz="4100"/>
            </a:lvl1pPr>
          </a:lstStyle>
          <a:p>
            <a:r>
              <a:rPr lang="da-DK" noProof="0"/>
              <a:t>Click to add title</a:t>
            </a:r>
          </a:p>
        </p:txBody>
      </p:sp>
      <p:sp>
        <p:nvSpPr>
          <p:cNvPr id="3" name="Content Placeholder 2"/>
          <p:cNvSpPr>
            <a:spLocks noGrp="1"/>
          </p:cNvSpPr>
          <p:nvPr>
            <p:ph idx="1" hasCustomPrompt="1"/>
          </p:nvPr>
        </p:nvSpPr>
        <p:spPr>
          <a:xfrm>
            <a:off x="360000" y="3352800"/>
            <a:ext cx="4573774" cy="2772697"/>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1043"/>
            <a:ext cx="3588036" cy="221755"/>
          </a:xfrm>
        </p:spPr>
        <p:txBody>
          <a:bodyPr/>
          <a:lstStyle>
            <a:lvl1pPr rtl="0">
              <a:defRPr/>
            </a:lvl1pPr>
          </a:lstStyle>
          <a:p>
            <a:endParaRPr lang="da-DK"/>
          </a:p>
        </p:txBody>
      </p:sp>
    </p:spTree>
    <p:extLst>
      <p:ext uri="{BB962C8B-B14F-4D97-AF65-F5344CB8AC3E}">
        <p14:creationId xmlns:p14="http://schemas.microsoft.com/office/powerpoint/2010/main" val="4138849815"/>
      </p:ext>
    </p:extLst>
  </p:cSld>
  <p:clrMapOvr>
    <a:masterClrMapping/>
  </p:clrMapOvr>
  <p:extLst>
    <p:ext uri="{DCECCB84-F9BA-43D5-87BE-67443E8EF086}">
      <p15:sldGuideLst xmlns:p15="http://schemas.microsoft.com/office/powerpoint/2012/main">
        <p15:guide id="1" pos="3329">
          <p15:clr>
            <a:srgbClr val="FBAE40"/>
          </p15:clr>
        </p15:guide>
        <p15:guide id="2" pos="3112">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Image and content key messag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8740DD9-43CE-4C3E-97A1-ADF13214434B}"/>
              </a:ext>
            </a:extLst>
          </p:cNvPr>
          <p:cNvGraphicFramePr>
            <a:graphicFrameLocks noChangeAspect="1"/>
          </p:cNvGraphicFramePr>
          <p:nvPr userDrawn="1">
            <p:custDataLst>
              <p:tags r:id="rId1"/>
            </p:custDataLst>
            <p:extLst>
              <p:ext uri="{D42A27DB-BD31-4B8C-83A1-F6EECF244321}">
                <p14:modId xmlns:p14="http://schemas.microsoft.com/office/powerpoint/2010/main" val="13339858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48740DD9-43CE-4C3E-97A1-ADF13214434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49284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a:xfrm>
            <a:off x="5289755" y="654051"/>
            <a:ext cx="6531741" cy="2349448"/>
          </a:xfrm>
        </p:spPr>
        <p:txBody>
          <a:bodyPr vert="horz"/>
          <a:lstStyle>
            <a:lvl1pPr rtl="0">
              <a:lnSpc>
                <a:spcPct val="91000"/>
              </a:lnSpc>
              <a:defRPr sz="4100"/>
            </a:lvl1pPr>
          </a:lstStyle>
          <a:p>
            <a:r>
              <a:rPr lang="da-DK" noProof="0"/>
              <a:t>Click to add title</a:t>
            </a:r>
          </a:p>
        </p:txBody>
      </p:sp>
      <p:sp>
        <p:nvSpPr>
          <p:cNvPr id="3" name="Content Placeholder 2"/>
          <p:cNvSpPr>
            <a:spLocks noGrp="1"/>
          </p:cNvSpPr>
          <p:nvPr>
            <p:ph idx="1" hasCustomPrompt="1"/>
          </p:nvPr>
        </p:nvSpPr>
        <p:spPr>
          <a:xfrm>
            <a:off x="5289755" y="3352800"/>
            <a:ext cx="6531741" cy="2772697"/>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E1954FEB-C389-4653-B226-8CADC584E9A4}"/>
              </a:ext>
            </a:extLst>
          </p:cNvPr>
          <p:cNvSpPr>
            <a:spLocks noGrp="1"/>
          </p:cNvSpPr>
          <p:nvPr>
            <p:ph type="dt" sz="half" idx="15"/>
          </p:nvPr>
        </p:nvSpPr>
        <p:spPr/>
        <p:txBody>
          <a:bodyPr/>
          <a:lstStyle>
            <a:lvl1pPr rtl="0">
              <a:defRPr/>
            </a:lvl1pPr>
          </a:lstStyle>
          <a:p>
            <a:fld id="{3FD627AC-F023-4E38-BBE2-8CC6A4B15F9B}" type="datetime1">
              <a:rPr lang="da-DK" smtClean="0"/>
              <a:pPr/>
              <a:t>03-02-2023</a:t>
            </a:fld>
            <a:endParaRPr lang="da-DK"/>
          </a:p>
        </p:txBody>
      </p:sp>
      <p:sp>
        <p:nvSpPr>
          <p:cNvPr id="5" name="Footer Placeholder 4">
            <a:extLst>
              <a:ext uri="{FF2B5EF4-FFF2-40B4-BE49-F238E27FC236}">
                <a16:creationId xmlns:a16="http://schemas.microsoft.com/office/drawing/2014/main" id="{3503BFA0-A0B2-46DF-BB77-1FCE2156E1B8}"/>
              </a:ext>
            </a:extLst>
          </p:cNvPr>
          <p:cNvSpPr>
            <a:spLocks noGrp="1"/>
          </p:cNvSpPr>
          <p:nvPr>
            <p:ph type="ftr" sz="quarter" idx="16"/>
          </p:nvPr>
        </p:nvSpPr>
        <p:spPr>
          <a:xfrm>
            <a:off x="5289755" y="6438798"/>
            <a:ext cx="4930245" cy="144000"/>
          </a:xfrm>
        </p:spPr>
        <p:txBody>
          <a:bodyPr/>
          <a:lstStyle>
            <a:lvl1pPr rtl="0">
              <a:defRPr/>
            </a:lvl1pPr>
          </a:lstStyle>
          <a:p>
            <a:endParaRPr lang="da-DK"/>
          </a:p>
        </p:txBody>
      </p:sp>
      <p:sp>
        <p:nvSpPr>
          <p:cNvPr id="7" name="Slide Number Placeholder 6">
            <a:extLst>
              <a:ext uri="{FF2B5EF4-FFF2-40B4-BE49-F238E27FC236}">
                <a16:creationId xmlns:a16="http://schemas.microsoft.com/office/drawing/2014/main" id="{34752393-FFA4-4674-9424-10C04085B846}"/>
              </a:ext>
            </a:extLst>
          </p:cNvPr>
          <p:cNvSpPr>
            <a:spLocks noGrp="1"/>
          </p:cNvSpPr>
          <p:nvPr>
            <p:ph type="sldNum" sz="quarter" idx="17"/>
          </p:nvPr>
        </p:nvSpPr>
        <p:spPr/>
        <p:txBody>
          <a:bodyPr/>
          <a:lstStyle>
            <a:lvl1pPr rtl="0">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683894057"/>
      </p:ext>
    </p:extLst>
  </p:cSld>
  <p:clrMapOvr>
    <a:masterClrMapping/>
  </p:clrMapOvr>
  <p:extLst>
    <p:ext uri="{DCECCB84-F9BA-43D5-87BE-67443E8EF086}">
      <p15:sldGuideLst xmlns:p15="http://schemas.microsoft.com/office/powerpoint/2012/main">
        <p15:guide id="1" pos="3329">
          <p15:clr>
            <a:srgbClr val="FBAE40"/>
          </p15:clr>
        </p15:guide>
        <p15:guide id="2" pos="3104">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ntent and image key message cya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92F2636-3EAA-407B-9D55-00604C9AAD76}"/>
              </a:ext>
            </a:extLst>
          </p:cNvPr>
          <p:cNvGraphicFramePr>
            <a:graphicFrameLocks noChangeAspect="1"/>
          </p:cNvGraphicFramePr>
          <p:nvPr userDrawn="1">
            <p:custDataLst>
              <p:tags r:id="rId1"/>
            </p:custDataLst>
            <p:extLst>
              <p:ext uri="{D42A27DB-BD31-4B8C-83A1-F6EECF244321}">
                <p14:modId xmlns:p14="http://schemas.microsoft.com/office/powerpoint/2010/main" val="32521731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A92F2636-3EAA-407B-9D55-00604C9AAD7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Date Placeholder 6" hidden="1">
            <a:extLst>
              <a:ext uri="{FF2B5EF4-FFF2-40B4-BE49-F238E27FC236}">
                <a16:creationId xmlns:a16="http://schemas.microsoft.com/office/drawing/2014/main" id="{35C0182F-ADAB-42FE-8E3F-6E031EAC242C}"/>
              </a:ext>
            </a:extLst>
          </p:cNvPr>
          <p:cNvSpPr>
            <a:spLocks noGrp="1"/>
          </p:cNvSpPr>
          <p:nvPr>
            <p:ph type="dt" sz="half" idx="15"/>
          </p:nvPr>
        </p:nvSpPr>
        <p:spPr>
          <a:xfrm>
            <a:off x="0" y="6858000"/>
            <a:ext cx="0" cy="0"/>
          </a:xfrm>
        </p:spPr>
        <p:txBody>
          <a:bodyPr/>
          <a:lstStyle>
            <a:lvl1pPr rtl="0">
              <a:defRPr sz="100">
                <a:noFill/>
              </a:defRPr>
            </a:lvl1pPr>
          </a:lstStyle>
          <a:p>
            <a:fld id="{791AE312-9C38-4B88-A1BD-03872F0FCB4A}" type="datetime1">
              <a:rPr lang="da-DK" smtClean="0"/>
              <a:pPr/>
              <a:t>03-02-2023</a:t>
            </a:fld>
            <a:endParaRPr lang="da-DK"/>
          </a:p>
        </p:txBody>
      </p:sp>
      <p:sp>
        <p:nvSpPr>
          <p:cNvPr id="16" name="Slide Number Placeholder 10" hidden="1">
            <a:extLst>
              <a:ext uri="{FF2B5EF4-FFF2-40B4-BE49-F238E27FC236}">
                <a16:creationId xmlns:a16="http://schemas.microsoft.com/office/drawing/2014/main" id="{1B428ADB-22C2-4C2B-9198-91AE2BA16AFC}"/>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6901198" y="0"/>
            <a:ext cx="5290801"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a:xfrm>
            <a:off x="360000" y="654051"/>
            <a:ext cx="6184800" cy="2349448"/>
          </a:xfrm>
        </p:spPr>
        <p:txBody>
          <a:bodyPr vert="horz"/>
          <a:lstStyle>
            <a:lvl1pPr rtl="0">
              <a:lnSpc>
                <a:spcPct val="91000"/>
              </a:lnSpc>
              <a:defRPr sz="4100">
                <a:solidFill>
                  <a:schemeClr val="bg1"/>
                </a:solidFill>
              </a:defRPr>
            </a:lvl1pPr>
          </a:lstStyle>
          <a:p>
            <a:r>
              <a:rPr lang="da-DK" noProof="0"/>
              <a:t>Click to add title</a:t>
            </a:r>
          </a:p>
        </p:txBody>
      </p:sp>
      <p:sp>
        <p:nvSpPr>
          <p:cNvPr id="3" name="Content Placeholder 2"/>
          <p:cNvSpPr>
            <a:spLocks noGrp="1"/>
          </p:cNvSpPr>
          <p:nvPr>
            <p:ph idx="1" hasCustomPrompt="1"/>
          </p:nvPr>
        </p:nvSpPr>
        <p:spPr>
          <a:xfrm>
            <a:off x="360000" y="3352800"/>
            <a:ext cx="6184800" cy="2772697"/>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7354"/>
            <a:ext cx="5198435" cy="215444"/>
          </a:xfrm>
        </p:spPr>
        <p:txBody>
          <a:bodyPr/>
          <a:lstStyle>
            <a:lvl1pPr rtl="0">
              <a:defRPr>
                <a:solidFill>
                  <a:schemeClr val="bg1"/>
                </a:solidFill>
              </a:defRPr>
            </a:lvl1pPr>
          </a:lstStyle>
          <a:p>
            <a:endParaRPr lang="da-DK"/>
          </a:p>
        </p:txBody>
      </p:sp>
      <p:sp>
        <p:nvSpPr>
          <p:cNvPr id="14" name="Lav dynamik">
            <a:extLst>
              <a:ext uri="{FF2B5EF4-FFF2-40B4-BE49-F238E27FC236}">
                <a16:creationId xmlns:a16="http://schemas.microsoft.com/office/drawing/2014/main" id="{1A0DCCFC-0F80-4FEA-BB6A-651AF6A10A44}"/>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1272824847"/>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cya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A1A56E38-FDDE-433A-BAF6-AC8D12AFC6FC}"/>
              </a:ext>
            </a:extLst>
          </p:cNvPr>
          <p:cNvGraphicFramePr>
            <a:graphicFrameLocks noChangeAspect="1"/>
          </p:cNvGraphicFramePr>
          <p:nvPr userDrawn="1">
            <p:custDataLst>
              <p:tags r:id="rId1"/>
            </p:custDataLst>
            <p:extLst>
              <p:ext uri="{D42A27DB-BD31-4B8C-83A1-F6EECF244321}">
                <p14:modId xmlns:p14="http://schemas.microsoft.com/office/powerpoint/2010/main" val="3777073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6" name="Object 5" hidden="1">
                        <a:extLst>
                          <a:ext uri="{FF2B5EF4-FFF2-40B4-BE49-F238E27FC236}">
                            <a16:creationId xmlns:a16="http://schemas.microsoft.com/office/drawing/2014/main" id="{A1A56E38-FDDE-433A-BAF6-AC8D12AFC6F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Footer Placeholder 8" hidden="1">
            <a:extLst>
              <a:ext uri="{FF2B5EF4-FFF2-40B4-BE49-F238E27FC236}">
                <a16:creationId xmlns:a16="http://schemas.microsoft.com/office/drawing/2014/main" id="{FEDDE2A4-F6B9-48F4-9D70-713FCBC801A1}"/>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5650802" y="654051"/>
            <a:ext cx="6184800" cy="2349448"/>
          </a:xfrm>
        </p:spPr>
        <p:txBody>
          <a:bodyPr vert="horz"/>
          <a:lstStyle>
            <a:lvl1pPr rtl="0">
              <a:lnSpc>
                <a:spcPct val="91000"/>
              </a:lnSpc>
              <a:defRPr sz="4100">
                <a:solidFill>
                  <a:schemeClr val="bg1"/>
                </a:solidFill>
              </a:defRPr>
            </a:lvl1pPr>
          </a:lstStyle>
          <a:p>
            <a:r>
              <a:rPr lang="da-DK" noProof="0"/>
              <a:t>Click to add title</a:t>
            </a:r>
          </a:p>
        </p:txBody>
      </p:sp>
      <p:sp>
        <p:nvSpPr>
          <p:cNvPr id="3" name="Content Placeholder 2"/>
          <p:cNvSpPr>
            <a:spLocks noGrp="1"/>
          </p:cNvSpPr>
          <p:nvPr>
            <p:ph idx="1" hasCustomPrompt="1"/>
          </p:nvPr>
        </p:nvSpPr>
        <p:spPr>
          <a:xfrm>
            <a:off x="5650802" y="3352800"/>
            <a:ext cx="6184800" cy="2772697"/>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rtl="0">
              <a:defRPr>
                <a:solidFill>
                  <a:schemeClr val="bg1"/>
                </a:solidFill>
              </a:defRPr>
            </a:lvl1pPr>
          </a:lstStyle>
          <a:p>
            <a:fld id="{B28D1D58-AB37-4343-ADE9-EEBE954DF792}" type="datetime1">
              <a:rPr lang="da-DK" smtClean="0"/>
              <a:pPr/>
              <a:t>03-02-2023</a:t>
            </a:fld>
            <a:endParaRPr lang="da-DK"/>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rtl="0">
              <a:defRPr>
                <a:solidFill>
                  <a:schemeClr val="bg1"/>
                </a:solidFill>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706099923"/>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content key message cyan (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2A58D2D-009C-477A-A7E8-6CBFB3E4C3BD}"/>
              </a:ext>
            </a:extLst>
          </p:cNvPr>
          <p:cNvGraphicFramePr>
            <a:graphicFrameLocks noChangeAspect="1"/>
          </p:cNvGraphicFramePr>
          <p:nvPr userDrawn="1">
            <p:custDataLst>
              <p:tags r:id="rId1"/>
            </p:custDataLst>
            <p:extLst>
              <p:ext uri="{D42A27DB-BD31-4B8C-83A1-F6EECF244321}">
                <p14:modId xmlns:p14="http://schemas.microsoft.com/office/powerpoint/2010/main" val="7910566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D2A58D2D-009C-477A-A7E8-6CBFB3E4C3B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7258225" y="654051"/>
            <a:ext cx="4563272" cy="2349448"/>
          </a:xfrm>
        </p:spPr>
        <p:txBody>
          <a:bodyPr vert="horz"/>
          <a:lstStyle>
            <a:lvl1pPr rtl="0">
              <a:lnSpc>
                <a:spcPct val="91000"/>
              </a:lnSpc>
              <a:defRPr sz="4100"/>
            </a:lvl1pPr>
          </a:lstStyle>
          <a:p>
            <a:r>
              <a:rPr lang="da-DK" noProof="0"/>
              <a:t>Click to add title</a:t>
            </a:r>
          </a:p>
        </p:txBody>
      </p:sp>
      <p:sp>
        <p:nvSpPr>
          <p:cNvPr id="3" name="Content Placeholder 2"/>
          <p:cNvSpPr>
            <a:spLocks noGrp="1"/>
          </p:cNvSpPr>
          <p:nvPr>
            <p:ph idx="1" hasCustomPrompt="1"/>
          </p:nvPr>
        </p:nvSpPr>
        <p:spPr>
          <a:xfrm>
            <a:off x="7258225" y="3352800"/>
            <a:ext cx="4563272" cy="2772697"/>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6" name="Content Placeholder 3">
            <a:extLst>
              <a:ext uri="{FF2B5EF4-FFF2-40B4-BE49-F238E27FC236}">
                <a16:creationId xmlns:a16="http://schemas.microsoft.com/office/drawing/2014/main" id="{03407EFD-739B-433D-AABC-B74FC5DD6592}"/>
              </a:ext>
            </a:extLst>
          </p:cNvPr>
          <p:cNvSpPr>
            <a:spLocks noGrp="1"/>
          </p:cNvSpPr>
          <p:nvPr>
            <p:ph sz="half" idx="2" hasCustomPrompt="1"/>
          </p:nvPr>
        </p:nvSpPr>
        <p:spPr>
          <a:xfrm>
            <a:off x="360000" y="654050"/>
            <a:ext cx="6184172"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0C03372A-7FA0-487B-AC8F-173641FF69F1}"/>
              </a:ext>
            </a:extLst>
          </p:cNvPr>
          <p:cNvSpPr>
            <a:spLocks noGrp="1"/>
          </p:cNvSpPr>
          <p:nvPr>
            <p:ph type="dt" sz="half" idx="10"/>
          </p:nvPr>
        </p:nvSpPr>
        <p:spPr/>
        <p:txBody>
          <a:bodyPr/>
          <a:lstStyle>
            <a:lvl1pPr rtl="0">
              <a:defRPr/>
            </a:lvl1pPr>
          </a:lstStyle>
          <a:p>
            <a:fld id="{06093368-26E3-4532-8FD8-7B783022E688}" type="datetime1">
              <a:rPr lang="da-DK" smtClean="0"/>
              <a:pPr/>
              <a:t>03-02-2023</a:t>
            </a:fld>
            <a:endParaRPr lang="da-DK"/>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438798"/>
            <a:ext cx="5200209" cy="144000"/>
          </a:xfrm>
        </p:spPr>
        <p:txBody>
          <a:bodyPr/>
          <a:lstStyle>
            <a:lvl1pPr rtl="0">
              <a:defRPr>
                <a:solidFill>
                  <a:schemeClr val="bg1"/>
                </a:solidFill>
              </a:defRPr>
            </a:lvl1pPr>
          </a:lstStyle>
          <a:p>
            <a:endParaRPr lang="da-DK"/>
          </a:p>
        </p:txBody>
      </p:sp>
      <p:sp>
        <p:nvSpPr>
          <p:cNvPr id="12" name="Slide Number Placeholder 11">
            <a:extLst>
              <a:ext uri="{FF2B5EF4-FFF2-40B4-BE49-F238E27FC236}">
                <a16:creationId xmlns:a16="http://schemas.microsoft.com/office/drawing/2014/main" id="{804AFF32-2AA2-423E-A356-4B61B59F5954}"/>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13" name="Lav dynamik">
            <a:extLst>
              <a:ext uri="{FF2B5EF4-FFF2-40B4-BE49-F238E27FC236}">
                <a16:creationId xmlns:a16="http://schemas.microsoft.com/office/drawing/2014/main" id="{54F492D0-8979-441C-B481-C115B7F6449C}"/>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287586255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B)">
    <p:bg>
      <p:bgPr>
        <a:solidFill>
          <a:schemeClr val="tx1"/>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1EFBBF1-C009-481F-880D-B72DF8BA5B5C}"/>
              </a:ext>
            </a:extLst>
          </p:cNvPr>
          <p:cNvGraphicFramePr>
            <a:graphicFrameLocks noChangeAspect="1"/>
          </p:cNvGraphicFramePr>
          <p:nvPr userDrawn="1">
            <p:custDataLst>
              <p:tags r:id="rId1"/>
            </p:custDataLst>
            <p:extLst>
              <p:ext uri="{D42A27DB-BD31-4B8C-83A1-F6EECF244321}">
                <p14:modId xmlns:p14="http://schemas.microsoft.com/office/powerpoint/2010/main" val="36226671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10" name="Object 9" hidden="1">
                        <a:extLst>
                          <a:ext uri="{FF2B5EF4-FFF2-40B4-BE49-F238E27FC236}">
                            <a16:creationId xmlns:a16="http://schemas.microsoft.com/office/drawing/2014/main" id="{E1EFBBF1-C009-481F-880D-B72DF8BA5B5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Background">
            <a:extLst>
              <a:ext uri="{FF2B5EF4-FFF2-40B4-BE49-F238E27FC236}">
                <a16:creationId xmlns:a16="http://schemas.microsoft.com/office/drawing/2014/main" id="{78ACD53B-260B-4FF0-BE81-47ED68F9F47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2" name="Title 1"/>
          <p:cNvSpPr>
            <a:spLocks noGrp="1"/>
          </p:cNvSpPr>
          <p:nvPr>
            <p:ph type="title" hasCustomPrompt="1"/>
          </p:nvPr>
        </p:nvSpPr>
        <p:spPr>
          <a:xfrm>
            <a:off x="359998" y="654050"/>
            <a:ext cx="3583351" cy="1175446"/>
          </a:xfrm>
        </p:spPr>
        <p:txBody>
          <a:bodyPr vert="horz"/>
          <a:lstStyle>
            <a:lvl1pPr rtl="0">
              <a:defRPr sz="4100">
                <a:solidFill>
                  <a:schemeClr val="tx1"/>
                </a:solidFill>
              </a:defRPr>
            </a:lvl1pPr>
          </a:lstStyle>
          <a:p>
            <a:r>
              <a:rPr lang="da-DK"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rtl="0">
              <a:lnSpc>
                <a:spcPct val="100000"/>
              </a:lnSpc>
              <a:spcBef>
                <a:spcPts val="0"/>
              </a:spcBef>
              <a:spcAft>
                <a:spcPts val="3000"/>
              </a:spcAft>
              <a:buClrTx/>
              <a:buSzPct val="100000"/>
              <a:buFont typeface="+mj-lt"/>
              <a:buAutoNum type="arabicPeriod"/>
              <a:defRPr sz="1600" b="0">
                <a:solidFill>
                  <a:schemeClr val="tx1"/>
                </a:solidFill>
              </a:defRPr>
            </a:lvl1pPr>
            <a:lvl2pPr marL="342900" indent="-342900" rtl="0">
              <a:lnSpc>
                <a:spcPct val="100000"/>
              </a:lnSpc>
              <a:spcBef>
                <a:spcPts val="0"/>
              </a:spcBef>
              <a:spcAft>
                <a:spcPts val="3000"/>
              </a:spcAft>
              <a:buClrTx/>
              <a:buSzPct val="100000"/>
              <a:buFont typeface="+mj-lt"/>
              <a:buAutoNum type="arabicPeriod"/>
              <a:defRPr sz="1600" b="0">
                <a:solidFill>
                  <a:schemeClr val="tx1"/>
                </a:solidFill>
              </a:defRPr>
            </a:lvl2pPr>
            <a:lvl3pPr marL="342900" indent="-342900" rtl="0">
              <a:lnSpc>
                <a:spcPct val="100000"/>
              </a:lnSpc>
              <a:spcBef>
                <a:spcPts val="0"/>
              </a:spcBef>
              <a:spcAft>
                <a:spcPts val="3000"/>
              </a:spcAft>
              <a:buClrTx/>
              <a:buSzPct val="100000"/>
              <a:buFont typeface="+mj-lt"/>
              <a:buAutoNum type="arabicPeriod"/>
              <a:defRPr sz="1600" b="0">
                <a:solidFill>
                  <a:schemeClr val="tx1"/>
                </a:solidFill>
              </a:defRPr>
            </a:lvl3pPr>
            <a:lvl4pPr marL="342900" indent="-342900" rtl="0">
              <a:lnSpc>
                <a:spcPct val="100000"/>
              </a:lnSpc>
              <a:spcBef>
                <a:spcPts val="0"/>
              </a:spcBef>
              <a:spcAft>
                <a:spcPts val="3000"/>
              </a:spcAft>
              <a:buClrTx/>
              <a:buFont typeface="+mj-lt"/>
              <a:buAutoNum type="arabicPeriod"/>
              <a:defRPr sz="1600" b="0">
                <a:solidFill>
                  <a:schemeClr val="tx1"/>
                </a:solidFill>
              </a:defRPr>
            </a:lvl4pPr>
            <a:lvl5pPr marL="342900" indent="-342900" rtl="0">
              <a:lnSpc>
                <a:spcPct val="100000"/>
              </a:lnSpc>
              <a:spcBef>
                <a:spcPts val="0"/>
              </a:spcBef>
              <a:spcAft>
                <a:spcPts val="3000"/>
              </a:spcAft>
              <a:buClrTx/>
              <a:buFont typeface="+mj-lt"/>
              <a:buAutoNum type="arabicPeriod"/>
              <a:defRPr sz="1600" b="0">
                <a:solidFill>
                  <a:schemeClr val="tx1"/>
                </a:solidFill>
              </a:defRPr>
            </a:lvl5pPr>
            <a:lvl6pPr marL="342900" indent="-342900" rtl="0">
              <a:lnSpc>
                <a:spcPct val="100000"/>
              </a:lnSpc>
              <a:spcBef>
                <a:spcPts val="0"/>
              </a:spcBef>
              <a:spcAft>
                <a:spcPts val="3000"/>
              </a:spcAft>
              <a:buClrTx/>
              <a:buFont typeface="+mj-lt"/>
              <a:buAutoNum type="arabicPeriod"/>
              <a:defRPr sz="1600" b="0">
                <a:solidFill>
                  <a:schemeClr val="tx1"/>
                </a:solidFill>
              </a:defRPr>
            </a:lvl6pPr>
            <a:lvl7pPr marL="342900" indent="-342900" rtl="0">
              <a:lnSpc>
                <a:spcPct val="100000"/>
              </a:lnSpc>
              <a:spcBef>
                <a:spcPts val="0"/>
              </a:spcBef>
              <a:spcAft>
                <a:spcPts val="3000"/>
              </a:spcAft>
              <a:buClrTx/>
              <a:buFont typeface="+mj-lt"/>
              <a:buAutoNum type="arabicPeriod"/>
              <a:defRPr sz="1600" b="0">
                <a:solidFill>
                  <a:schemeClr val="tx1"/>
                </a:solidFill>
              </a:defRPr>
            </a:lvl7pPr>
            <a:lvl8pPr marL="342900" indent="-342900" rtl="0">
              <a:lnSpc>
                <a:spcPct val="100000"/>
              </a:lnSpc>
              <a:spcBef>
                <a:spcPts val="0"/>
              </a:spcBef>
              <a:spcAft>
                <a:spcPts val="3000"/>
              </a:spcAft>
              <a:buClrTx/>
              <a:buSzPct val="100000"/>
              <a:buFont typeface="+mj-lt"/>
              <a:buAutoNum type="arabicPeriod"/>
              <a:defRPr sz="1600" b="0">
                <a:solidFill>
                  <a:schemeClr val="tx1"/>
                </a:solidFill>
              </a:defRPr>
            </a:lvl8pPr>
            <a:lvl9pPr marL="342900" indent="-342900" rtl="0">
              <a:lnSpc>
                <a:spcPct val="100000"/>
              </a:lnSpc>
              <a:spcBef>
                <a:spcPts val="0"/>
              </a:spcBef>
              <a:spcAft>
                <a:spcPts val="3000"/>
              </a:spcAft>
              <a:buClrTx/>
              <a:buSzPct val="100000"/>
              <a:buFont typeface="+mj-lt"/>
              <a:buAutoNum type="arabicPeriod"/>
              <a:defRPr sz="1600" b="0">
                <a:solidFill>
                  <a:schemeClr val="tx1"/>
                </a:solidFill>
              </a:defRPr>
            </a:lvl9pPr>
          </a:lstStyle>
          <a:p>
            <a:pPr lvl="0"/>
            <a:r>
              <a:rPr lang="da-DK" noProof="0"/>
              <a:t>Click to add agenda point</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lvl1pPr rtl="0">
              <a:defRPr>
                <a:solidFill>
                  <a:schemeClr val="tx1"/>
                </a:solidFill>
              </a:defRPr>
            </a:lvl1pPr>
          </a:lstStyle>
          <a:p>
            <a:fld id="{B0A79E5A-EC3D-4F9C-8449-9968B8A873CD}" type="datetime1">
              <a:rPr lang="da-DK" smtClean="0"/>
              <a:pPr/>
              <a:t>03-02-2023</a:t>
            </a:fld>
            <a:endParaRPr lang="da-DK"/>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lvl1pPr rtl="0">
              <a:defRPr>
                <a:solidFill>
                  <a:schemeClr val="tx1"/>
                </a:solidFill>
              </a:defRPr>
            </a:lvl1pPr>
          </a:lstStyle>
          <a:p>
            <a:endParaRPr lang="da-DK"/>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lvl1pPr rtl="0">
              <a:defRPr>
                <a:solidFill>
                  <a:schemeClr val="tx1"/>
                </a:solidFill>
              </a:defRPr>
            </a:lvl1pPr>
          </a:lstStyle>
          <a:p>
            <a:fld id="{23AA811B-2EBD-4900-905E-5BE206449611}" type="slidenum">
              <a:rPr lang="da-DK" smtClean="0"/>
              <a:pPr/>
              <a:t>‹#›</a:t>
            </a:fld>
            <a:endParaRPr lang="da-DK"/>
          </a:p>
        </p:txBody>
      </p:sp>
      <p:sp>
        <p:nvSpPr>
          <p:cNvPr id="9" name="Lav dynamik">
            <a:extLst>
              <a:ext uri="{FF2B5EF4-FFF2-40B4-BE49-F238E27FC236}">
                <a16:creationId xmlns:a16="http://schemas.microsoft.com/office/drawing/2014/main" id="{BCDDD54F-FD08-428B-BC60-617D3FA993D5}"/>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tx1"/>
                </a:solidFill>
              </a:rPr>
              <a:t>Ramboll</a:t>
            </a:r>
          </a:p>
        </p:txBody>
      </p:sp>
    </p:spTree>
    <p:extLst>
      <p:ext uri="{BB962C8B-B14F-4D97-AF65-F5344CB8AC3E}">
        <p14:creationId xmlns:p14="http://schemas.microsoft.com/office/powerpoint/2010/main" val="181127127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wo content key message cyan (B)">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DBFD55A-4F3D-4A85-8475-178D9DF5C530}"/>
              </a:ext>
            </a:extLst>
          </p:cNvPr>
          <p:cNvGraphicFramePr>
            <a:graphicFrameLocks noChangeAspect="1"/>
          </p:cNvGraphicFramePr>
          <p:nvPr userDrawn="1">
            <p:custDataLst>
              <p:tags r:id="rId1"/>
            </p:custDataLst>
            <p:extLst>
              <p:ext uri="{D42A27DB-BD31-4B8C-83A1-F6EECF244321}">
                <p14:modId xmlns:p14="http://schemas.microsoft.com/office/powerpoint/2010/main" val="33624320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EDBFD55A-4F3D-4A85-8475-178D9DF5C53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1" y="0"/>
            <a:ext cx="4303713"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60000" y="654050"/>
            <a:ext cx="3584974" cy="1175446"/>
          </a:xfrm>
        </p:spPr>
        <p:txBody>
          <a:bodyPr vert="horz"/>
          <a:lstStyle>
            <a:lvl1pPr rtl="0">
              <a:lnSpc>
                <a:spcPct val="91000"/>
              </a:lnSpc>
              <a:defRPr sz="4100">
                <a:solidFill>
                  <a:schemeClr val="bg1"/>
                </a:solidFill>
              </a:defRPr>
            </a:lvl1pPr>
          </a:lstStyle>
          <a:p>
            <a:r>
              <a:rPr lang="da-DK"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64FF4A83-F11D-4BA4-ACA2-28A4736CF962}"/>
              </a:ext>
            </a:extLst>
          </p:cNvPr>
          <p:cNvSpPr>
            <a:spLocks noGrp="1"/>
          </p:cNvSpPr>
          <p:nvPr>
            <p:ph type="dt" sz="half" idx="10"/>
          </p:nvPr>
        </p:nvSpPr>
        <p:spPr/>
        <p:txBody>
          <a:bodyPr/>
          <a:lstStyle>
            <a:lvl1pPr rtl="0">
              <a:defRPr/>
            </a:lvl1pPr>
          </a:lstStyle>
          <a:p>
            <a:fld id="{851E3A26-CACC-472F-999E-6CEDC51DAFFB}" type="datetime1">
              <a:rPr lang="da-DK" smtClean="0"/>
              <a:pPr/>
              <a:t>03-02-2023</a:t>
            </a:fld>
            <a:endParaRPr lang="da-DK"/>
          </a:p>
        </p:txBody>
      </p:sp>
      <p:sp>
        <p:nvSpPr>
          <p:cNvPr id="9" name="Footer Placeholder 8">
            <a:extLst>
              <a:ext uri="{FF2B5EF4-FFF2-40B4-BE49-F238E27FC236}">
                <a16:creationId xmlns:a16="http://schemas.microsoft.com/office/drawing/2014/main" id="{86FF72C8-12DE-429B-98AC-66256B00C413}"/>
              </a:ext>
            </a:extLst>
          </p:cNvPr>
          <p:cNvSpPr>
            <a:spLocks noGrp="1"/>
          </p:cNvSpPr>
          <p:nvPr>
            <p:ph type="ftr" sz="quarter" idx="11"/>
          </p:nvPr>
        </p:nvSpPr>
        <p:spPr>
          <a:xfrm>
            <a:off x="4661996" y="6438798"/>
            <a:ext cx="5558003"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FF8271F6-50AB-44A1-9998-6F78F158F9A9}"/>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13" name="Lav dynamik">
            <a:extLst>
              <a:ext uri="{FF2B5EF4-FFF2-40B4-BE49-F238E27FC236}">
                <a16:creationId xmlns:a16="http://schemas.microsoft.com/office/drawing/2014/main" id="{6D075D77-F3B6-4EB5-9E52-AB5745AED53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685132015"/>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pebbl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E670840-F4BC-4F38-8592-0661A8253093}"/>
              </a:ext>
            </a:extLst>
          </p:cNvPr>
          <p:cNvGraphicFramePr>
            <a:graphicFrameLocks noChangeAspect="1"/>
          </p:cNvGraphicFramePr>
          <p:nvPr userDrawn="1">
            <p:custDataLst>
              <p:tags r:id="rId1"/>
            </p:custDataLst>
            <p:extLst>
              <p:ext uri="{D42A27DB-BD31-4B8C-83A1-F6EECF244321}">
                <p14:modId xmlns:p14="http://schemas.microsoft.com/office/powerpoint/2010/main" val="25948514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FE670840-F4BC-4F38-8592-0661A82530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5648399" y="654050"/>
            <a:ext cx="6184800" cy="2349449"/>
          </a:xfrm>
        </p:spPr>
        <p:txBody>
          <a:bodyPr vert="horz"/>
          <a:lstStyle>
            <a:lvl1pPr rtl="0">
              <a:lnSpc>
                <a:spcPct val="91000"/>
              </a:lnSpc>
              <a:defRPr sz="4100">
                <a:solidFill>
                  <a:schemeClr val="tx2"/>
                </a:solidFill>
              </a:defRPr>
            </a:lvl1pPr>
          </a:lstStyle>
          <a:p>
            <a:r>
              <a:rPr lang="da-DK" noProof="0"/>
              <a:t>Click to add title</a:t>
            </a:r>
          </a:p>
        </p:txBody>
      </p:sp>
      <p:sp>
        <p:nvSpPr>
          <p:cNvPr id="3" name="Content Placeholder 2"/>
          <p:cNvSpPr>
            <a:spLocks noGrp="1"/>
          </p:cNvSpPr>
          <p:nvPr>
            <p:ph idx="1" hasCustomPrompt="1"/>
          </p:nvPr>
        </p:nvSpPr>
        <p:spPr>
          <a:xfrm>
            <a:off x="5648399" y="3352800"/>
            <a:ext cx="6184800" cy="2772697"/>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6" name="Date Placeholder 5">
            <a:extLst>
              <a:ext uri="{FF2B5EF4-FFF2-40B4-BE49-F238E27FC236}">
                <a16:creationId xmlns:a16="http://schemas.microsoft.com/office/drawing/2014/main" id="{8C9341C1-1ACE-4D5F-954C-E2A9E304D580}"/>
              </a:ext>
            </a:extLst>
          </p:cNvPr>
          <p:cNvSpPr>
            <a:spLocks noGrp="1"/>
          </p:cNvSpPr>
          <p:nvPr>
            <p:ph type="dt" sz="half" idx="15"/>
          </p:nvPr>
        </p:nvSpPr>
        <p:spPr/>
        <p:txBody>
          <a:bodyPr/>
          <a:lstStyle>
            <a:lvl1pPr rtl="0">
              <a:defRPr/>
            </a:lvl1pPr>
          </a:lstStyle>
          <a:p>
            <a:fld id="{923212C7-A548-4370-9C24-272889F12011}" type="datetime1">
              <a:rPr lang="da-DK" smtClean="0"/>
              <a:pPr/>
              <a:t>03-02-2023</a:t>
            </a:fld>
            <a:endParaRPr lang="da-DK"/>
          </a:p>
        </p:txBody>
      </p:sp>
      <p:sp>
        <p:nvSpPr>
          <p:cNvPr id="8" name="Footer Placeholder 7">
            <a:extLst>
              <a:ext uri="{FF2B5EF4-FFF2-40B4-BE49-F238E27FC236}">
                <a16:creationId xmlns:a16="http://schemas.microsoft.com/office/drawing/2014/main" id="{B3E03AEF-76B9-47EF-ADA3-08AB46B86899}"/>
              </a:ext>
            </a:extLst>
          </p:cNvPr>
          <p:cNvSpPr>
            <a:spLocks noGrp="1"/>
          </p:cNvSpPr>
          <p:nvPr>
            <p:ph type="ftr" sz="quarter" idx="16"/>
          </p:nvPr>
        </p:nvSpPr>
        <p:spPr>
          <a:xfrm>
            <a:off x="5648399" y="6438798"/>
            <a:ext cx="4571601" cy="144000"/>
          </a:xfrm>
        </p:spPr>
        <p:txBody>
          <a:bodyPr/>
          <a:lstStyle>
            <a:lvl1pPr rtl="0">
              <a:defRPr/>
            </a:lvl1pPr>
          </a:lstStyle>
          <a:p>
            <a:endParaRPr lang="da-DK"/>
          </a:p>
        </p:txBody>
      </p:sp>
      <p:sp>
        <p:nvSpPr>
          <p:cNvPr id="9" name="Slide Number Placeholder 8">
            <a:extLst>
              <a:ext uri="{FF2B5EF4-FFF2-40B4-BE49-F238E27FC236}">
                <a16:creationId xmlns:a16="http://schemas.microsoft.com/office/drawing/2014/main" id="{20036FE6-E32E-4510-9DFD-1E1585232786}"/>
              </a:ext>
            </a:extLst>
          </p:cNvPr>
          <p:cNvSpPr>
            <a:spLocks noGrp="1"/>
          </p:cNvSpPr>
          <p:nvPr>
            <p:ph type="sldNum" sz="quarter" idx="17"/>
          </p:nvPr>
        </p:nvSpPr>
        <p:spPr/>
        <p:txBody>
          <a:bodyPr/>
          <a:lstStyle>
            <a:lvl1pPr rtl="0">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2343135904"/>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wo content key message pebbl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D0B381F-A21F-43A5-AF52-1A2745AC1B2D}"/>
              </a:ext>
            </a:extLst>
          </p:cNvPr>
          <p:cNvGraphicFramePr>
            <a:graphicFrameLocks noChangeAspect="1"/>
          </p:cNvGraphicFramePr>
          <p:nvPr userDrawn="1">
            <p:custDataLst>
              <p:tags r:id="rId1"/>
            </p:custDataLst>
            <p:extLst>
              <p:ext uri="{D42A27DB-BD31-4B8C-83A1-F6EECF244321}">
                <p14:modId xmlns:p14="http://schemas.microsoft.com/office/powerpoint/2010/main" val="2369673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BD0B381F-A21F-43A5-AF52-1A2745AC1B2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60000" y="654050"/>
            <a:ext cx="3584974" cy="1175446"/>
          </a:xfrm>
        </p:spPr>
        <p:txBody>
          <a:bodyPr vert="horz"/>
          <a:lstStyle>
            <a:lvl1pPr rtl="0">
              <a:lnSpc>
                <a:spcPct val="91000"/>
              </a:lnSpc>
              <a:defRPr sz="4100">
                <a:solidFill>
                  <a:schemeClr val="tx2"/>
                </a:solidFill>
              </a:defRPr>
            </a:lvl1pPr>
          </a:lstStyle>
          <a:p>
            <a:r>
              <a:rPr lang="da-DK"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290BD52F-5F30-4092-B6BD-BC68EBA8074D}"/>
              </a:ext>
            </a:extLst>
          </p:cNvPr>
          <p:cNvSpPr>
            <a:spLocks noGrp="1"/>
          </p:cNvSpPr>
          <p:nvPr>
            <p:ph type="dt" sz="half" idx="10"/>
          </p:nvPr>
        </p:nvSpPr>
        <p:spPr/>
        <p:txBody>
          <a:bodyPr/>
          <a:lstStyle>
            <a:lvl1pPr rtl="0">
              <a:defRPr/>
            </a:lvl1pPr>
          </a:lstStyle>
          <a:p>
            <a:fld id="{3393CB94-5BA6-4B5C-8025-21D6F4E52D5E}" type="datetime1">
              <a:rPr lang="da-DK" smtClean="0"/>
              <a:pPr/>
              <a:t>03-02-2023</a:t>
            </a:fld>
            <a:endParaRPr lang="da-DK"/>
          </a:p>
        </p:txBody>
      </p:sp>
      <p:sp>
        <p:nvSpPr>
          <p:cNvPr id="9" name="Footer Placeholder 8">
            <a:extLst>
              <a:ext uri="{FF2B5EF4-FFF2-40B4-BE49-F238E27FC236}">
                <a16:creationId xmlns:a16="http://schemas.microsoft.com/office/drawing/2014/main" id="{463160CC-677A-4E30-9B6F-4DD30FA62861}"/>
              </a:ext>
            </a:extLst>
          </p:cNvPr>
          <p:cNvSpPr>
            <a:spLocks noGrp="1"/>
          </p:cNvSpPr>
          <p:nvPr>
            <p:ph type="ftr" sz="quarter" idx="11"/>
          </p:nvPr>
        </p:nvSpPr>
        <p:spPr>
          <a:xfrm>
            <a:off x="4657725" y="6438798"/>
            <a:ext cx="5562275"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6BF8DDD7-7966-45A0-AD48-A99BD1B4967F}"/>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13" name="Lav dynamik">
            <a:extLst>
              <a:ext uri="{FF2B5EF4-FFF2-40B4-BE49-F238E27FC236}">
                <a16:creationId xmlns:a16="http://schemas.microsoft.com/office/drawing/2014/main" id="{A4A15578-12D5-4CA3-AE58-36E6DB03E8B8}"/>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tx2"/>
                </a:solidFill>
              </a:rPr>
              <a:t>Ramboll</a:t>
            </a:r>
          </a:p>
        </p:txBody>
      </p:sp>
    </p:spTree>
    <p:extLst>
      <p:ext uri="{BB962C8B-B14F-4D97-AF65-F5344CB8AC3E}">
        <p14:creationId xmlns:p14="http://schemas.microsoft.com/office/powerpoint/2010/main" val="4246638903"/>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ocean">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E53B51C-6617-44DF-A9BD-BD3480363F5B}"/>
              </a:ext>
            </a:extLst>
          </p:cNvPr>
          <p:cNvGraphicFramePr>
            <a:graphicFrameLocks noChangeAspect="1"/>
          </p:cNvGraphicFramePr>
          <p:nvPr userDrawn="1">
            <p:custDataLst>
              <p:tags r:id="rId1"/>
            </p:custDataLst>
            <p:extLst>
              <p:ext uri="{D42A27DB-BD31-4B8C-83A1-F6EECF244321}">
                <p14:modId xmlns:p14="http://schemas.microsoft.com/office/powerpoint/2010/main" val="284394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FE53B51C-6617-44DF-A9BD-BD3480363F5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bwMode="white">
          <a:xfrm>
            <a:off x="7260312" y="654051"/>
            <a:ext cx="4575290" cy="2349448"/>
          </a:xfrm>
        </p:spPr>
        <p:txBody>
          <a:bodyPr vert="horz"/>
          <a:lstStyle>
            <a:lvl1pPr rtl="0">
              <a:lnSpc>
                <a:spcPct val="91000"/>
              </a:lnSpc>
              <a:defRPr sz="4100">
                <a:solidFill>
                  <a:schemeClr val="tx2"/>
                </a:solidFill>
              </a:defRPr>
            </a:lvl1pPr>
          </a:lstStyle>
          <a:p>
            <a:r>
              <a:rPr lang="da-DK" noProof="0"/>
              <a:t>Click to add title</a:t>
            </a:r>
          </a:p>
        </p:txBody>
      </p:sp>
      <p:sp>
        <p:nvSpPr>
          <p:cNvPr id="3" name="Content Placeholder 2"/>
          <p:cNvSpPr>
            <a:spLocks noGrp="1"/>
          </p:cNvSpPr>
          <p:nvPr>
            <p:ph idx="1" hasCustomPrompt="1"/>
          </p:nvPr>
        </p:nvSpPr>
        <p:spPr bwMode="white">
          <a:xfrm>
            <a:off x="7260312" y="3352800"/>
            <a:ext cx="4575290" cy="2772697"/>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bwMode="white"/>
        <p:txBody>
          <a:bodyPr/>
          <a:lstStyle>
            <a:lvl1pPr rtl="0">
              <a:defRPr>
                <a:solidFill>
                  <a:schemeClr val="tx2"/>
                </a:solidFill>
              </a:defRPr>
            </a:lvl1pPr>
          </a:lstStyle>
          <a:p>
            <a:fld id="{29D73515-F0A6-4B30-A688-5D4CF44B9186}" type="datetime1">
              <a:rPr lang="da-DK" smtClean="0"/>
              <a:pPr/>
              <a:t>03-02-2023</a:t>
            </a:fld>
            <a:endParaRPr lang="da-DK"/>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61225" y="6367354"/>
            <a:ext cx="2957513" cy="215444"/>
          </a:xfrm>
        </p:spPr>
        <p:txBody>
          <a:bodyPr/>
          <a:lstStyle>
            <a:lvl1pPr rtl="0">
              <a:defRPr/>
            </a:lvl1pPr>
          </a:lstStyle>
          <a:p>
            <a:endParaRPr lang="da-DK"/>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bwMode="white"/>
        <p:txBody>
          <a:bodyPr/>
          <a:lstStyle>
            <a:lvl1pPr rtl="0">
              <a:defRPr>
                <a:solidFill>
                  <a:schemeClr val="tx2"/>
                </a:solidFill>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7888237"/>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 content  key message ocea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4DCC80B-CA1B-42C1-925B-B49AB5DE3F9F}"/>
              </a:ext>
            </a:extLst>
          </p:cNvPr>
          <p:cNvGraphicFramePr>
            <a:graphicFrameLocks noChangeAspect="1"/>
          </p:cNvGraphicFramePr>
          <p:nvPr userDrawn="1">
            <p:custDataLst>
              <p:tags r:id="rId1"/>
            </p:custDataLst>
            <p:extLst>
              <p:ext uri="{D42A27DB-BD31-4B8C-83A1-F6EECF244321}">
                <p14:modId xmlns:p14="http://schemas.microsoft.com/office/powerpoint/2010/main" val="14399387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D4DCC80B-CA1B-42C1-925B-B49AB5DE3F9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bwMode="white">
          <a:xfrm>
            <a:off x="360000" y="654051"/>
            <a:ext cx="3584974" cy="2136774"/>
          </a:xfrm>
        </p:spPr>
        <p:txBody>
          <a:bodyPr vert="horz"/>
          <a:lstStyle>
            <a:lvl1pPr rtl="0">
              <a:lnSpc>
                <a:spcPct val="91000"/>
              </a:lnSpc>
              <a:defRPr sz="4100">
                <a:solidFill>
                  <a:schemeClr val="tx2"/>
                </a:solidFill>
              </a:defRPr>
            </a:lvl1pPr>
          </a:lstStyle>
          <a:p>
            <a:r>
              <a:rPr lang="da-DK" noProof="0"/>
              <a:t>Click to add title</a:t>
            </a:r>
          </a:p>
        </p:txBody>
      </p:sp>
      <p:sp>
        <p:nvSpPr>
          <p:cNvPr id="3" name="Content Placeholder 2"/>
          <p:cNvSpPr>
            <a:spLocks noGrp="1"/>
          </p:cNvSpPr>
          <p:nvPr>
            <p:ph idx="1" hasCustomPrompt="1"/>
          </p:nvPr>
        </p:nvSpPr>
        <p:spPr bwMode="white">
          <a:xfrm>
            <a:off x="360000" y="3352800"/>
            <a:ext cx="3584974" cy="2772697"/>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E8AE0849-ADA5-4C35-BD3D-32AEC0275BFE}"/>
              </a:ext>
            </a:extLst>
          </p:cNvPr>
          <p:cNvSpPr>
            <a:spLocks noGrp="1"/>
          </p:cNvSpPr>
          <p:nvPr>
            <p:ph type="dt" sz="half" idx="10"/>
          </p:nvPr>
        </p:nvSpPr>
        <p:spPr/>
        <p:txBody>
          <a:bodyPr/>
          <a:lstStyle>
            <a:lvl1pPr rtl="0">
              <a:defRPr/>
            </a:lvl1pPr>
          </a:lstStyle>
          <a:p>
            <a:fld id="{B6F065B1-CCC8-4072-99B6-C71232109F4F}" type="datetime1">
              <a:rPr lang="da-DK" smtClean="0"/>
              <a:pPr/>
              <a:t>03-02-2023</a:t>
            </a:fld>
            <a:endParaRPr lang="da-DK"/>
          </a:p>
        </p:txBody>
      </p:sp>
      <p:sp>
        <p:nvSpPr>
          <p:cNvPr id="9" name="Footer Placeholder 8">
            <a:extLst>
              <a:ext uri="{FF2B5EF4-FFF2-40B4-BE49-F238E27FC236}">
                <a16:creationId xmlns:a16="http://schemas.microsoft.com/office/drawing/2014/main" id="{71AB1FEE-9EFB-4823-A0D2-ECFD3E905429}"/>
              </a:ext>
            </a:extLst>
          </p:cNvPr>
          <p:cNvSpPr>
            <a:spLocks noGrp="1"/>
          </p:cNvSpPr>
          <p:nvPr>
            <p:ph type="ftr" sz="quarter" idx="11"/>
          </p:nvPr>
        </p:nvSpPr>
        <p:spPr>
          <a:xfrm>
            <a:off x="4657725" y="6438798"/>
            <a:ext cx="5562275"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14A6979C-ADCB-4300-A9EA-07138DC9371F}"/>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13" name="Lav dynamik">
            <a:extLst>
              <a:ext uri="{FF2B5EF4-FFF2-40B4-BE49-F238E27FC236}">
                <a16:creationId xmlns:a16="http://schemas.microsoft.com/office/drawing/2014/main" id="{B1EEDA58-6175-4232-A50D-8C1F8D8DDEA6}"/>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tx2"/>
                </a:solidFill>
              </a:rPr>
              <a:t>Ramboll</a:t>
            </a:r>
          </a:p>
        </p:txBody>
      </p:sp>
    </p:spTree>
    <p:extLst>
      <p:ext uri="{BB962C8B-B14F-4D97-AF65-F5344CB8AC3E}">
        <p14:creationId xmlns:p14="http://schemas.microsoft.com/office/powerpoint/2010/main" val="2638929647"/>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grass">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3FE8520-24A3-48D5-A339-BF98E17D9B81}"/>
              </a:ext>
            </a:extLst>
          </p:cNvPr>
          <p:cNvGraphicFramePr>
            <a:graphicFrameLocks noChangeAspect="1"/>
          </p:cNvGraphicFramePr>
          <p:nvPr userDrawn="1">
            <p:custDataLst>
              <p:tags r:id="rId1"/>
            </p:custDataLst>
            <p:extLst>
              <p:ext uri="{D42A27DB-BD31-4B8C-83A1-F6EECF244321}">
                <p14:modId xmlns:p14="http://schemas.microsoft.com/office/powerpoint/2010/main" val="23192486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E3FE8520-24A3-48D5-A339-BF98E17D9B8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7260312" y="654051"/>
            <a:ext cx="4575290" cy="2349448"/>
          </a:xfrm>
        </p:spPr>
        <p:txBody>
          <a:bodyPr vert="horz"/>
          <a:lstStyle>
            <a:lvl1pPr rtl="0">
              <a:lnSpc>
                <a:spcPct val="91000"/>
              </a:lnSpc>
              <a:defRPr sz="4100">
                <a:solidFill>
                  <a:schemeClr val="accent2"/>
                </a:solidFill>
              </a:defRPr>
            </a:lvl1pPr>
          </a:lstStyle>
          <a:p>
            <a:r>
              <a:rPr lang="da-DK" noProof="0"/>
              <a:t>Click to add title</a:t>
            </a:r>
          </a:p>
        </p:txBody>
      </p:sp>
      <p:sp>
        <p:nvSpPr>
          <p:cNvPr id="3" name="Content Placeholder 2"/>
          <p:cNvSpPr>
            <a:spLocks noGrp="1"/>
          </p:cNvSpPr>
          <p:nvPr>
            <p:ph idx="1" hasCustomPrompt="1"/>
          </p:nvPr>
        </p:nvSpPr>
        <p:spPr>
          <a:xfrm>
            <a:off x="7260312" y="3352800"/>
            <a:ext cx="4575290" cy="2772697"/>
          </a:xfrm>
        </p:spPr>
        <p:txBody>
          <a:bodyPr/>
          <a:lstStyle>
            <a:lvl1pPr rtl="0">
              <a:defRPr>
                <a:solidFill>
                  <a:schemeClr val="accent2"/>
                </a:solidFill>
              </a:defRPr>
            </a:lvl1pPr>
            <a:lvl2pPr rtl="0">
              <a:defRPr>
                <a:solidFill>
                  <a:schemeClr val="accent2"/>
                </a:solidFill>
              </a:defRPr>
            </a:lvl2pPr>
            <a:lvl3pPr rtl="0">
              <a:defRPr>
                <a:solidFill>
                  <a:schemeClr val="accent2"/>
                </a:solidFill>
              </a:defRPr>
            </a:lvl3pPr>
            <a:lvl4pPr rtl="0">
              <a:defRPr>
                <a:solidFill>
                  <a:schemeClr val="accent2"/>
                </a:solidFill>
              </a:defRPr>
            </a:lvl4pPr>
            <a:lvl5pPr rtl="0">
              <a:defRPr>
                <a:solidFill>
                  <a:schemeClr val="accent2"/>
                </a:solidFill>
              </a:defRPr>
            </a:lvl5pPr>
            <a:lvl6pPr rtl="0">
              <a:defRPr>
                <a:solidFill>
                  <a:schemeClr val="accent2"/>
                </a:solidFill>
              </a:defRPr>
            </a:lvl6pPr>
            <a:lvl7pPr rtl="0">
              <a:defRPr>
                <a:solidFill>
                  <a:schemeClr val="accent2"/>
                </a:solidFill>
              </a:defRPr>
            </a:lvl7pPr>
            <a:lvl8pPr rtl="0">
              <a:defRPr>
                <a:solidFill>
                  <a:schemeClr val="accent2"/>
                </a:solidFill>
              </a:defRPr>
            </a:lvl8pPr>
            <a:lvl9pPr rtl="0">
              <a:defRPr>
                <a:solidFill>
                  <a:schemeClr val="accent2"/>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rtl="0">
              <a:defRPr>
                <a:solidFill>
                  <a:schemeClr val="accent2"/>
                </a:solidFill>
              </a:defRPr>
            </a:lvl1pPr>
          </a:lstStyle>
          <a:p>
            <a:fld id="{4C0216E3-463B-4CB8-BE43-497F498BEEEE}" type="datetime1">
              <a:rPr lang="da-DK" smtClean="0"/>
              <a:pPr/>
              <a:t>03-02-2023</a:t>
            </a:fld>
            <a:endParaRPr lang="da-DK"/>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53288" y="6367354"/>
            <a:ext cx="2965450" cy="215444"/>
          </a:xfrm>
        </p:spPr>
        <p:txBody>
          <a:bodyPr/>
          <a:lstStyle>
            <a:lvl1pPr rtl="0">
              <a:defRPr>
                <a:solidFill>
                  <a:schemeClr val="accent2"/>
                </a:solidFill>
              </a:defRPr>
            </a:lvl1pPr>
          </a:lstStyle>
          <a:p>
            <a:endParaRPr lang="da-DK"/>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rtl="0">
              <a:defRPr>
                <a:solidFill>
                  <a:schemeClr val="accent2"/>
                </a:solidFill>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2259937643"/>
      </p:ext>
    </p:extLst>
  </p:cSld>
  <p:clrMapOvr>
    <a:masterClrMapping/>
  </p:clrMapOvr>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wo content key message gras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8F232F3-17CC-4766-B05D-DCD55CD707FA}"/>
              </a:ext>
            </a:extLst>
          </p:cNvPr>
          <p:cNvGraphicFramePr>
            <a:graphicFrameLocks noChangeAspect="1"/>
          </p:cNvGraphicFramePr>
          <p:nvPr userDrawn="1">
            <p:custDataLst>
              <p:tags r:id="rId1"/>
            </p:custDataLst>
            <p:extLst>
              <p:ext uri="{D42A27DB-BD31-4B8C-83A1-F6EECF244321}">
                <p14:modId xmlns:p14="http://schemas.microsoft.com/office/powerpoint/2010/main" val="11962123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88F232F3-17CC-4766-B05D-DCD55CD707F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60000" y="654051"/>
            <a:ext cx="3584974" cy="2136774"/>
          </a:xfrm>
        </p:spPr>
        <p:txBody>
          <a:bodyPr vert="horz"/>
          <a:lstStyle>
            <a:lvl1pPr rtl="0">
              <a:lnSpc>
                <a:spcPct val="91000"/>
              </a:lnSpc>
              <a:defRPr sz="4100">
                <a:solidFill>
                  <a:schemeClr val="accent2"/>
                </a:solidFill>
              </a:defRPr>
            </a:lvl1pPr>
          </a:lstStyle>
          <a:p>
            <a:r>
              <a:rPr lang="da-DK" noProof="0"/>
              <a:t>Click to add title</a:t>
            </a:r>
          </a:p>
        </p:txBody>
      </p:sp>
      <p:sp>
        <p:nvSpPr>
          <p:cNvPr id="3" name="Content Placeholder 2"/>
          <p:cNvSpPr>
            <a:spLocks noGrp="1"/>
          </p:cNvSpPr>
          <p:nvPr>
            <p:ph idx="1" hasCustomPrompt="1"/>
          </p:nvPr>
        </p:nvSpPr>
        <p:spPr>
          <a:xfrm>
            <a:off x="360000" y="3352800"/>
            <a:ext cx="3584974" cy="2772697"/>
          </a:xfrm>
        </p:spPr>
        <p:txBody>
          <a:bodyPr/>
          <a:lstStyle>
            <a:lvl1pPr rtl="0">
              <a:defRPr>
                <a:solidFill>
                  <a:schemeClr val="accent2"/>
                </a:solidFill>
              </a:defRPr>
            </a:lvl1pPr>
            <a:lvl2pPr rtl="0">
              <a:defRPr>
                <a:solidFill>
                  <a:schemeClr val="accent2"/>
                </a:solidFill>
              </a:defRPr>
            </a:lvl2pPr>
            <a:lvl3pPr rtl="0">
              <a:defRPr>
                <a:solidFill>
                  <a:schemeClr val="accent2"/>
                </a:solidFill>
              </a:defRPr>
            </a:lvl3pPr>
            <a:lvl4pPr rtl="0">
              <a:defRPr>
                <a:solidFill>
                  <a:schemeClr val="accent2"/>
                </a:solidFill>
              </a:defRPr>
            </a:lvl4pPr>
            <a:lvl5pPr rtl="0">
              <a:defRPr>
                <a:solidFill>
                  <a:schemeClr val="accent2"/>
                </a:solidFill>
              </a:defRPr>
            </a:lvl5pPr>
            <a:lvl6pPr rtl="0">
              <a:defRPr>
                <a:solidFill>
                  <a:schemeClr val="accent2"/>
                </a:solidFill>
              </a:defRPr>
            </a:lvl6pPr>
            <a:lvl7pPr rtl="0">
              <a:defRPr>
                <a:solidFill>
                  <a:schemeClr val="accent2"/>
                </a:solidFill>
              </a:defRPr>
            </a:lvl7pPr>
            <a:lvl8pPr rtl="0">
              <a:defRPr>
                <a:solidFill>
                  <a:schemeClr val="accent2"/>
                </a:solidFill>
              </a:defRPr>
            </a:lvl8pPr>
            <a:lvl9pPr rtl="0">
              <a:defRPr>
                <a:solidFill>
                  <a:schemeClr val="accent2"/>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1"/>
            <a:ext cx="7170004" cy="5470245"/>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3D33C9E-6521-4DF1-93A8-375CEAEC2975}"/>
              </a:ext>
            </a:extLst>
          </p:cNvPr>
          <p:cNvSpPr>
            <a:spLocks noGrp="1"/>
          </p:cNvSpPr>
          <p:nvPr>
            <p:ph type="dt" sz="half" idx="10"/>
          </p:nvPr>
        </p:nvSpPr>
        <p:spPr/>
        <p:txBody>
          <a:bodyPr/>
          <a:lstStyle>
            <a:lvl1pPr rtl="0">
              <a:defRPr/>
            </a:lvl1pPr>
          </a:lstStyle>
          <a:p>
            <a:fld id="{49EE3078-35F5-4450-8DDB-1711F663AF0B}" type="datetime1">
              <a:rPr lang="da-DK" smtClean="0"/>
              <a:pPr/>
              <a:t>03-02-2023</a:t>
            </a:fld>
            <a:endParaRPr lang="da-DK"/>
          </a:p>
        </p:txBody>
      </p:sp>
      <p:sp>
        <p:nvSpPr>
          <p:cNvPr id="9" name="Footer Placeholder 8">
            <a:extLst>
              <a:ext uri="{FF2B5EF4-FFF2-40B4-BE49-F238E27FC236}">
                <a16:creationId xmlns:a16="http://schemas.microsoft.com/office/drawing/2014/main" id="{8023F77A-3C54-4C93-BB36-E29AEE7A13DC}"/>
              </a:ext>
            </a:extLst>
          </p:cNvPr>
          <p:cNvSpPr>
            <a:spLocks noGrp="1"/>
          </p:cNvSpPr>
          <p:nvPr>
            <p:ph type="ftr" sz="quarter" idx="11"/>
          </p:nvPr>
        </p:nvSpPr>
        <p:spPr>
          <a:xfrm>
            <a:off x="4661997" y="6438798"/>
            <a:ext cx="5558003"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9CE16FDD-BBE2-4F3D-ADDA-ED4FA9CE90F0}"/>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13" name="Lav dynamik">
            <a:extLst>
              <a:ext uri="{FF2B5EF4-FFF2-40B4-BE49-F238E27FC236}">
                <a16:creationId xmlns:a16="http://schemas.microsoft.com/office/drawing/2014/main" id="{F6A1A2FD-ED95-4DEE-9A2C-FB659D867A09}"/>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accent2"/>
                </a:solidFill>
              </a:rPr>
              <a:t>Ramboll</a:t>
            </a:r>
          </a:p>
        </p:txBody>
      </p:sp>
    </p:spTree>
    <p:extLst>
      <p:ext uri="{BB962C8B-B14F-4D97-AF65-F5344CB8AC3E}">
        <p14:creationId xmlns:p14="http://schemas.microsoft.com/office/powerpoint/2010/main" val="2993582613"/>
      </p:ext>
    </p:extLst>
  </p:cSld>
  <p:clrMapOvr>
    <a:masterClrMapping/>
  </p:clrMapOvr>
  <p:extLst>
    <p:ext uri="{DCECCB84-F9BA-43D5-87BE-67443E8EF086}">
      <p15:sldGuideLst xmlns:p15="http://schemas.microsoft.com/office/powerpoint/2012/main">
        <p15:guide id="1" pos="2936">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0CD2189-9650-477A-85BC-7A51E3A993E7}"/>
              </a:ext>
            </a:extLst>
          </p:cNvPr>
          <p:cNvGraphicFramePr>
            <a:graphicFrameLocks noChangeAspect="1"/>
          </p:cNvGraphicFramePr>
          <p:nvPr userDrawn="1">
            <p:custDataLst>
              <p:tags r:id="rId1"/>
            </p:custDataLst>
            <p:extLst>
              <p:ext uri="{D42A27DB-BD31-4B8C-83A1-F6EECF244321}">
                <p14:modId xmlns:p14="http://schemas.microsoft.com/office/powerpoint/2010/main" val="1839002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A0CD2189-9650-477A-85BC-7A51E3A993E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Date Placeholder 6" hidden="1">
            <a:extLst>
              <a:ext uri="{FF2B5EF4-FFF2-40B4-BE49-F238E27FC236}">
                <a16:creationId xmlns:a16="http://schemas.microsoft.com/office/drawing/2014/main" id="{B1DFE0D9-0BA4-4026-8A37-2B9467024CB1}"/>
              </a:ext>
            </a:extLst>
          </p:cNvPr>
          <p:cNvSpPr>
            <a:spLocks noGrp="1"/>
          </p:cNvSpPr>
          <p:nvPr>
            <p:ph type="dt" sz="half" idx="15"/>
          </p:nvPr>
        </p:nvSpPr>
        <p:spPr>
          <a:xfrm>
            <a:off x="0" y="6858000"/>
            <a:ext cx="0" cy="0"/>
          </a:xfrm>
        </p:spPr>
        <p:txBody>
          <a:bodyPr/>
          <a:lstStyle>
            <a:lvl1pPr rtl="0">
              <a:defRPr sz="100">
                <a:noFill/>
              </a:defRPr>
            </a:lvl1pPr>
          </a:lstStyle>
          <a:p>
            <a:fld id="{87CEE0B2-D606-4C87-BD16-18AC95AF549F}" type="datetime1">
              <a:rPr lang="da-DK" smtClean="0"/>
              <a:pPr/>
              <a:t>03-02-2023</a:t>
            </a:fld>
            <a:endParaRPr lang="da-DK"/>
          </a:p>
        </p:txBody>
      </p:sp>
      <p:sp>
        <p:nvSpPr>
          <p:cNvPr id="10" name="Slide Number Placeholder 10" hidden="1">
            <a:extLst>
              <a:ext uri="{FF2B5EF4-FFF2-40B4-BE49-F238E27FC236}">
                <a16:creationId xmlns:a16="http://schemas.microsoft.com/office/drawing/2014/main" id="{B99F8788-0F5A-48AA-8CA3-6BDF988C91FB}"/>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14" name="Footer Placeholder 8" hidden="1">
            <a:extLst>
              <a:ext uri="{FF2B5EF4-FFF2-40B4-BE49-F238E27FC236}">
                <a16:creationId xmlns:a16="http://schemas.microsoft.com/office/drawing/2014/main" id="{4D05E2D1-BF97-4F56-A04F-48768FE304DB}"/>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Background">
            <a:extLst>
              <a:ext uri="{FF2B5EF4-FFF2-40B4-BE49-F238E27FC236}">
                <a16:creationId xmlns:a16="http://schemas.microsoft.com/office/drawing/2014/main" id="{AB09C097-1BD9-4120-AB83-44067D1B149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13" name="Picture Placeholder 3">
            <a:extLst>
              <a:ext uri="{FF2B5EF4-FFF2-40B4-BE49-F238E27FC236}">
                <a16:creationId xmlns:a16="http://schemas.microsoft.com/office/drawing/2014/main" id="{A3ADEAA8-6B38-44C6-9245-01A3512C101B}"/>
              </a:ext>
            </a:extLst>
          </p:cNvPr>
          <p:cNvSpPr>
            <a:spLocks noGrp="1"/>
          </p:cNvSpPr>
          <p:nvPr>
            <p:ph type="pic" sz="quarter" idx="14" hasCustomPrompt="1"/>
          </p:nvPr>
        </p:nvSpPr>
        <p:spPr>
          <a:xfrm>
            <a:off x="0" y="0"/>
            <a:ext cx="121920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p:txBody>
          <a:bodyPr vert="horz"/>
          <a:lstStyle>
            <a:lvl1pPr rtl="0">
              <a:defRPr/>
            </a:lvl1pPr>
          </a:lstStyle>
          <a:p>
            <a:r>
              <a:rPr lang="da-DK" noProof="0"/>
              <a:t>Click to add title</a:t>
            </a:r>
          </a:p>
        </p:txBody>
      </p:sp>
    </p:spTree>
    <p:extLst>
      <p:ext uri="{BB962C8B-B14F-4D97-AF65-F5344CB8AC3E}">
        <p14:creationId xmlns:p14="http://schemas.microsoft.com/office/powerpoint/2010/main" val="252741095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Breaker (A)">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CF2A449F-63F0-4261-AFD8-ACCA8BD05C33}"/>
              </a:ext>
            </a:extLst>
          </p:cNvPr>
          <p:cNvGraphicFramePr>
            <a:graphicFrameLocks noChangeAspect="1"/>
          </p:cNvGraphicFramePr>
          <p:nvPr userDrawn="1">
            <p:custDataLst>
              <p:tags r:id="rId1"/>
            </p:custDataLst>
            <p:extLst>
              <p:ext uri="{D42A27DB-BD31-4B8C-83A1-F6EECF244321}">
                <p14:modId xmlns:p14="http://schemas.microsoft.com/office/powerpoint/2010/main" val="6432377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CF2A449F-63F0-4261-AFD8-ACCA8BD05C3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ctrTitle" hasCustomPrompt="1"/>
          </p:nvPr>
        </p:nvSpPr>
        <p:spPr bwMode="white">
          <a:xfrm>
            <a:off x="1350000" y="1122363"/>
            <a:ext cx="8509963" cy="1984631"/>
          </a:xfrm>
        </p:spPr>
        <p:txBody>
          <a:bodyPr vert="horz" anchor="b"/>
          <a:lstStyle>
            <a:lvl1pPr algn="l" rtl="0">
              <a:defRPr sz="6000">
                <a:solidFill>
                  <a:schemeClr val="bg2"/>
                </a:solidFill>
              </a:defRPr>
            </a:lvl1pPr>
          </a:lstStyle>
          <a:p>
            <a:r>
              <a:rPr lang="da-DK" noProof="0"/>
              <a:t>Click to add </a:t>
            </a:r>
            <a:r>
              <a:rPr lang="da-DK"/>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rtl="0">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da-DK"/>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rtl="0">
              <a:defRPr>
                <a:solidFill>
                  <a:schemeClr val="bg2"/>
                </a:solidFill>
              </a:defRPr>
            </a:lvl1pPr>
          </a:lstStyle>
          <a:p>
            <a:fld id="{075B1503-1805-4DC5-AF6E-FDE48DB177B4}" type="datetime1">
              <a:rPr lang="da-DK" smtClean="0"/>
              <a:pPr/>
              <a:t>03-02-2023</a:t>
            </a:fld>
            <a:endParaRPr lang="da-DK"/>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rtl="0">
              <a:defRPr>
                <a:solidFill>
                  <a:schemeClr val="bg2"/>
                </a:solidFill>
              </a:defRPr>
            </a:lvl1pPr>
          </a:lstStyle>
          <a:p>
            <a:endParaRPr lang="da-DK"/>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rtl="0">
              <a:defRPr>
                <a:solidFill>
                  <a:schemeClr val="bg2"/>
                </a:solidFill>
              </a:defRPr>
            </a:lvl1pPr>
          </a:lstStyle>
          <a:p>
            <a:fld id="{23AA811B-2EBD-4900-905E-5BE206449611}" type="slidenum">
              <a:rPr lang="da-DK" smtClean="0"/>
              <a:pPr/>
              <a:t>‹#›</a:t>
            </a:fld>
            <a:endParaRPr lang="da-DK"/>
          </a:p>
        </p:txBody>
      </p:sp>
      <p:sp>
        <p:nvSpPr>
          <p:cNvPr id="11" name="Lav dynamik">
            <a:extLst>
              <a:ext uri="{FF2B5EF4-FFF2-40B4-BE49-F238E27FC236}">
                <a16:creationId xmlns:a16="http://schemas.microsoft.com/office/drawing/2014/main" id="{01B40D1A-C761-49C0-BCA5-BA2972BD1B0E}"/>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2"/>
                </a:solidFill>
              </a:rPr>
              <a:t>Ramboll</a:t>
            </a:r>
          </a:p>
        </p:txBody>
      </p:sp>
    </p:spTree>
    <p:extLst>
      <p:ext uri="{BB962C8B-B14F-4D97-AF65-F5344CB8AC3E}">
        <p14:creationId xmlns:p14="http://schemas.microsoft.com/office/powerpoint/2010/main" val="969793231"/>
      </p:ext>
    </p:extLst>
  </p:cSld>
  <p:clrMapOvr>
    <a:overrideClrMapping bg1="dk1" tx1="lt1" bg2="dk2" tx2="lt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Breaker (B)">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49AF7C25-4370-4339-B323-813EDFF5383A}"/>
              </a:ext>
            </a:extLst>
          </p:cNvPr>
          <p:cNvGraphicFramePr>
            <a:graphicFrameLocks noChangeAspect="1"/>
          </p:cNvGraphicFramePr>
          <p:nvPr userDrawn="1">
            <p:custDataLst>
              <p:tags r:id="rId1"/>
            </p:custDataLst>
            <p:extLst>
              <p:ext uri="{D42A27DB-BD31-4B8C-83A1-F6EECF244321}">
                <p14:modId xmlns:p14="http://schemas.microsoft.com/office/powerpoint/2010/main" val="18490647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49AF7C25-4370-4339-B323-813EDFF5383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ctrTitle" hasCustomPrompt="1"/>
          </p:nvPr>
        </p:nvSpPr>
        <p:spPr bwMode="white">
          <a:xfrm>
            <a:off x="1350000" y="1122363"/>
            <a:ext cx="8509963" cy="1984631"/>
          </a:xfrm>
        </p:spPr>
        <p:txBody>
          <a:bodyPr vert="horz" anchor="b"/>
          <a:lstStyle>
            <a:lvl1pPr algn="l" rtl="0">
              <a:defRPr sz="6000">
                <a:solidFill>
                  <a:schemeClr val="tx1"/>
                </a:solidFill>
              </a:defRPr>
            </a:lvl1pPr>
          </a:lstStyle>
          <a:p>
            <a:r>
              <a:rPr lang="da-DK" noProof="0"/>
              <a:t>Click to add </a:t>
            </a:r>
            <a:r>
              <a:rPr lang="da-DK"/>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rtl="0">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da-DK"/>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rtl="0">
              <a:defRPr>
                <a:solidFill>
                  <a:schemeClr val="tx1"/>
                </a:solidFill>
              </a:defRPr>
            </a:lvl1pPr>
          </a:lstStyle>
          <a:p>
            <a:fld id="{F24941B2-5F7F-4165-B2DE-D010B7A4A5F5}" type="datetime1">
              <a:rPr lang="da-DK" smtClean="0"/>
              <a:pPr/>
              <a:t>03-02-2023</a:t>
            </a:fld>
            <a:endParaRPr lang="da-DK"/>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rtl="0">
              <a:defRPr>
                <a:solidFill>
                  <a:schemeClr val="tx1"/>
                </a:solidFill>
              </a:defRPr>
            </a:lvl1pPr>
          </a:lstStyle>
          <a:p>
            <a:endParaRPr lang="da-DK"/>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rtl="0">
              <a:defRPr>
                <a:solidFill>
                  <a:schemeClr val="tx1"/>
                </a:solidFill>
              </a:defRPr>
            </a:lvl1pPr>
          </a:lstStyle>
          <a:p>
            <a:fld id="{23AA811B-2EBD-4900-905E-5BE206449611}" type="slidenum">
              <a:rPr lang="da-DK" smtClean="0"/>
              <a:pPr/>
              <a:t>‹#›</a:t>
            </a:fld>
            <a:endParaRPr lang="da-DK"/>
          </a:p>
        </p:txBody>
      </p:sp>
      <p:sp>
        <p:nvSpPr>
          <p:cNvPr id="10" name="Lav dynamik">
            <a:extLst>
              <a:ext uri="{FF2B5EF4-FFF2-40B4-BE49-F238E27FC236}">
                <a16:creationId xmlns:a16="http://schemas.microsoft.com/office/drawing/2014/main" id="{D556956A-96D6-4D98-8C29-19A32FDF3B33}"/>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tx1"/>
                </a:solidFill>
              </a:rPr>
              <a:t>Ramboll</a:t>
            </a:r>
          </a:p>
        </p:txBody>
      </p:sp>
    </p:spTree>
    <p:extLst>
      <p:ext uri="{BB962C8B-B14F-4D97-AF65-F5344CB8AC3E}">
        <p14:creationId xmlns:p14="http://schemas.microsoft.com/office/powerpoint/2010/main" val="403093137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8.xml"/><Relationship Id="rId18" Type="http://schemas.openxmlformats.org/officeDocument/2006/relationships/slideLayout" Target="../slideLayouts/slideLayout73.xml"/><Relationship Id="rId26" Type="http://schemas.openxmlformats.org/officeDocument/2006/relationships/slideLayout" Target="../slideLayouts/slideLayout81.xml"/><Relationship Id="rId39" Type="http://schemas.openxmlformats.org/officeDocument/2006/relationships/slideLayout" Target="../slideLayouts/slideLayout94.xml"/><Relationship Id="rId21" Type="http://schemas.openxmlformats.org/officeDocument/2006/relationships/slideLayout" Target="../slideLayouts/slideLayout76.xml"/><Relationship Id="rId34" Type="http://schemas.openxmlformats.org/officeDocument/2006/relationships/slideLayout" Target="../slideLayouts/slideLayout89.xml"/><Relationship Id="rId42" Type="http://schemas.openxmlformats.org/officeDocument/2006/relationships/slideLayout" Target="../slideLayouts/slideLayout97.xml"/><Relationship Id="rId47" Type="http://schemas.openxmlformats.org/officeDocument/2006/relationships/slideLayout" Target="../slideLayouts/slideLayout102.xml"/><Relationship Id="rId50" Type="http://schemas.openxmlformats.org/officeDocument/2006/relationships/slideLayout" Target="../slideLayouts/slideLayout105.xml"/><Relationship Id="rId55" Type="http://schemas.openxmlformats.org/officeDocument/2006/relationships/slideLayout" Target="../slideLayouts/slideLayout110.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5" Type="http://schemas.openxmlformats.org/officeDocument/2006/relationships/slideLayout" Target="../slideLayouts/slideLayout80.xml"/><Relationship Id="rId33" Type="http://schemas.openxmlformats.org/officeDocument/2006/relationships/slideLayout" Target="../slideLayouts/slideLayout88.xml"/><Relationship Id="rId38" Type="http://schemas.openxmlformats.org/officeDocument/2006/relationships/slideLayout" Target="../slideLayouts/slideLayout93.xml"/><Relationship Id="rId46" Type="http://schemas.openxmlformats.org/officeDocument/2006/relationships/slideLayout" Target="../slideLayouts/slideLayout101.xml"/><Relationship Id="rId59" Type="http://schemas.openxmlformats.org/officeDocument/2006/relationships/image" Target="../media/image1.emf"/><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slideLayout" Target="../slideLayouts/slideLayout75.xml"/><Relationship Id="rId29" Type="http://schemas.openxmlformats.org/officeDocument/2006/relationships/slideLayout" Target="../slideLayouts/slideLayout84.xml"/><Relationship Id="rId41" Type="http://schemas.openxmlformats.org/officeDocument/2006/relationships/slideLayout" Target="../slideLayouts/slideLayout96.xml"/><Relationship Id="rId54" Type="http://schemas.openxmlformats.org/officeDocument/2006/relationships/slideLayout" Target="../slideLayouts/slideLayout109.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24" Type="http://schemas.openxmlformats.org/officeDocument/2006/relationships/slideLayout" Target="../slideLayouts/slideLayout79.xml"/><Relationship Id="rId32" Type="http://schemas.openxmlformats.org/officeDocument/2006/relationships/slideLayout" Target="../slideLayouts/slideLayout87.xml"/><Relationship Id="rId37" Type="http://schemas.openxmlformats.org/officeDocument/2006/relationships/slideLayout" Target="../slideLayouts/slideLayout92.xml"/><Relationship Id="rId40" Type="http://schemas.openxmlformats.org/officeDocument/2006/relationships/slideLayout" Target="../slideLayouts/slideLayout95.xml"/><Relationship Id="rId45" Type="http://schemas.openxmlformats.org/officeDocument/2006/relationships/slideLayout" Target="../slideLayouts/slideLayout100.xml"/><Relationship Id="rId53" Type="http://schemas.openxmlformats.org/officeDocument/2006/relationships/slideLayout" Target="../slideLayouts/slideLayout108.xml"/><Relationship Id="rId58" Type="http://schemas.openxmlformats.org/officeDocument/2006/relationships/oleObject" Target="../embeddings/oleObject57.bin"/><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slideLayout" Target="../slideLayouts/slideLayout78.xml"/><Relationship Id="rId28" Type="http://schemas.openxmlformats.org/officeDocument/2006/relationships/slideLayout" Target="../slideLayouts/slideLayout83.xml"/><Relationship Id="rId36" Type="http://schemas.openxmlformats.org/officeDocument/2006/relationships/slideLayout" Target="../slideLayouts/slideLayout91.xml"/><Relationship Id="rId49" Type="http://schemas.openxmlformats.org/officeDocument/2006/relationships/slideLayout" Target="../slideLayouts/slideLayout104.xml"/><Relationship Id="rId57" Type="http://schemas.openxmlformats.org/officeDocument/2006/relationships/tags" Target="../tags/tag58.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31" Type="http://schemas.openxmlformats.org/officeDocument/2006/relationships/slideLayout" Target="../slideLayouts/slideLayout86.xml"/><Relationship Id="rId44" Type="http://schemas.openxmlformats.org/officeDocument/2006/relationships/slideLayout" Target="../slideLayouts/slideLayout99.xml"/><Relationship Id="rId52" Type="http://schemas.openxmlformats.org/officeDocument/2006/relationships/slideLayout" Target="../slideLayouts/slideLayout107.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slideLayout" Target="../slideLayouts/slideLayout77.xml"/><Relationship Id="rId27" Type="http://schemas.openxmlformats.org/officeDocument/2006/relationships/slideLayout" Target="../slideLayouts/slideLayout82.xml"/><Relationship Id="rId30" Type="http://schemas.openxmlformats.org/officeDocument/2006/relationships/slideLayout" Target="../slideLayouts/slideLayout85.xml"/><Relationship Id="rId35" Type="http://schemas.openxmlformats.org/officeDocument/2006/relationships/slideLayout" Target="../slideLayouts/slideLayout90.xml"/><Relationship Id="rId43" Type="http://schemas.openxmlformats.org/officeDocument/2006/relationships/slideLayout" Target="../slideLayouts/slideLayout98.xml"/><Relationship Id="rId48" Type="http://schemas.openxmlformats.org/officeDocument/2006/relationships/slideLayout" Target="../slideLayouts/slideLayout103.xml"/><Relationship Id="rId56" Type="http://schemas.openxmlformats.org/officeDocument/2006/relationships/theme" Target="../theme/theme2.xml"/><Relationship Id="rId8" Type="http://schemas.openxmlformats.org/officeDocument/2006/relationships/slideLayout" Target="../slideLayouts/slideLayout63.xml"/><Relationship Id="rId51" Type="http://schemas.openxmlformats.org/officeDocument/2006/relationships/slideLayout" Target="../slideLayouts/slideLayout106.xml"/><Relationship Id="rId3"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45A3CF6-4343-4A8B-9C19-D343D6B48BAA}"/>
              </a:ext>
            </a:extLst>
          </p:cNvPr>
          <p:cNvGraphicFramePr>
            <a:graphicFrameLocks noChangeAspect="1"/>
          </p:cNvGraphicFramePr>
          <p:nvPr userDrawn="1">
            <p:custDataLst>
              <p:tags r:id="rId57"/>
            </p:custDataLst>
            <p:extLst>
              <p:ext uri="{D42A27DB-BD31-4B8C-83A1-F6EECF244321}">
                <p14:modId xmlns:p14="http://schemas.microsoft.com/office/powerpoint/2010/main" val="27216977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8" imgW="408" imgH="408" progId="TCLayout.ActiveDocument.1">
                  <p:embed/>
                </p:oleObj>
              </mc:Choice>
              <mc:Fallback>
                <p:oleObj name="think-cell Slide" r:id="rId58" imgW="408" imgH="408" progId="TCLayout.ActiveDocument.1">
                  <p:embed/>
                  <p:pic>
                    <p:nvPicPr>
                      <p:cNvPr id="6" name="Object 5" hidden="1">
                        <a:extLst>
                          <a:ext uri="{FF2B5EF4-FFF2-40B4-BE49-F238E27FC236}">
                            <a16:creationId xmlns:a16="http://schemas.microsoft.com/office/drawing/2014/main" id="{445A3CF6-4343-4A8B-9C19-D343D6B48BAA}"/>
                          </a:ext>
                        </a:extLst>
                      </p:cNvPr>
                      <p:cNvPicPr/>
                      <p:nvPr/>
                    </p:nvPicPr>
                    <p:blipFill>
                      <a:blip r:embed="rId59"/>
                      <a:stretch>
                        <a:fillRect/>
                      </a:stretch>
                    </p:blipFill>
                    <p:spPr>
                      <a:xfrm>
                        <a:off x="1588" y="1588"/>
                        <a:ext cx="1588" cy="1588"/>
                      </a:xfrm>
                      <a:prstGeom prst="rect">
                        <a:avLst/>
                      </a:prstGeom>
                    </p:spPr>
                  </p:pic>
                </p:oleObj>
              </mc:Fallback>
            </mc:AlternateContent>
          </a:graphicData>
        </a:graphic>
      </p:graphicFrame>
      <p:grpSp>
        <p:nvGrpSpPr>
          <p:cNvPr id="10" name="Group guide" hidden="1">
            <a:extLst>
              <a:ext uri="{FF2B5EF4-FFF2-40B4-BE49-F238E27FC236}">
                <a16:creationId xmlns:a16="http://schemas.microsoft.com/office/drawing/2014/main" id="{15561ECF-7D46-418C-8729-C8ECF83A13E2}"/>
              </a:ext>
            </a:extLst>
          </p:cNvPr>
          <p:cNvGrpSpPr/>
          <p:nvPr userDrawn="1"/>
        </p:nvGrpSpPr>
        <p:grpSpPr>
          <a:xfrm>
            <a:off x="358775" y="652461"/>
            <a:ext cx="11473225" cy="5911853"/>
            <a:chOff x="358775" y="652461"/>
            <a:chExt cx="11473225" cy="5911853"/>
          </a:xfrm>
        </p:grpSpPr>
        <p:sp>
          <p:nvSpPr>
            <p:cNvPr id="11" name="Rectangle 10">
              <a:extLst>
                <a:ext uri="{FF2B5EF4-FFF2-40B4-BE49-F238E27FC236}">
                  <a16:creationId xmlns:a16="http://schemas.microsoft.com/office/drawing/2014/main" id="{879F99D4-F67E-4434-8A77-73CFD8194BE7}"/>
                </a:ext>
              </a:extLst>
            </p:cNvPr>
            <p:cNvSpPr/>
            <p:nvPr userDrawn="1"/>
          </p:nvSpPr>
          <p:spPr>
            <a:xfrm>
              <a:off x="98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2" name="Rectangle 11">
              <a:extLst>
                <a:ext uri="{FF2B5EF4-FFF2-40B4-BE49-F238E27FC236}">
                  <a16:creationId xmlns:a16="http://schemas.microsoft.com/office/drawing/2014/main" id="{7B2247C1-8999-4428-B39C-99101426123D}"/>
                </a:ext>
              </a:extLst>
            </p:cNvPr>
            <p:cNvSpPr/>
            <p:nvPr userDrawn="1"/>
          </p:nvSpPr>
          <p:spPr>
            <a:xfrm>
              <a:off x="360000" y="652462"/>
              <a:ext cx="11472000" cy="5911851"/>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3" name="Rectangle 12">
              <a:extLst>
                <a:ext uri="{FF2B5EF4-FFF2-40B4-BE49-F238E27FC236}">
                  <a16:creationId xmlns:a16="http://schemas.microsoft.com/office/drawing/2014/main" id="{01125219-FD9A-41B2-B1E3-EAB13584C8B0}"/>
                </a:ext>
              </a:extLst>
            </p:cNvPr>
            <p:cNvSpPr/>
            <p:nvPr userDrawn="1"/>
          </p:nvSpPr>
          <p:spPr>
            <a:xfrm>
              <a:off x="358775" y="1828800"/>
              <a:ext cx="11472863" cy="473551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4" name="Rectangle 13">
              <a:extLst>
                <a:ext uri="{FF2B5EF4-FFF2-40B4-BE49-F238E27FC236}">
                  <a16:creationId xmlns:a16="http://schemas.microsoft.com/office/drawing/2014/main" id="{9916D790-5B35-4F06-B6DB-EC1E2EB169A5}"/>
                </a:ext>
              </a:extLst>
            </p:cNvPr>
            <p:cNvSpPr/>
            <p:nvPr userDrawn="1"/>
          </p:nvSpPr>
          <p:spPr>
            <a:xfrm>
              <a:off x="197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5" name="Rectangle 14">
              <a:extLst>
                <a:ext uri="{FF2B5EF4-FFF2-40B4-BE49-F238E27FC236}">
                  <a16:creationId xmlns:a16="http://schemas.microsoft.com/office/drawing/2014/main" id="{BDCB2FC5-A2F6-4A4F-84AA-43534FE975BF}"/>
                </a:ext>
              </a:extLst>
            </p:cNvPr>
            <p:cNvSpPr/>
            <p:nvPr userDrawn="1"/>
          </p:nvSpPr>
          <p:spPr>
            <a:xfrm>
              <a:off x="295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6" name="Rectangle 15">
              <a:extLst>
                <a:ext uri="{FF2B5EF4-FFF2-40B4-BE49-F238E27FC236}">
                  <a16:creationId xmlns:a16="http://schemas.microsoft.com/office/drawing/2014/main" id="{365EB2D0-7A80-405D-B665-12F8D4CC5F63}"/>
                </a:ext>
              </a:extLst>
            </p:cNvPr>
            <p:cNvSpPr/>
            <p:nvPr userDrawn="1"/>
          </p:nvSpPr>
          <p:spPr>
            <a:xfrm>
              <a:off x="394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7" name="Rectangle 16">
              <a:extLst>
                <a:ext uri="{FF2B5EF4-FFF2-40B4-BE49-F238E27FC236}">
                  <a16:creationId xmlns:a16="http://schemas.microsoft.com/office/drawing/2014/main" id="{4E2768B5-D959-48CB-BDED-4EAD8F5FF0AD}"/>
                </a:ext>
              </a:extLst>
            </p:cNvPr>
            <p:cNvSpPr/>
            <p:nvPr userDrawn="1"/>
          </p:nvSpPr>
          <p:spPr>
            <a:xfrm>
              <a:off x="493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8" name="Rectangle 17">
              <a:extLst>
                <a:ext uri="{FF2B5EF4-FFF2-40B4-BE49-F238E27FC236}">
                  <a16:creationId xmlns:a16="http://schemas.microsoft.com/office/drawing/2014/main" id="{CEE85FF8-3F3E-4005-8518-F5A205F1651A}"/>
                </a:ext>
              </a:extLst>
            </p:cNvPr>
            <p:cNvSpPr/>
            <p:nvPr userDrawn="1"/>
          </p:nvSpPr>
          <p:spPr>
            <a:xfrm>
              <a:off x="591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9" name="Rectangle 18">
              <a:extLst>
                <a:ext uri="{FF2B5EF4-FFF2-40B4-BE49-F238E27FC236}">
                  <a16:creationId xmlns:a16="http://schemas.microsoft.com/office/drawing/2014/main" id="{339F7EBC-85F9-49AF-A359-590F00976AFB}"/>
                </a:ext>
              </a:extLst>
            </p:cNvPr>
            <p:cNvSpPr/>
            <p:nvPr userDrawn="1"/>
          </p:nvSpPr>
          <p:spPr>
            <a:xfrm>
              <a:off x="690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0" name="Rectangle 19">
              <a:extLst>
                <a:ext uri="{FF2B5EF4-FFF2-40B4-BE49-F238E27FC236}">
                  <a16:creationId xmlns:a16="http://schemas.microsoft.com/office/drawing/2014/main" id="{17F1FA3E-E852-433E-9D2C-2852FFC2D8B6}"/>
                </a:ext>
              </a:extLst>
            </p:cNvPr>
            <p:cNvSpPr/>
            <p:nvPr userDrawn="1"/>
          </p:nvSpPr>
          <p:spPr>
            <a:xfrm>
              <a:off x="788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1" name="Rectangle 20">
              <a:extLst>
                <a:ext uri="{FF2B5EF4-FFF2-40B4-BE49-F238E27FC236}">
                  <a16:creationId xmlns:a16="http://schemas.microsoft.com/office/drawing/2014/main" id="{52443D88-E494-49A4-9054-8E60E8F2A85E}"/>
                </a:ext>
              </a:extLst>
            </p:cNvPr>
            <p:cNvSpPr/>
            <p:nvPr userDrawn="1"/>
          </p:nvSpPr>
          <p:spPr>
            <a:xfrm>
              <a:off x="887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2" name="Rectangle 21">
              <a:extLst>
                <a:ext uri="{FF2B5EF4-FFF2-40B4-BE49-F238E27FC236}">
                  <a16:creationId xmlns:a16="http://schemas.microsoft.com/office/drawing/2014/main" id="{A83D840B-83FD-46BD-BEA5-2505FBE2EFF8}"/>
                </a:ext>
              </a:extLst>
            </p:cNvPr>
            <p:cNvSpPr/>
            <p:nvPr userDrawn="1"/>
          </p:nvSpPr>
          <p:spPr>
            <a:xfrm>
              <a:off x="986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3" name="Rectangle 22">
              <a:extLst>
                <a:ext uri="{FF2B5EF4-FFF2-40B4-BE49-F238E27FC236}">
                  <a16:creationId xmlns:a16="http://schemas.microsoft.com/office/drawing/2014/main" id="{3ABC8FB8-5C7D-4EA0-B3F8-180CCCB2B78F}"/>
                </a:ext>
              </a:extLst>
            </p:cNvPr>
            <p:cNvSpPr/>
            <p:nvPr userDrawn="1"/>
          </p:nvSpPr>
          <p:spPr>
            <a:xfrm>
              <a:off x="1084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4" name="Rectangle 23">
              <a:extLst>
                <a:ext uri="{FF2B5EF4-FFF2-40B4-BE49-F238E27FC236}">
                  <a16:creationId xmlns:a16="http://schemas.microsoft.com/office/drawing/2014/main" id="{2A6E85EE-3577-48A9-A89C-EA48B414776F}"/>
                </a:ext>
              </a:extLst>
            </p:cNvPr>
            <p:cNvSpPr/>
            <p:nvPr userDrawn="1"/>
          </p:nvSpPr>
          <p:spPr>
            <a:xfrm>
              <a:off x="358775" y="6124575"/>
              <a:ext cx="11473200" cy="439739"/>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grpSp>
      <p:sp>
        <p:nvSpPr>
          <p:cNvPr id="4" name="Logo name">
            <a:extLst>
              <a:ext uri="{FF2B5EF4-FFF2-40B4-BE49-F238E27FC236}">
                <a16:creationId xmlns:a16="http://schemas.microsoft.com/office/drawing/2014/main" id="{01B9A0B6-FAB9-47A4-9AD8-E4A32831A03D}"/>
              </a:ext>
            </a:extLst>
          </p:cNvPr>
          <p:cNvSpPr txBox="1"/>
          <p:nvPr userDrawn="1"/>
        </p:nvSpPr>
        <p:spPr>
          <a:xfrm>
            <a:off x="360000" y="6368400"/>
            <a:ext cx="777600" cy="216000"/>
          </a:xfrm>
          <a:prstGeom prst="rect">
            <a:avLst/>
          </a:prstGeom>
          <a:noFill/>
        </p:spPr>
        <p:txBody>
          <a:bodyPr wrap="square" lIns="0" tIns="0" rIns="0" bIns="0" rtlCol="0" anchor="b" anchorCtr="0">
            <a:noAutofit/>
          </a:bodyPr>
          <a:lstStyle/>
          <a:p>
            <a:pPr rtl="0"/>
            <a:r>
              <a:rPr lang="da-DK" sz="700">
                <a:solidFill>
                  <a:schemeClr val="tx2"/>
                </a:solidFill>
              </a:rPr>
              <a:t>Ramboll</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655200"/>
            <a:ext cx="10483200" cy="936000"/>
          </a:xfrm>
          <a:prstGeom prst="rect">
            <a:avLst/>
          </a:prstGeom>
        </p:spPr>
        <p:txBody>
          <a:bodyPr vert="horz" lIns="0" tIns="0" rIns="0" bIns="0" rtlCol="0" anchor="t" anchorCtr="0">
            <a:noAutofit/>
          </a:bodyPr>
          <a:lstStyle/>
          <a:p>
            <a:r>
              <a:rPr lang="da-DK"/>
              <a:t>Click to add title</a:t>
            </a:r>
          </a:p>
        </p:txBody>
      </p:sp>
      <p:sp>
        <p:nvSpPr>
          <p:cNvPr id="3" name="Text Placeholder 2"/>
          <p:cNvSpPr>
            <a:spLocks noGrp="1"/>
          </p:cNvSpPr>
          <p:nvPr>
            <p:ph type="body" idx="1"/>
          </p:nvPr>
        </p:nvSpPr>
        <p:spPr>
          <a:xfrm>
            <a:off x="360000" y="1828800"/>
            <a:ext cx="11473200" cy="4294800"/>
          </a:xfrm>
          <a:prstGeom prst="rect">
            <a:avLst/>
          </a:prstGeom>
        </p:spPr>
        <p:txBody>
          <a:bodyPr vert="horz" lIns="0" tIns="0" rIns="0" bIns="0" rtlCol="0">
            <a:noAutofit/>
          </a:bodyPr>
          <a:lstStyle/>
          <a:p>
            <a:pPr lvl="0"/>
            <a:r>
              <a:rPr lang="da-DK" noProof="0"/>
              <a:t>Level 1 (Enter+TAB for next text level, SHIFT+TAB to go back in levels)</a:t>
            </a:r>
          </a:p>
          <a:p>
            <a:pPr lvl="1"/>
            <a:r>
              <a:rPr lang="da-DK" noProof="0"/>
              <a:t>Level 2</a:t>
            </a:r>
          </a:p>
          <a:p>
            <a:pPr lvl="2"/>
            <a:r>
              <a:rPr lang="da-DK" noProof="0"/>
              <a:t>Level 3</a:t>
            </a:r>
          </a:p>
          <a:p>
            <a:pPr lvl="3"/>
            <a:r>
              <a:rPr lang="da-DK" noProof="0"/>
              <a:t>Level 4</a:t>
            </a:r>
          </a:p>
          <a:p>
            <a:pPr lvl="4"/>
            <a:r>
              <a:rPr lang="da-DK" noProof="0"/>
              <a:t>Level 5</a:t>
            </a:r>
          </a:p>
          <a:p>
            <a:pPr lvl="5"/>
            <a:r>
              <a:rPr lang="da-DK" noProof="0"/>
              <a:t>Level 6</a:t>
            </a:r>
          </a:p>
          <a:p>
            <a:pPr lvl="6"/>
            <a:r>
              <a:rPr lang="da-DK" noProof="0"/>
              <a:t>Level 7</a:t>
            </a:r>
          </a:p>
          <a:p>
            <a:pPr lvl="7"/>
            <a:r>
              <a:rPr lang="da-DK" noProof="0"/>
              <a:t>Level 8</a:t>
            </a:r>
          </a:p>
          <a:p>
            <a:pPr lvl="8"/>
            <a:r>
              <a:rPr lang="da-DK" noProof="0"/>
              <a:t>Level 9</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11206800" y="6310800"/>
            <a:ext cx="626400" cy="144000"/>
          </a:xfrm>
          <a:prstGeom prst="rect">
            <a:avLst/>
          </a:prstGeom>
        </p:spPr>
        <p:txBody>
          <a:bodyPr vert="horz" lIns="0" tIns="0" rIns="0" bIns="0" rtlCol="0" anchor="b" anchorCtr="0"/>
          <a:lstStyle>
            <a:lvl1pPr algn="r" rtl="0">
              <a:defRPr sz="700">
                <a:solidFill>
                  <a:schemeClr val="tx2"/>
                </a:solidFill>
              </a:defRPr>
            </a:lvl1pPr>
          </a:lstStyle>
          <a:p>
            <a:fld id="{D7C7A626-396F-47CE-9599-33B16A849820}" type="datetime1">
              <a:rPr lang="da-DK" smtClean="0"/>
              <a:pPr/>
              <a:t>03-02-2023</a:t>
            </a:fld>
            <a:endParaRPr lang="da-DK"/>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342800" y="6440400"/>
            <a:ext cx="8877600" cy="144000"/>
          </a:xfrm>
          <a:prstGeom prst="rect">
            <a:avLst/>
          </a:prstGeom>
        </p:spPr>
        <p:txBody>
          <a:bodyPr vert="horz" lIns="0" tIns="0" rIns="0" bIns="0" rtlCol="0" anchor="b" anchorCtr="0"/>
          <a:lstStyle>
            <a:lvl1pPr algn="l" rtl="0">
              <a:defRPr sz="700">
                <a:solidFill>
                  <a:schemeClr val="tx2"/>
                </a:solidFill>
              </a:defRPr>
            </a:lvl1pPr>
          </a:lstStyle>
          <a:p>
            <a:endParaRPr lang="da-DK"/>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206800" y="6476400"/>
            <a:ext cx="626400" cy="108000"/>
          </a:xfrm>
          <a:prstGeom prst="rect">
            <a:avLst/>
          </a:prstGeom>
        </p:spPr>
        <p:txBody>
          <a:bodyPr vert="horz" lIns="0" tIns="0" rIns="0" bIns="0" rtlCol="0" anchor="b" anchorCtr="0"/>
          <a:lstStyle>
            <a:lvl1pPr algn="r" rtl="0">
              <a:defRPr sz="700">
                <a:solidFill>
                  <a:schemeClr val="tx2"/>
                </a:solidFill>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Lst>
  <p:hf hdr="0" ftr="0" dt="0"/>
  <p:txStyles>
    <p:titleStyle>
      <a:lvl1pPr algn="l" defTabSz="914400" rtl="0" eaLnBrk="1" latinLnBrk="0" hangingPunct="1">
        <a:lnSpc>
          <a:spcPct val="100000"/>
        </a:lnSpc>
        <a:spcBef>
          <a:spcPct val="0"/>
        </a:spcBef>
        <a:buNone/>
        <a:defRPr sz="2800" kern="1200">
          <a:solidFill>
            <a:schemeClr val="tx2"/>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21" userDrawn="1">
          <p15:clr>
            <a:srgbClr val="A4A3A4"/>
          </p15:clr>
        </p15:guide>
        <p15:guide id="2" pos="847" userDrawn="1">
          <p15:clr>
            <a:srgbClr val="A4A3A4"/>
          </p15:clr>
        </p15:guide>
        <p15:guide id="3" orient="horz" pos="410" userDrawn="1">
          <p15:clr>
            <a:srgbClr val="F26B43"/>
          </p15:clr>
        </p15:guide>
        <p15:guide id="4" orient="horz" pos="4135" userDrawn="1">
          <p15:clr>
            <a:srgbClr val="A4A3A4"/>
          </p15:clr>
        </p15:guide>
        <p15:guide id="5" pos="226" userDrawn="1">
          <p15:clr>
            <a:srgbClr val="F26B43"/>
          </p15:clr>
        </p15:guide>
        <p15:guide id="6" pos="7453" userDrawn="1">
          <p15:clr>
            <a:srgbClr val="F26B43"/>
          </p15:clr>
        </p15:guide>
        <p15:guide id="7" orient="horz" pos="1152" userDrawn="1">
          <p15:clr>
            <a:srgbClr val="F26B43"/>
          </p15:clr>
        </p15:guide>
        <p15:guide id="8" pos="1242" userDrawn="1">
          <p15:clr>
            <a:srgbClr val="A4A3A4"/>
          </p15:clr>
        </p15:guide>
        <p15:guide id="9" pos="1468" userDrawn="1">
          <p15:clr>
            <a:srgbClr val="A4A3A4"/>
          </p15:clr>
        </p15:guide>
        <p15:guide id="10" pos="1863" userDrawn="1">
          <p15:clr>
            <a:srgbClr val="A4A3A4"/>
          </p15:clr>
        </p15:guide>
        <p15:guide id="11" pos="2090" userDrawn="1">
          <p15:clr>
            <a:srgbClr val="A4A3A4"/>
          </p15:clr>
        </p15:guide>
        <p15:guide id="12" pos="2484" userDrawn="1">
          <p15:clr>
            <a:srgbClr val="A4A3A4"/>
          </p15:clr>
        </p15:guide>
        <p15:guide id="13" pos="2711" userDrawn="1">
          <p15:clr>
            <a:srgbClr val="A4A3A4"/>
          </p15:clr>
        </p15:guide>
        <p15:guide id="14" pos="3105" userDrawn="1">
          <p15:clr>
            <a:srgbClr val="A4A3A4"/>
          </p15:clr>
        </p15:guide>
        <p15:guide id="15" pos="3332" userDrawn="1">
          <p15:clr>
            <a:srgbClr val="A4A3A4"/>
          </p15:clr>
        </p15:guide>
        <p15:guide id="16" pos="3726" userDrawn="1">
          <p15:clr>
            <a:srgbClr val="A4A3A4"/>
          </p15:clr>
        </p15:guide>
        <p15:guide id="17" pos="3953" userDrawn="1">
          <p15:clr>
            <a:srgbClr val="A4A3A4"/>
          </p15:clr>
        </p15:guide>
        <p15:guide id="18" pos="4347" userDrawn="1">
          <p15:clr>
            <a:srgbClr val="A4A3A4"/>
          </p15:clr>
        </p15:guide>
        <p15:guide id="19" pos="4574" userDrawn="1">
          <p15:clr>
            <a:srgbClr val="A4A3A4"/>
          </p15:clr>
        </p15:guide>
        <p15:guide id="20" pos="4968" userDrawn="1">
          <p15:clr>
            <a:srgbClr val="A4A3A4"/>
          </p15:clr>
        </p15:guide>
        <p15:guide id="21" pos="5195" userDrawn="1">
          <p15:clr>
            <a:srgbClr val="A4A3A4"/>
          </p15:clr>
        </p15:guide>
        <p15:guide id="22" pos="5589" userDrawn="1">
          <p15:clr>
            <a:srgbClr val="A4A3A4"/>
          </p15:clr>
        </p15:guide>
        <p15:guide id="23" pos="5816" userDrawn="1">
          <p15:clr>
            <a:srgbClr val="A4A3A4"/>
          </p15:clr>
        </p15:guide>
        <p15:guide id="24" pos="6211" userDrawn="1">
          <p15:clr>
            <a:srgbClr val="A4A3A4"/>
          </p15:clr>
        </p15:guide>
        <p15:guide id="25" pos="6437" userDrawn="1">
          <p15:clr>
            <a:srgbClr val="A4A3A4"/>
          </p15:clr>
        </p15:guide>
        <p15:guide id="26" pos="6832" userDrawn="1">
          <p15:clr>
            <a:srgbClr val="A4A3A4"/>
          </p15:clr>
        </p15:guide>
        <p15:guide id="27" pos="7058" userDrawn="1">
          <p15:clr>
            <a:srgbClr val="A4A3A4"/>
          </p15:clr>
        </p15:guide>
        <p15:guide id="28" orient="horz" pos="385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9AE5F9C-F329-47C6-8F94-5BCE2A7C40CE}"/>
              </a:ext>
            </a:extLst>
          </p:cNvPr>
          <p:cNvGraphicFramePr>
            <a:graphicFrameLocks noChangeAspect="1"/>
          </p:cNvGraphicFramePr>
          <p:nvPr userDrawn="1">
            <p:custDataLst>
              <p:tags r:id="rId57"/>
            </p:custDataLst>
            <p:extLst>
              <p:ext uri="{D42A27DB-BD31-4B8C-83A1-F6EECF244321}">
                <p14:modId xmlns:p14="http://schemas.microsoft.com/office/powerpoint/2010/main" val="19525532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8" imgW="408" imgH="408" progId="TCLayout.ActiveDocument.1">
                  <p:embed/>
                </p:oleObj>
              </mc:Choice>
              <mc:Fallback>
                <p:oleObj name="think-cell Slide" r:id="rId58" imgW="408" imgH="408" progId="TCLayout.ActiveDocument.1">
                  <p:embed/>
                  <p:pic>
                    <p:nvPicPr>
                      <p:cNvPr id="6" name="Object 5" hidden="1">
                        <a:extLst>
                          <a:ext uri="{FF2B5EF4-FFF2-40B4-BE49-F238E27FC236}">
                            <a16:creationId xmlns:a16="http://schemas.microsoft.com/office/drawing/2014/main" id="{F9AE5F9C-F329-47C6-8F94-5BCE2A7C40CE}"/>
                          </a:ext>
                        </a:extLst>
                      </p:cNvPr>
                      <p:cNvPicPr/>
                      <p:nvPr/>
                    </p:nvPicPr>
                    <p:blipFill>
                      <a:blip r:embed="rId59"/>
                      <a:stretch>
                        <a:fillRect/>
                      </a:stretch>
                    </p:blipFill>
                    <p:spPr>
                      <a:xfrm>
                        <a:off x="1588" y="1588"/>
                        <a:ext cx="1588" cy="1588"/>
                      </a:xfrm>
                      <a:prstGeom prst="rect">
                        <a:avLst/>
                      </a:prstGeom>
                    </p:spPr>
                  </p:pic>
                </p:oleObj>
              </mc:Fallback>
            </mc:AlternateContent>
          </a:graphicData>
        </a:graphic>
      </p:graphicFrame>
      <p:grpSp>
        <p:nvGrpSpPr>
          <p:cNvPr id="10" name="Group guide" hidden="1">
            <a:extLst>
              <a:ext uri="{FF2B5EF4-FFF2-40B4-BE49-F238E27FC236}">
                <a16:creationId xmlns:a16="http://schemas.microsoft.com/office/drawing/2014/main" id="{15561ECF-7D46-418C-8729-C8ECF83A13E2}"/>
              </a:ext>
            </a:extLst>
          </p:cNvPr>
          <p:cNvGrpSpPr/>
          <p:nvPr userDrawn="1"/>
        </p:nvGrpSpPr>
        <p:grpSpPr>
          <a:xfrm>
            <a:off x="358775" y="652461"/>
            <a:ext cx="11473225" cy="5911853"/>
            <a:chOff x="358775" y="652461"/>
            <a:chExt cx="11473225" cy="5911853"/>
          </a:xfrm>
        </p:grpSpPr>
        <p:sp>
          <p:nvSpPr>
            <p:cNvPr id="11" name="Rectangle 10">
              <a:extLst>
                <a:ext uri="{FF2B5EF4-FFF2-40B4-BE49-F238E27FC236}">
                  <a16:creationId xmlns:a16="http://schemas.microsoft.com/office/drawing/2014/main" id="{879F99D4-F67E-4434-8A77-73CFD8194BE7}"/>
                </a:ext>
              </a:extLst>
            </p:cNvPr>
            <p:cNvSpPr/>
            <p:nvPr userDrawn="1"/>
          </p:nvSpPr>
          <p:spPr>
            <a:xfrm>
              <a:off x="98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2" name="Rectangle 11">
              <a:extLst>
                <a:ext uri="{FF2B5EF4-FFF2-40B4-BE49-F238E27FC236}">
                  <a16:creationId xmlns:a16="http://schemas.microsoft.com/office/drawing/2014/main" id="{7B2247C1-8999-4428-B39C-99101426123D}"/>
                </a:ext>
              </a:extLst>
            </p:cNvPr>
            <p:cNvSpPr/>
            <p:nvPr userDrawn="1"/>
          </p:nvSpPr>
          <p:spPr>
            <a:xfrm>
              <a:off x="360000" y="652462"/>
              <a:ext cx="11472000" cy="5911851"/>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3" name="Rectangle 12">
              <a:extLst>
                <a:ext uri="{FF2B5EF4-FFF2-40B4-BE49-F238E27FC236}">
                  <a16:creationId xmlns:a16="http://schemas.microsoft.com/office/drawing/2014/main" id="{01125219-FD9A-41B2-B1E3-EAB13584C8B0}"/>
                </a:ext>
              </a:extLst>
            </p:cNvPr>
            <p:cNvSpPr/>
            <p:nvPr userDrawn="1"/>
          </p:nvSpPr>
          <p:spPr>
            <a:xfrm>
              <a:off x="358775" y="1828800"/>
              <a:ext cx="11472863" cy="473551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4" name="Rectangle 13">
              <a:extLst>
                <a:ext uri="{FF2B5EF4-FFF2-40B4-BE49-F238E27FC236}">
                  <a16:creationId xmlns:a16="http://schemas.microsoft.com/office/drawing/2014/main" id="{9916D790-5B35-4F06-B6DB-EC1E2EB169A5}"/>
                </a:ext>
              </a:extLst>
            </p:cNvPr>
            <p:cNvSpPr/>
            <p:nvPr userDrawn="1"/>
          </p:nvSpPr>
          <p:spPr>
            <a:xfrm>
              <a:off x="197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5" name="Rectangle 14">
              <a:extLst>
                <a:ext uri="{FF2B5EF4-FFF2-40B4-BE49-F238E27FC236}">
                  <a16:creationId xmlns:a16="http://schemas.microsoft.com/office/drawing/2014/main" id="{BDCB2FC5-A2F6-4A4F-84AA-43534FE975BF}"/>
                </a:ext>
              </a:extLst>
            </p:cNvPr>
            <p:cNvSpPr/>
            <p:nvPr userDrawn="1"/>
          </p:nvSpPr>
          <p:spPr>
            <a:xfrm>
              <a:off x="295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6" name="Rectangle 15">
              <a:extLst>
                <a:ext uri="{FF2B5EF4-FFF2-40B4-BE49-F238E27FC236}">
                  <a16:creationId xmlns:a16="http://schemas.microsoft.com/office/drawing/2014/main" id="{365EB2D0-7A80-405D-B665-12F8D4CC5F63}"/>
                </a:ext>
              </a:extLst>
            </p:cNvPr>
            <p:cNvSpPr/>
            <p:nvPr userDrawn="1"/>
          </p:nvSpPr>
          <p:spPr>
            <a:xfrm>
              <a:off x="394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7" name="Rectangle 16">
              <a:extLst>
                <a:ext uri="{FF2B5EF4-FFF2-40B4-BE49-F238E27FC236}">
                  <a16:creationId xmlns:a16="http://schemas.microsoft.com/office/drawing/2014/main" id="{4E2768B5-D959-48CB-BDED-4EAD8F5FF0AD}"/>
                </a:ext>
              </a:extLst>
            </p:cNvPr>
            <p:cNvSpPr/>
            <p:nvPr userDrawn="1"/>
          </p:nvSpPr>
          <p:spPr>
            <a:xfrm>
              <a:off x="493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8" name="Rectangle 17">
              <a:extLst>
                <a:ext uri="{FF2B5EF4-FFF2-40B4-BE49-F238E27FC236}">
                  <a16:creationId xmlns:a16="http://schemas.microsoft.com/office/drawing/2014/main" id="{CEE85FF8-3F3E-4005-8518-F5A205F1651A}"/>
                </a:ext>
              </a:extLst>
            </p:cNvPr>
            <p:cNvSpPr/>
            <p:nvPr userDrawn="1"/>
          </p:nvSpPr>
          <p:spPr>
            <a:xfrm>
              <a:off x="591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9" name="Rectangle 18">
              <a:extLst>
                <a:ext uri="{FF2B5EF4-FFF2-40B4-BE49-F238E27FC236}">
                  <a16:creationId xmlns:a16="http://schemas.microsoft.com/office/drawing/2014/main" id="{339F7EBC-85F9-49AF-A359-590F00976AFB}"/>
                </a:ext>
              </a:extLst>
            </p:cNvPr>
            <p:cNvSpPr/>
            <p:nvPr userDrawn="1"/>
          </p:nvSpPr>
          <p:spPr>
            <a:xfrm>
              <a:off x="690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0" name="Rectangle 19">
              <a:extLst>
                <a:ext uri="{FF2B5EF4-FFF2-40B4-BE49-F238E27FC236}">
                  <a16:creationId xmlns:a16="http://schemas.microsoft.com/office/drawing/2014/main" id="{17F1FA3E-E852-433E-9D2C-2852FFC2D8B6}"/>
                </a:ext>
              </a:extLst>
            </p:cNvPr>
            <p:cNvSpPr/>
            <p:nvPr userDrawn="1"/>
          </p:nvSpPr>
          <p:spPr>
            <a:xfrm>
              <a:off x="788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1" name="Rectangle 20">
              <a:extLst>
                <a:ext uri="{FF2B5EF4-FFF2-40B4-BE49-F238E27FC236}">
                  <a16:creationId xmlns:a16="http://schemas.microsoft.com/office/drawing/2014/main" id="{52443D88-E494-49A4-9054-8E60E8F2A85E}"/>
                </a:ext>
              </a:extLst>
            </p:cNvPr>
            <p:cNvSpPr/>
            <p:nvPr userDrawn="1"/>
          </p:nvSpPr>
          <p:spPr>
            <a:xfrm>
              <a:off x="887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2" name="Rectangle 21">
              <a:extLst>
                <a:ext uri="{FF2B5EF4-FFF2-40B4-BE49-F238E27FC236}">
                  <a16:creationId xmlns:a16="http://schemas.microsoft.com/office/drawing/2014/main" id="{A83D840B-83FD-46BD-BEA5-2505FBE2EFF8}"/>
                </a:ext>
              </a:extLst>
            </p:cNvPr>
            <p:cNvSpPr/>
            <p:nvPr userDrawn="1"/>
          </p:nvSpPr>
          <p:spPr>
            <a:xfrm>
              <a:off x="986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3" name="Rectangle 22">
              <a:extLst>
                <a:ext uri="{FF2B5EF4-FFF2-40B4-BE49-F238E27FC236}">
                  <a16:creationId xmlns:a16="http://schemas.microsoft.com/office/drawing/2014/main" id="{3ABC8FB8-5C7D-4EA0-B3F8-180CCCB2B78F}"/>
                </a:ext>
              </a:extLst>
            </p:cNvPr>
            <p:cNvSpPr/>
            <p:nvPr userDrawn="1"/>
          </p:nvSpPr>
          <p:spPr>
            <a:xfrm>
              <a:off x="1084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4" name="Rectangle 23">
              <a:extLst>
                <a:ext uri="{FF2B5EF4-FFF2-40B4-BE49-F238E27FC236}">
                  <a16:creationId xmlns:a16="http://schemas.microsoft.com/office/drawing/2014/main" id="{2A6E85EE-3577-48A9-A89C-EA48B414776F}"/>
                </a:ext>
              </a:extLst>
            </p:cNvPr>
            <p:cNvSpPr/>
            <p:nvPr userDrawn="1"/>
          </p:nvSpPr>
          <p:spPr>
            <a:xfrm>
              <a:off x="358775" y="6124575"/>
              <a:ext cx="11473200" cy="439739"/>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grpSp>
      <p:sp>
        <p:nvSpPr>
          <p:cNvPr id="4" name="Logo name">
            <a:extLst>
              <a:ext uri="{FF2B5EF4-FFF2-40B4-BE49-F238E27FC236}">
                <a16:creationId xmlns:a16="http://schemas.microsoft.com/office/drawing/2014/main" id="{01B9A0B6-FAB9-47A4-9AD8-E4A32831A03D}"/>
              </a:ext>
            </a:extLst>
          </p:cNvPr>
          <p:cNvSpPr txBox="1"/>
          <p:nvPr userDrawn="1"/>
        </p:nvSpPr>
        <p:spPr>
          <a:xfrm>
            <a:off x="360000" y="6368400"/>
            <a:ext cx="777600" cy="216000"/>
          </a:xfrm>
          <a:prstGeom prst="rect">
            <a:avLst/>
          </a:prstGeom>
          <a:noFill/>
        </p:spPr>
        <p:txBody>
          <a:bodyPr wrap="square" lIns="0" tIns="0" rIns="0" bIns="0" rtlCol="0" anchor="b" anchorCtr="0">
            <a:noAutofit/>
          </a:bodyPr>
          <a:lstStyle/>
          <a:p>
            <a:pPr rtl="0"/>
            <a:r>
              <a:rPr lang="da-DK" sz="700">
                <a:solidFill>
                  <a:schemeClr val="tx2"/>
                </a:solidFill>
              </a:rPr>
              <a:t>Ramboll</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655200"/>
            <a:ext cx="10483200" cy="936000"/>
          </a:xfrm>
          <a:prstGeom prst="rect">
            <a:avLst/>
          </a:prstGeom>
        </p:spPr>
        <p:txBody>
          <a:bodyPr vert="horz" lIns="0" tIns="0" rIns="0" bIns="0" rtlCol="0" anchor="t" anchorCtr="0">
            <a:noAutofit/>
          </a:bodyPr>
          <a:lstStyle/>
          <a:p>
            <a:r>
              <a:rPr lang="da-DK"/>
              <a:t>Click to add title</a:t>
            </a:r>
          </a:p>
        </p:txBody>
      </p:sp>
      <p:sp>
        <p:nvSpPr>
          <p:cNvPr id="3" name="Text Placeholder 2"/>
          <p:cNvSpPr>
            <a:spLocks noGrp="1"/>
          </p:cNvSpPr>
          <p:nvPr>
            <p:ph type="body" idx="1"/>
          </p:nvPr>
        </p:nvSpPr>
        <p:spPr>
          <a:xfrm>
            <a:off x="360000" y="1828800"/>
            <a:ext cx="11473200" cy="4294800"/>
          </a:xfrm>
          <a:prstGeom prst="rect">
            <a:avLst/>
          </a:prstGeom>
        </p:spPr>
        <p:txBody>
          <a:bodyPr vert="horz" lIns="0" tIns="0" rIns="0" bIns="0" rtlCol="0">
            <a:noAutofit/>
          </a:bodyPr>
          <a:lstStyle/>
          <a:p>
            <a:pPr lvl="0"/>
            <a:r>
              <a:rPr lang="da-DK" noProof="0"/>
              <a:t>Level 1 (Enter+TAB for next text level, SHIFT+TAB to go back in levels)</a:t>
            </a:r>
          </a:p>
          <a:p>
            <a:pPr lvl="1"/>
            <a:r>
              <a:rPr lang="da-DK" noProof="0"/>
              <a:t>Level 2</a:t>
            </a:r>
          </a:p>
          <a:p>
            <a:pPr lvl="2"/>
            <a:r>
              <a:rPr lang="da-DK" noProof="0"/>
              <a:t>Level 3</a:t>
            </a:r>
          </a:p>
          <a:p>
            <a:pPr lvl="3"/>
            <a:r>
              <a:rPr lang="da-DK" noProof="0"/>
              <a:t>Level 4</a:t>
            </a:r>
          </a:p>
          <a:p>
            <a:pPr lvl="4"/>
            <a:r>
              <a:rPr lang="da-DK" noProof="0"/>
              <a:t>Level 5</a:t>
            </a:r>
          </a:p>
          <a:p>
            <a:pPr lvl="5"/>
            <a:r>
              <a:rPr lang="da-DK" noProof="0"/>
              <a:t>Level 6</a:t>
            </a:r>
          </a:p>
          <a:p>
            <a:pPr lvl="6"/>
            <a:r>
              <a:rPr lang="da-DK" noProof="0"/>
              <a:t>Level 7</a:t>
            </a:r>
          </a:p>
          <a:p>
            <a:pPr lvl="7"/>
            <a:r>
              <a:rPr lang="da-DK" noProof="0"/>
              <a:t>Level 8</a:t>
            </a:r>
          </a:p>
          <a:p>
            <a:pPr lvl="8"/>
            <a:r>
              <a:rPr lang="da-DK" noProof="0"/>
              <a:t>Level 9</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11206800" y="6310800"/>
            <a:ext cx="626400" cy="144000"/>
          </a:xfrm>
          <a:prstGeom prst="rect">
            <a:avLst/>
          </a:prstGeom>
        </p:spPr>
        <p:txBody>
          <a:bodyPr vert="horz" lIns="0" tIns="0" rIns="0" bIns="0" rtlCol="0" anchor="b" anchorCtr="0"/>
          <a:lstStyle>
            <a:lvl1pPr algn="r" rtl="0">
              <a:defRPr sz="700">
                <a:solidFill>
                  <a:schemeClr val="tx2"/>
                </a:solidFill>
              </a:defRPr>
            </a:lvl1pPr>
          </a:lstStyle>
          <a:p>
            <a:fld id="{D7C7A626-396F-47CE-9599-33B16A849820}" type="datetime1">
              <a:rPr lang="da-DK" smtClean="0"/>
              <a:pPr/>
              <a:t>03-02-2023</a:t>
            </a:fld>
            <a:endParaRPr lang="da-DK"/>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342800" y="6440400"/>
            <a:ext cx="8877600" cy="144000"/>
          </a:xfrm>
          <a:prstGeom prst="rect">
            <a:avLst/>
          </a:prstGeom>
        </p:spPr>
        <p:txBody>
          <a:bodyPr vert="horz" lIns="0" tIns="0" rIns="0" bIns="0" rtlCol="0" anchor="b" anchorCtr="0"/>
          <a:lstStyle>
            <a:lvl1pPr algn="l" rtl="0">
              <a:defRPr sz="700">
                <a:solidFill>
                  <a:schemeClr val="tx2"/>
                </a:solidFill>
              </a:defRPr>
            </a:lvl1pPr>
          </a:lstStyle>
          <a:p>
            <a:endParaRPr lang="da-DK"/>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206800" y="6476400"/>
            <a:ext cx="626400" cy="108000"/>
          </a:xfrm>
          <a:prstGeom prst="rect">
            <a:avLst/>
          </a:prstGeom>
        </p:spPr>
        <p:txBody>
          <a:bodyPr vert="horz" lIns="0" tIns="0" rIns="0" bIns="0" rtlCol="0" anchor="b" anchorCtr="0"/>
          <a:lstStyle>
            <a:lvl1pPr algn="r" rtl="0">
              <a:defRPr sz="700">
                <a:solidFill>
                  <a:schemeClr val="tx2"/>
                </a:solidFill>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24388508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 id="2147483726" r:id="rId22"/>
    <p:sldLayoutId id="2147483727" r:id="rId23"/>
    <p:sldLayoutId id="2147483728" r:id="rId24"/>
    <p:sldLayoutId id="2147483729" r:id="rId25"/>
    <p:sldLayoutId id="2147483730" r:id="rId26"/>
    <p:sldLayoutId id="2147483731" r:id="rId27"/>
    <p:sldLayoutId id="2147483732" r:id="rId28"/>
    <p:sldLayoutId id="2147483733" r:id="rId29"/>
    <p:sldLayoutId id="2147483734" r:id="rId30"/>
    <p:sldLayoutId id="2147483735" r:id="rId31"/>
    <p:sldLayoutId id="2147483736" r:id="rId32"/>
    <p:sldLayoutId id="2147483737" r:id="rId33"/>
    <p:sldLayoutId id="2147483738" r:id="rId34"/>
    <p:sldLayoutId id="2147483739" r:id="rId35"/>
    <p:sldLayoutId id="2147483740" r:id="rId36"/>
    <p:sldLayoutId id="2147483741" r:id="rId37"/>
    <p:sldLayoutId id="2147483742" r:id="rId38"/>
    <p:sldLayoutId id="2147483743" r:id="rId39"/>
    <p:sldLayoutId id="2147483744" r:id="rId40"/>
    <p:sldLayoutId id="2147483745" r:id="rId41"/>
    <p:sldLayoutId id="2147483746" r:id="rId42"/>
    <p:sldLayoutId id="2147483747" r:id="rId43"/>
    <p:sldLayoutId id="2147483748" r:id="rId44"/>
    <p:sldLayoutId id="2147483749" r:id="rId45"/>
    <p:sldLayoutId id="2147483750" r:id="rId46"/>
    <p:sldLayoutId id="2147483751" r:id="rId47"/>
    <p:sldLayoutId id="2147483752" r:id="rId48"/>
    <p:sldLayoutId id="2147483753" r:id="rId49"/>
    <p:sldLayoutId id="2147483754" r:id="rId50"/>
    <p:sldLayoutId id="2147483755" r:id="rId51"/>
    <p:sldLayoutId id="2147483756" r:id="rId52"/>
    <p:sldLayoutId id="2147483757" r:id="rId53"/>
    <p:sldLayoutId id="2147483758" r:id="rId54"/>
    <p:sldLayoutId id="2147483759" r:id="rId55"/>
  </p:sldLayoutIdLst>
  <p:hf hdr="0" ftr="0" dt="0"/>
  <p:txStyles>
    <p:titleStyle>
      <a:lvl1pPr algn="l" defTabSz="914400" rtl="0" eaLnBrk="1" latinLnBrk="0" hangingPunct="1">
        <a:lnSpc>
          <a:spcPct val="100000"/>
        </a:lnSpc>
        <a:spcBef>
          <a:spcPct val="0"/>
        </a:spcBef>
        <a:buNone/>
        <a:defRPr sz="2800" kern="1200">
          <a:solidFill>
            <a:schemeClr val="tx2"/>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21">
          <p15:clr>
            <a:srgbClr val="A4A3A4"/>
          </p15:clr>
        </p15:guide>
        <p15:guide id="2" pos="847">
          <p15:clr>
            <a:srgbClr val="A4A3A4"/>
          </p15:clr>
        </p15:guide>
        <p15:guide id="3" orient="horz" pos="410">
          <p15:clr>
            <a:srgbClr val="F26B43"/>
          </p15:clr>
        </p15:guide>
        <p15:guide id="4" orient="horz" pos="4135">
          <p15:clr>
            <a:srgbClr val="A4A3A4"/>
          </p15:clr>
        </p15:guide>
        <p15:guide id="5" pos="226">
          <p15:clr>
            <a:srgbClr val="F26B43"/>
          </p15:clr>
        </p15:guide>
        <p15:guide id="6" pos="7453">
          <p15:clr>
            <a:srgbClr val="F26B43"/>
          </p15:clr>
        </p15:guide>
        <p15:guide id="7" orient="horz" pos="1152">
          <p15:clr>
            <a:srgbClr val="F26B43"/>
          </p15:clr>
        </p15:guide>
        <p15:guide id="8" pos="1242">
          <p15:clr>
            <a:srgbClr val="A4A3A4"/>
          </p15:clr>
        </p15:guide>
        <p15:guide id="9" pos="1468">
          <p15:clr>
            <a:srgbClr val="A4A3A4"/>
          </p15:clr>
        </p15:guide>
        <p15:guide id="10" pos="1863">
          <p15:clr>
            <a:srgbClr val="A4A3A4"/>
          </p15:clr>
        </p15:guide>
        <p15:guide id="11" pos="2090">
          <p15:clr>
            <a:srgbClr val="A4A3A4"/>
          </p15:clr>
        </p15:guide>
        <p15:guide id="12" pos="2484">
          <p15:clr>
            <a:srgbClr val="A4A3A4"/>
          </p15:clr>
        </p15:guide>
        <p15:guide id="13" pos="2711">
          <p15:clr>
            <a:srgbClr val="A4A3A4"/>
          </p15:clr>
        </p15:guide>
        <p15:guide id="14" pos="3105">
          <p15:clr>
            <a:srgbClr val="A4A3A4"/>
          </p15:clr>
        </p15:guide>
        <p15:guide id="15" pos="3332">
          <p15:clr>
            <a:srgbClr val="A4A3A4"/>
          </p15:clr>
        </p15:guide>
        <p15:guide id="16" pos="3726">
          <p15:clr>
            <a:srgbClr val="A4A3A4"/>
          </p15:clr>
        </p15:guide>
        <p15:guide id="17" pos="3953">
          <p15:clr>
            <a:srgbClr val="A4A3A4"/>
          </p15:clr>
        </p15:guide>
        <p15:guide id="18" pos="4347">
          <p15:clr>
            <a:srgbClr val="A4A3A4"/>
          </p15:clr>
        </p15:guide>
        <p15:guide id="19" pos="4574">
          <p15:clr>
            <a:srgbClr val="A4A3A4"/>
          </p15:clr>
        </p15:guide>
        <p15:guide id="20" pos="4968">
          <p15:clr>
            <a:srgbClr val="A4A3A4"/>
          </p15:clr>
        </p15:guide>
        <p15:guide id="21" pos="5195">
          <p15:clr>
            <a:srgbClr val="A4A3A4"/>
          </p15:clr>
        </p15:guide>
        <p15:guide id="22" pos="5589">
          <p15:clr>
            <a:srgbClr val="A4A3A4"/>
          </p15:clr>
        </p15:guide>
        <p15:guide id="23" pos="5816">
          <p15:clr>
            <a:srgbClr val="A4A3A4"/>
          </p15:clr>
        </p15:guide>
        <p15:guide id="24" pos="6211">
          <p15:clr>
            <a:srgbClr val="A4A3A4"/>
          </p15:clr>
        </p15:guide>
        <p15:guide id="25" pos="6437">
          <p15:clr>
            <a:srgbClr val="A4A3A4"/>
          </p15:clr>
        </p15:guide>
        <p15:guide id="26" pos="6832">
          <p15:clr>
            <a:srgbClr val="A4A3A4"/>
          </p15:clr>
        </p15:guide>
        <p15:guide id="27" pos="7058">
          <p15:clr>
            <a:srgbClr val="A4A3A4"/>
          </p15:clr>
        </p15:guide>
        <p15:guide id="28" orient="horz" pos="385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13.bin"/><Relationship Id="rId2" Type="http://schemas.openxmlformats.org/officeDocument/2006/relationships/slideLayout" Target="../slideLayouts/slideLayout10.xml"/><Relationship Id="rId1" Type="http://schemas.openxmlformats.org/officeDocument/2006/relationships/tags" Target="../tags/tag114.xml"/><Relationship Id="rId6" Type="http://schemas.openxmlformats.org/officeDocument/2006/relationships/image" Target="../media/image3.emf"/><Relationship Id="rId5" Type="http://schemas.openxmlformats.org/officeDocument/2006/relationships/image" Target="../media/image19.jpeg"/><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oleObject" Target="../embeddings/oleObject121.bin"/><Relationship Id="rId7" Type="http://schemas.openxmlformats.org/officeDocument/2006/relationships/image" Target="../media/image37.png"/><Relationship Id="rId2" Type="http://schemas.openxmlformats.org/officeDocument/2006/relationships/slideLayout" Target="../slideLayouts/slideLayout10.xml"/><Relationship Id="rId1" Type="http://schemas.openxmlformats.org/officeDocument/2006/relationships/tags" Target="../tags/tag123.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22.bin"/><Relationship Id="rId2" Type="http://schemas.openxmlformats.org/officeDocument/2006/relationships/slideLayout" Target="../slideLayouts/slideLayout10.xml"/><Relationship Id="rId1" Type="http://schemas.openxmlformats.org/officeDocument/2006/relationships/tags" Target="../tags/tag124.xml"/><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notesSlide" Target="../notesSlides/notesSlide3.xml"/><Relationship Id="rId7" Type="http://schemas.openxmlformats.org/officeDocument/2006/relationships/image" Target="../media/image39.png"/><Relationship Id="rId2" Type="http://schemas.openxmlformats.org/officeDocument/2006/relationships/slideLayout" Target="../slideLayouts/slideLayout43.xml"/><Relationship Id="rId1" Type="http://schemas.openxmlformats.org/officeDocument/2006/relationships/tags" Target="../tags/tag125.xml"/><Relationship Id="rId6" Type="http://schemas.openxmlformats.org/officeDocument/2006/relationships/hyperlink" Target="mailto:mvd-skole@aalborg.dk" TargetMode="External"/><Relationship Id="rId5" Type="http://schemas.openxmlformats.org/officeDocument/2006/relationships/image" Target="../media/image1.emf"/><Relationship Id="rId4" Type="http://schemas.openxmlformats.org/officeDocument/2006/relationships/oleObject" Target="../embeddings/oleObject123.bin"/></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3" Type="http://schemas.openxmlformats.org/officeDocument/2006/relationships/notesSlide" Target="../notesSlides/notesSlide1.xml"/><Relationship Id="rId7" Type="http://schemas.openxmlformats.org/officeDocument/2006/relationships/image" Target="../media/image21.svg"/><Relationship Id="rId12" Type="http://schemas.openxmlformats.org/officeDocument/2006/relationships/image" Target="../media/image26.png"/><Relationship Id="rId2" Type="http://schemas.openxmlformats.org/officeDocument/2006/relationships/slideLayout" Target="../slideLayouts/slideLayout10.xml"/><Relationship Id="rId1" Type="http://schemas.openxmlformats.org/officeDocument/2006/relationships/tags" Target="../tags/tag115.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emf"/><Relationship Id="rId10" Type="http://schemas.openxmlformats.org/officeDocument/2006/relationships/image" Target="../media/image24.png"/><Relationship Id="rId4" Type="http://schemas.openxmlformats.org/officeDocument/2006/relationships/oleObject" Target="../embeddings/oleObject114.bin"/><Relationship Id="rId9" Type="http://schemas.openxmlformats.org/officeDocument/2006/relationships/image" Target="../media/image23.svg"/></Relationships>
</file>

<file path=ppt/slides/_rels/slide3.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oleObject" Target="../embeddings/oleObject115.bin"/><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slideLayout" Target="../slideLayouts/slideLayout10.xml"/><Relationship Id="rId1" Type="http://schemas.openxmlformats.org/officeDocument/2006/relationships/tags" Target="../tags/tag116.xml"/><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1.emf"/><Relationship Id="rId9"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16.bin"/><Relationship Id="rId2" Type="http://schemas.openxmlformats.org/officeDocument/2006/relationships/slideLayout" Target="../slideLayouts/slideLayout10.xml"/><Relationship Id="rId1" Type="http://schemas.openxmlformats.org/officeDocument/2006/relationships/tags" Target="../tags/tag11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17.bin"/><Relationship Id="rId2" Type="http://schemas.openxmlformats.org/officeDocument/2006/relationships/slideLayout" Target="../slideLayouts/slideLayout10.xml"/><Relationship Id="rId1" Type="http://schemas.openxmlformats.org/officeDocument/2006/relationships/tags" Target="../tags/tag118.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17.bin"/><Relationship Id="rId2" Type="http://schemas.openxmlformats.org/officeDocument/2006/relationships/slideLayout" Target="../slideLayouts/slideLayout10.xml"/><Relationship Id="rId1" Type="http://schemas.openxmlformats.org/officeDocument/2006/relationships/tags" Target="../tags/tag119.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xml"/><Relationship Id="rId1" Type="http://schemas.openxmlformats.org/officeDocument/2006/relationships/tags" Target="../tags/tag120.xml"/><Relationship Id="rId6" Type="http://schemas.openxmlformats.org/officeDocument/2006/relationships/image" Target="../media/image36.png"/><Relationship Id="rId5" Type="http://schemas.openxmlformats.org/officeDocument/2006/relationships/image" Target="../media/image1.emf"/><Relationship Id="rId4" Type="http://schemas.openxmlformats.org/officeDocument/2006/relationships/oleObject" Target="../embeddings/oleObject118.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19.bin"/><Relationship Id="rId2" Type="http://schemas.openxmlformats.org/officeDocument/2006/relationships/slideLayout" Target="../slideLayouts/slideLayout10.xml"/><Relationship Id="rId1" Type="http://schemas.openxmlformats.org/officeDocument/2006/relationships/tags" Target="../tags/tag121.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20.bin"/><Relationship Id="rId2" Type="http://schemas.openxmlformats.org/officeDocument/2006/relationships/slideLayout" Target="../slideLayouts/slideLayout10.xml"/><Relationship Id="rId1" Type="http://schemas.openxmlformats.org/officeDocument/2006/relationships/tags" Target="../tags/tag122.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5F73888-6420-44B3-8CC8-CF3156B09B14}"/>
              </a:ext>
            </a:extLst>
          </p:cNvPr>
          <p:cNvGraphicFramePr>
            <a:graphicFrameLocks noChangeAspect="1"/>
          </p:cNvGraphicFramePr>
          <p:nvPr>
            <p:custDataLst>
              <p:tags r:id="rId1"/>
            </p:custDataLst>
            <p:extLst>
              <p:ext uri="{D42A27DB-BD31-4B8C-83A1-F6EECF244321}">
                <p14:modId xmlns:p14="http://schemas.microsoft.com/office/powerpoint/2010/main" val="37275628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4" name="Object 3" hidden="1">
                        <a:extLst>
                          <a:ext uri="{FF2B5EF4-FFF2-40B4-BE49-F238E27FC236}">
                            <a16:creationId xmlns:a16="http://schemas.microsoft.com/office/drawing/2014/main" id="{55F73888-6420-44B3-8CC8-CF3156B09B1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6" name="Picture Placeholder 5">
            <a:extLst>
              <a:ext uri="{FF2B5EF4-FFF2-40B4-BE49-F238E27FC236}">
                <a16:creationId xmlns:a16="http://schemas.microsoft.com/office/drawing/2014/main" id="{0F48D4C5-1072-4C2B-B28F-27F7928A6DA6}"/>
              </a:ext>
            </a:extLst>
          </p:cNvPr>
          <p:cNvPicPr>
            <a:picLocks noChangeAspect="1"/>
          </p:cNvPicPr>
          <p:nvPr/>
        </p:nvPicPr>
        <p:blipFill>
          <a:blip r:embed="rId5"/>
          <a:srcRect t="7804" b="7804"/>
          <a:stretch/>
        </p:blipFill>
        <p:spPr>
          <a:xfrm>
            <a:off x="2205" y="0"/>
            <a:ext cx="12187592" cy="6858000"/>
          </a:xfrm>
          <a:prstGeom prst="rect">
            <a:avLst/>
          </a:prstGeom>
        </p:spPr>
      </p:pic>
      <p:pic>
        <p:nvPicPr>
          <p:cNvPr id="7" name="Logo">
            <a:extLst>
              <a:ext uri="{FF2B5EF4-FFF2-40B4-BE49-F238E27FC236}">
                <a16:creationId xmlns:a16="http://schemas.microsoft.com/office/drawing/2014/main" id="{C5C276D7-28C6-4B24-A698-2835D220F3C0}"/>
              </a:ext>
            </a:extLst>
          </p:cNvPr>
          <p:cNvPicPr>
            <a:picLocks noChangeAspect="1"/>
          </p:cNvPicPr>
          <p:nvPr/>
        </p:nvPicPr>
        <p:blipFill rotWithShape="1">
          <a:blip r:embed="rId6">
            <a:extLst>
              <a:ext uri="{28A0092B-C50C-407E-A947-70E740481C1C}">
                <a14:useLocalDpi xmlns:a14="http://schemas.microsoft.com/office/drawing/2010/main" val="0"/>
              </a:ext>
            </a:extLst>
          </a:blip>
          <a:srcRect r="40318"/>
          <a:stretch/>
        </p:blipFill>
        <p:spPr>
          <a:xfrm>
            <a:off x="779107" y="6009015"/>
            <a:ext cx="1221842" cy="256209"/>
          </a:xfrm>
          <a:prstGeom prst="rect">
            <a:avLst/>
          </a:prstGeom>
        </p:spPr>
      </p:pic>
      <p:sp>
        <p:nvSpPr>
          <p:cNvPr id="9" name="TextBox 8">
            <a:extLst>
              <a:ext uri="{FF2B5EF4-FFF2-40B4-BE49-F238E27FC236}">
                <a16:creationId xmlns:a16="http://schemas.microsoft.com/office/drawing/2014/main" id="{53EEA5E1-87DC-4386-846F-97C024B4B09C}"/>
              </a:ext>
            </a:extLst>
          </p:cNvPr>
          <p:cNvSpPr txBox="1"/>
          <p:nvPr/>
        </p:nvSpPr>
        <p:spPr>
          <a:xfrm>
            <a:off x="857717" y="4308863"/>
            <a:ext cx="10476565" cy="1335419"/>
          </a:xfrm>
          <a:prstGeom prst="rect">
            <a:avLst/>
          </a:prstGeom>
          <a:solidFill>
            <a:schemeClr val="accent2"/>
          </a:solidFill>
          <a:ln w="28575">
            <a:solidFill>
              <a:schemeClr val="accent2"/>
            </a:solidFill>
          </a:ln>
        </p:spPr>
        <p:txBody>
          <a:bodyPr wrap="square" lIns="0" tIns="0" rIns="0" bIns="0" rtlCol="0" anchor="ctr">
            <a:noAutofit/>
          </a:bodyPr>
          <a:lstStyle/>
          <a:p>
            <a:pPr algn="ctr"/>
            <a:r>
              <a:rPr lang="da-DK" sz="4000" b="1">
                <a:solidFill>
                  <a:schemeClr val="bg1"/>
                </a:solidFill>
                <a:latin typeface="Amatic SC" panose="00000500000000000000" pitchFamily="2" charset="-79"/>
                <a:cs typeface="Amatic SC" panose="00000500000000000000" pitchFamily="2" charset="-79"/>
              </a:rPr>
              <a:t>Evaluering af Den Mangfoldige Folkeskole i Nordjylland</a:t>
            </a:r>
          </a:p>
          <a:p>
            <a:pPr algn="ctr"/>
            <a:endParaRPr lang="da-DK" sz="1400" b="1">
              <a:solidFill>
                <a:schemeClr val="bg1"/>
              </a:solidFill>
              <a:latin typeface="Amatic SC" panose="00000500000000000000" pitchFamily="2" charset="-79"/>
              <a:cs typeface="Amatic SC" panose="00000500000000000000" pitchFamily="2" charset="-79"/>
            </a:endParaRPr>
          </a:p>
          <a:p>
            <a:pPr algn="ctr"/>
            <a:r>
              <a:rPr lang="da-DK" sz="2800" b="1">
                <a:solidFill>
                  <a:schemeClr val="bg1"/>
                </a:solidFill>
                <a:latin typeface="Amatic SC" panose="00000500000000000000" pitchFamily="2" charset="-79"/>
                <a:cs typeface="Amatic SC" panose="00000500000000000000" pitchFamily="2" charset="-79"/>
              </a:rPr>
              <a:t>Information til skoler om kommende evalueringsaktiviteter v. Rambøll</a:t>
            </a:r>
          </a:p>
        </p:txBody>
      </p:sp>
    </p:spTree>
    <p:extLst>
      <p:ext uri="{BB962C8B-B14F-4D97-AF65-F5344CB8AC3E}">
        <p14:creationId xmlns:p14="http://schemas.microsoft.com/office/powerpoint/2010/main" val="2397171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217B5F2-F4F7-44E7-9DD7-8E58C4E9F58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5" name="Object 4" hidden="1">
                        <a:extLst>
                          <a:ext uri="{FF2B5EF4-FFF2-40B4-BE49-F238E27FC236}">
                            <a16:creationId xmlns:a16="http://schemas.microsoft.com/office/drawing/2014/main" id="{4217B5F2-F4F7-44E7-9DD7-8E58C4E9F58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Google Shape;843;p29">
            <a:extLst>
              <a:ext uri="{FF2B5EF4-FFF2-40B4-BE49-F238E27FC236}">
                <a16:creationId xmlns:a16="http://schemas.microsoft.com/office/drawing/2014/main" id="{DFBE1B6A-EDED-46E9-8CE2-85A83E81BB0F}"/>
              </a:ext>
            </a:extLst>
          </p:cNvPr>
          <p:cNvSpPr/>
          <p:nvPr/>
        </p:nvSpPr>
        <p:spPr>
          <a:xfrm>
            <a:off x="11591637" y="-1"/>
            <a:ext cx="600363" cy="1019120"/>
          </a:xfrm>
          <a:prstGeom prst="rect">
            <a:avLst/>
          </a:prstGeom>
          <a:solidFill>
            <a:schemeClr val="accent4"/>
          </a:solidFill>
          <a:ln>
            <a:noFill/>
          </a:ln>
        </p:spPr>
        <p:txBody>
          <a:bodyPr spcFirstLastPara="1" wrap="square" lIns="91425" tIns="91425" rIns="91425" bIns="91425" anchor="ctr" anchorCtr="0">
            <a:noAutofit/>
          </a:bodyPr>
          <a:lstStyle/>
          <a:p>
            <a:pPr marL="0" lvl="0" indent="0" algn="ctr">
              <a:spcBef>
                <a:spcPts val="0"/>
              </a:spcBef>
              <a:spcAft>
                <a:spcPts val="0"/>
              </a:spcAft>
              <a:buNone/>
            </a:pPr>
            <a:endParaRPr lang="da-DK" sz="2400">
              <a:latin typeface="Amatic SC"/>
              <a:ea typeface="Amatic SC"/>
              <a:cs typeface="Amatic SC"/>
              <a:sym typeface="Amatic SC"/>
            </a:endParaRPr>
          </a:p>
        </p:txBody>
      </p:sp>
      <p:sp>
        <p:nvSpPr>
          <p:cNvPr id="7" name="Google Shape;846;p29">
            <a:extLst>
              <a:ext uri="{FF2B5EF4-FFF2-40B4-BE49-F238E27FC236}">
                <a16:creationId xmlns:a16="http://schemas.microsoft.com/office/drawing/2014/main" id="{6EB98430-6FE2-4C8E-870C-A26F11572EAE}"/>
              </a:ext>
            </a:extLst>
          </p:cNvPr>
          <p:cNvSpPr/>
          <p:nvPr/>
        </p:nvSpPr>
        <p:spPr>
          <a:xfrm>
            <a:off x="0" y="370"/>
            <a:ext cx="12125304" cy="1019120"/>
          </a:xfrm>
          <a:prstGeom prst="homePlate">
            <a:avLst>
              <a:gd name="adj" fmla="val 50000"/>
            </a:avLst>
          </a:prstGeom>
          <a:solidFill>
            <a:schemeClr val="accent4"/>
          </a:solidFill>
          <a:ln>
            <a:noFill/>
          </a:ln>
        </p:spPr>
        <p:txBody>
          <a:bodyPr spcFirstLastPara="1" wrap="square" lIns="396000" tIns="91425" rIns="91425" bIns="91425" anchor="ctr" anchorCtr="0">
            <a:noAutofit/>
          </a:bodyPr>
          <a:lstStyle/>
          <a:p>
            <a:pPr marL="0" lvl="0" indent="0">
              <a:spcBef>
                <a:spcPts val="0"/>
              </a:spcBef>
              <a:spcAft>
                <a:spcPts val="0"/>
              </a:spcAft>
              <a:buNone/>
            </a:pPr>
            <a:endParaRPr lang="da-DK" sz="3600">
              <a:latin typeface="Amatic SC"/>
              <a:ea typeface="Amatic SC"/>
              <a:cs typeface="Amatic SC"/>
              <a:sym typeface="Amatic SC"/>
            </a:endParaRPr>
          </a:p>
        </p:txBody>
      </p:sp>
      <p:sp>
        <p:nvSpPr>
          <p:cNvPr id="8" name="Title 1">
            <a:extLst>
              <a:ext uri="{FF2B5EF4-FFF2-40B4-BE49-F238E27FC236}">
                <a16:creationId xmlns:a16="http://schemas.microsoft.com/office/drawing/2014/main" id="{DE1F2D89-3E72-4838-B639-221ABCFE0485}"/>
              </a:ext>
            </a:extLst>
          </p:cNvPr>
          <p:cNvSpPr txBox="1">
            <a:spLocks/>
          </p:cNvSpPr>
          <p:nvPr/>
        </p:nvSpPr>
        <p:spPr>
          <a:xfrm>
            <a:off x="182237" y="119575"/>
            <a:ext cx="11227162" cy="779969"/>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800" kern="1200">
                <a:solidFill>
                  <a:schemeClr val="tx2"/>
                </a:solidFill>
                <a:latin typeface="+mj-lt"/>
                <a:ea typeface="+mj-ea"/>
                <a:cs typeface="+mj-cs"/>
              </a:defRPr>
            </a:lvl1pPr>
          </a:lstStyle>
          <a:p>
            <a:pPr algn="ctr"/>
            <a:r>
              <a:rPr lang="da-DK" sz="4400" b="1">
                <a:solidFill>
                  <a:schemeClr val="tx1"/>
                </a:solidFill>
                <a:latin typeface="Amatic SC" panose="00000500000000000000" pitchFamily="2" charset="-79"/>
                <a:cs typeface="Amatic SC" panose="00000500000000000000" pitchFamily="2" charset="-79"/>
              </a:rPr>
              <a:t>Dialogværktøjer</a:t>
            </a:r>
          </a:p>
        </p:txBody>
      </p:sp>
      <p:sp>
        <p:nvSpPr>
          <p:cNvPr id="9" name="Google Shape;843;p29">
            <a:extLst>
              <a:ext uri="{FF2B5EF4-FFF2-40B4-BE49-F238E27FC236}">
                <a16:creationId xmlns:a16="http://schemas.microsoft.com/office/drawing/2014/main" id="{24170802-96D1-44F6-842D-69456B141B3F}"/>
              </a:ext>
            </a:extLst>
          </p:cNvPr>
          <p:cNvSpPr/>
          <p:nvPr/>
        </p:nvSpPr>
        <p:spPr>
          <a:xfrm>
            <a:off x="66696" y="0"/>
            <a:ext cx="1067334" cy="1019120"/>
          </a:xfrm>
          <a:prstGeom prst="chevron">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lang="da-DK" sz="3600">
              <a:latin typeface="Amatic SC"/>
              <a:ea typeface="Amatic SC"/>
              <a:cs typeface="Amatic SC"/>
              <a:sym typeface="Amatic SC"/>
            </a:endParaRPr>
          </a:p>
        </p:txBody>
      </p:sp>
      <p:sp>
        <p:nvSpPr>
          <p:cNvPr id="10" name="Google Shape;843;p29">
            <a:extLst>
              <a:ext uri="{FF2B5EF4-FFF2-40B4-BE49-F238E27FC236}">
                <a16:creationId xmlns:a16="http://schemas.microsoft.com/office/drawing/2014/main" id="{3B5F9AAC-6951-440F-8B61-B8F9AF33A22E}"/>
              </a:ext>
            </a:extLst>
          </p:cNvPr>
          <p:cNvSpPr/>
          <p:nvPr/>
        </p:nvSpPr>
        <p:spPr>
          <a:xfrm>
            <a:off x="-14856" y="0"/>
            <a:ext cx="600363" cy="1019120"/>
          </a:xfrm>
          <a:prstGeom prst="rect">
            <a:avLst/>
          </a:prstGeom>
          <a:solidFill>
            <a:schemeClr val="accent6"/>
          </a:solidFill>
          <a:ln>
            <a:noFill/>
          </a:ln>
        </p:spPr>
        <p:txBody>
          <a:bodyPr spcFirstLastPara="1" wrap="square" lIns="91425" tIns="91425" rIns="91425" bIns="91425" anchor="ctr" anchorCtr="0">
            <a:noAutofit/>
          </a:bodyPr>
          <a:lstStyle/>
          <a:p>
            <a:pPr marL="0" lvl="0" indent="0" algn="ctr">
              <a:spcBef>
                <a:spcPts val="0"/>
              </a:spcBef>
              <a:spcAft>
                <a:spcPts val="0"/>
              </a:spcAft>
              <a:buNone/>
            </a:pPr>
            <a:endParaRPr lang="da-DK" sz="2400">
              <a:latin typeface="Amatic SC"/>
              <a:ea typeface="Amatic SC"/>
              <a:cs typeface="Amatic SC"/>
              <a:sym typeface="Amatic SC"/>
            </a:endParaRPr>
          </a:p>
        </p:txBody>
      </p:sp>
      <p:sp>
        <p:nvSpPr>
          <p:cNvPr id="14" name="Google Shape;843;p29">
            <a:extLst>
              <a:ext uri="{FF2B5EF4-FFF2-40B4-BE49-F238E27FC236}">
                <a16:creationId xmlns:a16="http://schemas.microsoft.com/office/drawing/2014/main" id="{17149352-9874-463E-928C-05A7F97934CB}"/>
              </a:ext>
            </a:extLst>
          </p:cNvPr>
          <p:cNvSpPr/>
          <p:nvPr/>
        </p:nvSpPr>
        <p:spPr>
          <a:xfrm>
            <a:off x="615219" y="0"/>
            <a:ext cx="1067334" cy="1019120"/>
          </a:xfrm>
          <a:prstGeom prst="chevron">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lang="da-DK" sz="3600">
              <a:latin typeface="Amatic SC"/>
              <a:ea typeface="Amatic SC"/>
              <a:cs typeface="Amatic SC"/>
              <a:sym typeface="Amatic SC"/>
            </a:endParaRPr>
          </a:p>
        </p:txBody>
      </p:sp>
      <p:pic>
        <p:nvPicPr>
          <p:cNvPr id="16" name="Content Placeholder 15" descr="Customer review with solid fill">
            <a:extLst>
              <a:ext uri="{FF2B5EF4-FFF2-40B4-BE49-F238E27FC236}">
                <a16:creationId xmlns:a16="http://schemas.microsoft.com/office/drawing/2014/main" id="{8824E3B1-8472-4AC6-A345-4129D4124971}"/>
              </a:ext>
            </a:extLst>
          </p:cNvPr>
          <p:cNvPicPr>
            <a:picLocks noGrp="1" noChangeAspect="1"/>
          </p:cNvPicPr>
          <p:nvPr>
            <p:ph idx="1"/>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21476" y="52359"/>
            <a:ext cx="914400" cy="914400"/>
          </a:xfrm>
        </p:spPr>
      </p:pic>
      <p:grpSp>
        <p:nvGrpSpPr>
          <p:cNvPr id="2" name="Group 1">
            <a:extLst>
              <a:ext uri="{FF2B5EF4-FFF2-40B4-BE49-F238E27FC236}">
                <a16:creationId xmlns:a16="http://schemas.microsoft.com/office/drawing/2014/main" id="{59694333-A1DD-4056-8B71-797BBA8662DF}"/>
              </a:ext>
            </a:extLst>
          </p:cNvPr>
          <p:cNvGrpSpPr/>
          <p:nvPr/>
        </p:nvGrpSpPr>
        <p:grpSpPr>
          <a:xfrm>
            <a:off x="691035" y="1768880"/>
            <a:ext cx="5521697" cy="4080686"/>
            <a:chOff x="652104" y="1837621"/>
            <a:chExt cx="4860881" cy="4745034"/>
          </a:xfrm>
        </p:grpSpPr>
        <p:sp>
          <p:nvSpPr>
            <p:cNvPr id="17" name="TextBox 16">
              <a:extLst>
                <a:ext uri="{FF2B5EF4-FFF2-40B4-BE49-F238E27FC236}">
                  <a16:creationId xmlns:a16="http://schemas.microsoft.com/office/drawing/2014/main" id="{D18898B6-B05E-447D-A66C-ECF756CF54F6}"/>
                </a:ext>
              </a:extLst>
            </p:cNvPr>
            <p:cNvSpPr txBox="1"/>
            <p:nvPr/>
          </p:nvSpPr>
          <p:spPr>
            <a:xfrm>
              <a:off x="652104" y="1837621"/>
              <a:ext cx="4860881" cy="463169"/>
            </a:xfrm>
            <a:prstGeom prst="rect">
              <a:avLst/>
            </a:prstGeom>
            <a:solidFill>
              <a:schemeClr val="accent4"/>
            </a:solidFill>
            <a:ln w="28575">
              <a:solidFill>
                <a:schemeClr val="accent4"/>
              </a:solidFill>
            </a:ln>
          </p:spPr>
          <p:txBody>
            <a:bodyPr wrap="square" lIns="0" tIns="0" rIns="0" bIns="0" rtlCol="0" anchor="ctr">
              <a:noAutofit/>
            </a:bodyPr>
            <a:lstStyle/>
            <a:p>
              <a:pPr algn="ctr"/>
              <a:r>
                <a:rPr lang="da-DK" sz="2800" b="1">
                  <a:latin typeface="Amatic SC" panose="00000500000000000000" pitchFamily="2" charset="-79"/>
                  <a:cs typeface="Amatic SC" panose="00000500000000000000" pitchFamily="2" charset="-79"/>
                </a:rPr>
                <a:t>Dialogværktøj til ledere</a:t>
              </a:r>
              <a:endParaRPr lang="da-DK" sz="2400" b="1">
                <a:latin typeface="Amatic SC" panose="00000500000000000000" pitchFamily="2" charset="-79"/>
                <a:cs typeface="Amatic SC" panose="00000500000000000000" pitchFamily="2" charset="-79"/>
              </a:endParaRPr>
            </a:p>
          </p:txBody>
        </p:sp>
        <p:sp>
          <p:nvSpPr>
            <p:cNvPr id="18" name="Rectangle 17">
              <a:extLst>
                <a:ext uri="{FF2B5EF4-FFF2-40B4-BE49-F238E27FC236}">
                  <a16:creationId xmlns:a16="http://schemas.microsoft.com/office/drawing/2014/main" id="{EA78468F-E258-48AA-9048-3CCC211CB935}"/>
                </a:ext>
              </a:extLst>
            </p:cNvPr>
            <p:cNvSpPr/>
            <p:nvPr/>
          </p:nvSpPr>
          <p:spPr>
            <a:xfrm>
              <a:off x="652104" y="2329173"/>
              <a:ext cx="4860881" cy="4253482"/>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endParaRPr lang="da-DK" sz="1600" noProof="0">
                <a:solidFill>
                  <a:schemeClr val="tx1"/>
                </a:solidFill>
                <a:latin typeface="Quicksand" panose="020B0604020202020204" charset="0"/>
              </a:endParaRPr>
            </a:p>
          </p:txBody>
        </p:sp>
        <p:sp>
          <p:nvSpPr>
            <p:cNvPr id="19" name="TextBox 18">
              <a:extLst>
                <a:ext uri="{FF2B5EF4-FFF2-40B4-BE49-F238E27FC236}">
                  <a16:creationId xmlns:a16="http://schemas.microsoft.com/office/drawing/2014/main" id="{5D72530B-A363-4545-8632-1FFB3C39526F}"/>
                </a:ext>
              </a:extLst>
            </p:cNvPr>
            <p:cNvSpPr txBox="1"/>
            <p:nvPr/>
          </p:nvSpPr>
          <p:spPr>
            <a:xfrm>
              <a:off x="812996" y="2464117"/>
              <a:ext cx="4552278" cy="1915851"/>
            </a:xfrm>
            <a:prstGeom prst="rect">
              <a:avLst/>
            </a:prstGeom>
            <a:noFill/>
          </p:spPr>
          <p:txBody>
            <a:bodyPr wrap="square" lIns="0" tIns="0" rIns="0" bIns="0" rtlCol="0">
              <a:spAutoFit/>
            </a:bodyPr>
            <a:lstStyle/>
            <a:p>
              <a:r>
                <a:rPr lang="da-DK" sz="1600" dirty="0">
                  <a:latin typeface="Quicksand"/>
                </a:rPr>
                <a:t>Hensigten med dialogværktøjet er, at det bruges på udvalgte ledermøde til fælles refleksion over det igangværende arbejde med at udvikle varierende læringsmiljøer, som skaber deltagelsesmuligheder for alle. Vi opfordrer til, at dialogværktøjet anvendes løbende og fx gennemføres som led i et sparringsmøde med UCN.</a:t>
              </a:r>
            </a:p>
            <a:p>
              <a:endParaRPr lang="da-DK" sz="1600" dirty="0">
                <a:latin typeface="Quicksand"/>
              </a:endParaRPr>
            </a:p>
          </p:txBody>
        </p:sp>
      </p:grpSp>
      <p:grpSp>
        <p:nvGrpSpPr>
          <p:cNvPr id="3" name="Group 2">
            <a:extLst>
              <a:ext uri="{FF2B5EF4-FFF2-40B4-BE49-F238E27FC236}">
                <a16:creationId xmlns:a16="http://schemas.microsoft.com/office/drawing/2014/main" id="{4F399B1D-4CC0-4467-8609-AB2D591854F3}"/>
              </a:ext>
            </a:extLst>
          </p:cNvPr>
          <p:cNvGrpSpPr/>
          <p:nvPr/>
        </p:nvGrpSpPr>
        <p:grpSpPr>
          <a:xfrm>
            <a:off x="6395498" y="1768880"/>
            <a:ext cx="5105468" cy="4080686"/>
            <a:chOff x="6679017" y="1837621"/>
            <a:chExt cx="4860881" cy="3679420"/>
          </a:xfrm>
        </p:grpSpPr>
        <p:sp>
          <p:nvSpPr>
            <p:cNvPr id="22" name="TextBox 21">
              <a:extLst>
                <a:ext uri="{FF2B5EF4-FFF2-40B4-BE49-F238E27FC236}">
                  <a16:creationId xmlns:a16="http://schemas.microsoft.com/office/drawing/2014/main" id="{AC9C19F2-B6F3-419D-80F8-FF0DD1D06E4D}"/>
                </a:ext>
              </a:extLst>
            </p:cNvPr>
            <p:cNvSpPr txBox="1"/>
            <p:nvPr/>
          </p:nvSpPr>
          <p:spPr>
            <a:xfrm>
              <a:off x="6679017" y="1837621"/>
              <a:ext cx="4860881" cy="393283"/>
            </a:xfrm>
            <a:prstGeom prst="rect">
              <a:avLst/>
            </a:prstGeom>
            <a:solidFill>
              <a:schemeClr val="accent4"/>
            </a:solidFill>
            <a:ln w="28575">
              <a:solidFill>
                <a:schemeClr val="accent4"/>
              </a:solidFill>
            </a:ln>
          </p:spPr>
          <p:txBody>
            <a:bodyPr wrap="square" lIns="0" tIns="0" rIns="0" bIns="0" rtlCol="0" anchor="ctr">
              <a:noAutofit/>
            </a:bodyPr>
            <a:lstStyle/>
            <a:p>
              <a:pPr algn="ctr"/>
              <a:r>
                <a:rPr lang="da-DK" sz="2800" b="1" dirty="0">
                  <a:latin typeface="Amatic SC" panose="00000500000000000000" pitchFamily="2" charset="-79"/>
                  <a:cs typeface="Amatic SC" panose="00000500000000000000" pitchFamily="2" charset="-79"/>
                </a:rPr>
                <a:t>Dialogværktøj til teams</a:t>
              </a:r>
              <a:endParaRPr lang="da-DK" sz="2400" b="1" dirty="0">
                <a:latin typeface="Amatic SC" panose="00000500000000000000" pitchFamily="2" charset="-79"/>
                <a:cs typeface="Amatic SC" panose="00000500000000000000" pitchFamily="2" charset="-79"/>
              </a:endParaRPr>
            </a:p>
          </p:txBody>
        </p:sp>
        <p:sp>
          <p:nvSpPr>
            <p:cNvPr id="23" name="Rectangle 22">
              <a:extLst>
                <a:ext uri="{FF2B5EF4-FFF2-40B4-BE49-F238E27FC236}">
                  <a16:creationId xmlns:a16="http://schemas.microsoft.com/office/drawing/2014/main" id="{78A4AB52-5A29-4C4E-9DAF-9283A22F6409}"/>
                </a:ext>
              </a:extLst>
            </p:cNvPr>
            <p:cNvSpPr/>
            <p:nvPr/>
          </p:nvSpPr>
          <p:spPr>
            <a:xfrm>
              <a:off x="6679017" y="2230904"/>
              <a:ext cx="4860881" cy="3286137"/>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endParaRPr lang="da-DK" sz="1600" noProof="0">
                <a:solidFill>
                  <a:schemeClr val="tx1"/>
                </a:solidFill>
                <a:latin typeface="Quicksand" panose="020B0604020202020204" charset="0"/>
              </a:endParaRPr>
            </a:p>
          </p:txBody>
        </p:sp>
        <p:sp>
          <p:nvSpPr>
            <p:cNvPr id="24" name="TextBox 23">
              <a:extLst>
                <a:ext uri="{FF2B5EF4-FFF2-40B4-BE49-F238E27FC236}">
                  <a16:creationId xmlns:a16="http://schemas.microsoft.com/office/drawing/2014/main" id="{65ACF726-27D2-4278-8E96-7B105C601347}"/>
                </a:ext>
              </a:extLst>
            </p:cNvPr>
            <p:cNvSpPr txBox="1"/>
            <p:nvPr/>
          </p:nvSpPr>
          <p:spPr>
            <a:xfrm>
              <a:off x="6896054" y="2323422"/>
              <a:ext cx="4552278" cy="1697828"/>
            </a:xfrm>
            <a:prstGeom prst="rect">
              <a:avLst/>
            </a:prstGeom>
            <a:noFill/>
          </p:spPr>
          <p:txBody>
            <a:bodyPr wrap="square" lIns="0" tIns="0" rIns="0" bIns="0" rtlCol="0">
              <a:spAutoFit/>
            </a:bodyPr>
            <a:lstStyle/>
            <a:p>
              <a:r>
                <a:rPr lang="da-DK" sz="1600" dirty="0">
                  <a:latin typeface="Quicksand"/>
                </a:rPr>
                <a:t>Hensigten med dialogværktøjet er, at skabe fælles refleksion over det igangværende arbejde med at udvikle varierende læringsmiljøer, som skaber deltagelsesmuligheder for alle. Vi opfordrer til, at dialogværktøjet anvendes løbende og fx gennemføres som led i et sparringsmøde med UCN.</a:t>
              </a:r>
            </a:p>
            <a:p>
              <a:endParaRPr lang="da-DK" sz="1600" dirty="0">
                <a:latin typeface="Quicksand"/>
              </a:endParaRPr>
            </a:p>
            <a:p>
              <a:endParaRPr lang="da-DK" sz="1600" dirty="0">
                <a:latin typeface="Quicksand"/>
              </a:endParaRPr>
            </a:p>
          </p:txBody>
        </p:sp>
      </p:grpSp>
      <p:pic>
        <p:nvPicPr>
          <p:cNvPr id="4" name="Picture 3">
            <a:extLst>
              <a:ext uri="{FF2B5EF4-FFF2-40B4-BE49-F238E27FC236}">
                <a16:creationId xmlns:a16="http://schemas.microsoft.com/office/drawing/2014/main" id="{62BE5849-991D-AC75-96DF-66F014F78B76}"/>
              </a:ext>
            </a:extLst>
          </p:cNvPr>
          <p:cNvPicPr>
            <a:picLocks noChangeAspect="1"/>
          </p:cNvPicPr>
          <p:nvPr/>
        </p:nvPicPr>
        <p:blipFill>
          <a:blip r:embed="rId7"/>
          <a:stretch>
            <a:fillRect/>
          </a:stretch>
        </p:blipFill>
        <p:spPr>
          <a:xfrm>
            <a:off x="3955178" y="4003531"/>
            <a:ext cx="2080372" cy="1170210"/>
          </a:xfrm>
          <a:prstGeom prst="rect">
            <a:avLst/>
          </a:prstGeom>
        </p:spPr>
      </p:pic>
      <p:sp>
        <p:nvSpPr>
          <p:cNvPr id="12" name="TextBox 11">
            <a:extLst>
              <a:ext uri="{FF2B5EF4-FFF2-40B4-BE49-F238E27FC236}">
                <a16:creationId xmlns:a16="http://schemas.microsoft.com/office/drawing/2014/main" id="{2BB846B8-9FCD-E68F-2A2F-9E71B9C787B4}"/>
              </a:ext>
            </a:extLst>
          </p:cNvPr>
          <p:cNvSpPr txBox="1"/>
          <p:nvPr/>
        </p:nvSpPr>
        <p:spPr>
          <a:xfrm>
            <a:off x="823017" y="3910398"/>
            <a:ext cx="3132161" cy="1569660"/>
          </a:xfrm>
          <a:prstGeom prst="rect">
            <a:avLst/>
          </a:prstGeom>
          <a:noFill/>
        </p:spPr>
        <p:txBody>
          <a:bodyPr wrap="square">
            <a:spAutoFit/>
          </a:bodyPr>
          <a:lstStyle/>
          <a:p>
            <a:r>
              <a:rPr lang="da-DK" sz="1600" dirty="0">
                <a:latin typeface="Quicksand"/>
              </a:rPr>
              <a:t>Nogle ledere bliver udvalgt til at dele deres øvelser med Rambøll via en lydfil. Disse ledere bliver kontaktet af Rambøll i marts og får tilsendt dialogværktøjet med posten. </a:t>
            </a:r>
          </a:p>
        </p:txBody>
      </p:sp>
      <p:sp>
        <p:nvSpPr>
          <p:cNvPr id="15" name="TextBox 14">
            <a:extLst>
              <a:ext uri="{FF2B5EF4-FFF2-40B4-BE49-F238E27FC236}">
                <a16:creationId xmlns:a16="http://schemas.microsoft.com/office/drawing/2014/main" id="{EBDE746E-9C4A-CBE3-878E-22E2834474CA}"/>
              </a:ext>
            </a:extLst>
          </p:cNvPr>
          <p:cNvSpPr txBox="1"/>
          <p:nvPr/>
        </p:nvSpPr>
        <p:spPr>
          <a:xfrm>
            <a:off x="6541851" y="3910398"/>
            <a:ext cx="2625860" cy="1815882"/>
          </a:xfrm>
          <a:prstGeom prst="rect">
            <a:avLst/>
          </a:prstGeom>
          <a:noFill/>
        </p:spPr>
        <p:txBody>
          <a:bodyPr wrap="square">
            <a:spAutoFit/>
          </a:bodyPr>
          <a:lstStyle/>
          <a:p>
            <a:r>
              <a:rPr lang="da-DK" sz="1600" dirty="0">
                <a:latin typeface="Quicksand"/>
              </a:rPr>
              <a:t>Nogle teams bliver udvalgt til at dele deres refleksioner med Rambøll via en lydfil. Disse teams bliver kontaktet af Rambøll i marts og får tilsendt dialogværktøjet med posten. </a:t>
            </a:r>
          </a:p>
        </p:txBody>
      </p:sp>
      <p:pic>
        <p:nvPicPr>
          <p:cNvPr id="20" name="Picture 19">
            <a:extLst>
              <a:ext uri="{FF2B5EF4-FFF2-40B4-BE49-F238E27FC236}">
                <a16:creationId xmlns:a16="http://schemas.microsoft.com/office/drawing/2014/main" id="{4DFAF2A5-99C6-9813-4285-7B41FC18DEC3}"/>
              </a:ext>
            </a:extLst>
          </p:cNvPr>
          <p:cNvPicPr>
            <a:picLocks noChangeAspect="1"/>
          </p:cNvPicPr>
          <p:nvPr/>
        </p:nvPicPr>
        <p:blipFill>
          <a:blip r:embed="rId8"/>
          <a:stretch>
            <a:fillRect/>
          </a:stretch>
        </p:blipFill>
        <p:spPr>
          <a:xfrm>
            <a:off x="9251619" y="4003531"/>
            <a:ext cx="2117364" cy="1191017"/>
          </a:xfrm>
          <a:prstGeom prst="rect">
            <a:avLst/>
          </a:prstGeom>
        </p:spPr>
      </p:pic>
    </p:spTree>
    <p:extLst>
      <p:ext uri="{BB962C8B-B14F-4D97-AF65-F5344CB8AC3E}">
        <p14:creationId xmlns:p14="http://schemas.microsoft.com/office/powerpoint/2010/main" val="3606739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F65C6D3-94F2-4669-8F51-7C2E00FE10C2}"/>
              </a:ext>
            </a:extLst>
          </p:cNvPr>
          <p:cNvGraphicFramePr>
            <a:graphicFrameLocks noChangeAspect="1"/>
          </p:cNvGraphicFramePr>
          <p:nvPr>
            <p:custDataLst>
              <p:tags r:id="rId1"/>
            </p:custDataLst>
            <p:extLst>
              <p:ext uri="{D42A27DB-BD31-4B8C-83A1-F6EECF244321}">
                <p14:modId xmlns:p14="http://schemas.microsoft.com/office/powerpoint/2010/main" val="17857674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4" name="Object 3" hidden="1">
                        <a:extLst>
                          <a:ext uri="{FF2B5EF4-FFF2-40B4-BE49-F238E27FC236}">
                            <a16:creationId xmlns:a16="http://schemas.microsoft.com/office/drawing/2014/main" id="{CF65C6D3-94F2-4669-8F51-7C2E00FE10C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Google Shape;846;p29">
            <a:extLst>
              <a:ext uri="{FF2B5EF4-FFF2-40B4-BE49-F238E27FC236}">
                <a16:creationId xmlns:a16="http://schemas.microsoft.com/office/drawing/2014/main" id="{0925DE32-781D-4EBA-80CF-DAC45B0811BF}"/>
              </a:ext>
            </a:extLst>
          </p:cNvPr>
          <p:cNvSpPr/>
          <p:nvPr/>
        </p:nvSpPr>
        <p:spPr>
          <a:xfrm>
            <a:off x="0" y="370"/>
            <a:ext cx="12192000" cy="1019120"/>
          </a:xfrm>
          <a:prstGeom prst="homePlate">
            <a:avLst>
              <a:gd name="adj" fmla="val 50000"/>
            </a:avLst>
          </a:prstGeom>
          <a:solidFill>
            <a:schemeClr val="accent3"/>
          </a:solidFill>
          <a:ln>
            <a:noFill/>
          </a:ln>
        </p:spPr>
        <p:txBody>
          <a:bodyPr spcFirstLastPara="1" wrap="square" lIns="396000" tIns="91425" rIns="91425" bIns="91425" anchor="ctr" anchorCtr="0">
            <a:noAutofit/>
          </a:bodyPr>
          <a:lstStyle/>
          <a:p>
            <a:pPr marL="0" lvl="0" indent="0">
              <a:spcBef>
                <a:spcPts val="0"/>
              </a:spcBef>
              <a:spcAft>
                <a:spcPts val="0"/>
              </a:spcAft>
              <a:buNone/>
            </a:pPr>
            <a:endParaRPr lang="da-DK" sz="3600">
              <a:latin typeface="Amatic SC"/>
              <a:ea typeface="Amatic SC"/>
              <a:cs typeface="Amatic SC"/>
              <a:sym typeface="Amatic SC"/>
            </a:endParaRPr>
          </a:p>
        </p:txBody>
      </p:sp>
      <p:sp>
        <p:nvSpPr>
          <p:cNvPr id="10" name="Title 1">
            <a:extLst>
              <a:ext uri="{FF2B5EF4-FFF2-40B4-BE49-F238E27FC236}">
                <a16:creationId xmlns:a16="http://schemas.microsoft.com/office/drawing/2014/main" id="{E4303472-D4C8-453D-8ED7-7F327BB3014C}"/>
              </a:ext>
            </a:extLst>
          </p:cNvPr>
          <p:cNvSpPr txBox="1">
            <a:spLocks/>
          </p:cNvSpPr>
          <p:nvPr/>
        </p:nvSpPr>
        <p:spPr>
          <a:xfrm>
            <a:off x="3700688" y="168467"/>
            <a:ext cx="4790623" cy="936000"/>
          </a:xfrm>
          <a:prstGeom prst="rect">
            <a:avLst/>
          </a:prstGeom>
          <a:noFill/>
        </p:spPr>
        <p:txBody>
          <a:bodyPr vert="horz" lIns="0" tIns="0" rIns="0" bIns="0" rtlCol="0" anchor="t" anchorCtr="0">
            <a:noAutofit/>
          </a:bodyPr>
          <a:lstStyle>
            <a:lvl1pPr algn="l" defTabSz="914400" rtl="0" eaLnBrk="1" latinLnBrk="0" hangingPunct="1">
              <a:lnSpc>
                <a:spcPct val="100000"/>
              </a:lnSpc>
              <a:spcBef>
                <a:spcPct val="0"/>
              </a:spcBef>
              <a:buNone/>
              <a:defRPr sz="2800" kern="1200">
                <a:solidFill>
                  <a:schemeClr val="tx2"/>
                </a:solidFill>
                <a:latin typeface="+mj-lt"/>
                <a:ea typeface="+mj-ea"/>
                <a:cs typeface="+mj-cs"/>
              </a:defRPr>
            </a:lvl1pPr>
          </a:lstStyle>
          <a:p>
            <a:r>
              <a:rPr lang="da-DK" sz="4400" b="1">
                <a:solidFill>
                  <a:schemeClr val="bg1"/>
                </a:solidFill>
                <a:latin typeface="Amatic SC" panose="00000500000000000000" pitchFamily="2" charset="-79"/>
                <a:cs typeface="Amatic SC" panose="00000500000000000000" pitchFamily="2" charset="-79"/>
              </a:rPr>
              <a:t>Inspirationspakker til skoler</a:t>
            </a:r>
          </a:p>
        </p:txBody>
      </p:sp>
      <p:sp>
        <p:nvSpPr>
          <p:cNvPr id="11" name="Google Shape;843;p29">
            <a:extLst>
              <a:ext uri="{FF2B5EF4-FFF2-40B4-BE49-F238E27FC236}">
                <a16:creationId xmlns:a16="http://schemas.microsoft.com/office/drawing/2014/main" id="{04DE7178-295E-4CF7-B6E8-11E8E8FC43B0}"/>
              </a:ext>
            </a:extLst>
          </p:cNvPr>
          <p:cNvSpPr/>
          <p:nvPr/>
        </p:nvSpPr>
        <p:spPr>
          <a:xfrm>
            <a:off x="11591638" y="0"/>
            <a:ext cx="631458" cy="101912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a:spcBef>
                <a:spcPts val="0"/>
              </a:spcBef>
              <a:spcAft>
                <a:spcPts val="0"/>
              </a:spcAft>
              <a:buNone/>
            </a:pPr>
            <a:endParaRPr lang="da-DK" sz="2400">
              <a:latin typeface="Amatic SC"/>
              <a:ea typeface="Amatic SC"/>
              <a:cs typeface="Amatic SC"/>
              <a:sym typeface="Amatic SC"/>
            </a:endParaRPr>
          </a:p>
        </p:txBody>
      </p:sp>
      <p:sp>
        <p:nvSpPr>
          <p:cNvPr id="12" name="TextBox 11">
            <a:extLst>
              <a:ext uri="{FF2B5EF4-FFF2-40B4-BE49-F238E27FC236}">
                <a16:creationId xmlns:a16="http://schemas.microsoft.com/office/drawing/2014/main" id="{95D71F0E-3B40-4B0C-B6BA-9BA692EB3253}"/>
              </a:ext>
            </a:extLst>
          </p:cNvPr>
          <p:cNvSpPr txBox="1"/>
          <p:nvPr/>
        </p:nvSpPr>
        <p:spPr>
          <a:xfrm>
            <a:off x="652769" y="1526252"/>
            <a:ext cx="5183401" cy="463169"/>
          </a:xfrm>
          <a:prstGeom prst="rect">
            <a:avLst/>
          </a:prstGeom>
          <a:solidFill>
            <a:schemeClr val="accent3"/>
          </a:solidFill>
          <a:ln w="28575">
            <a:solidFill>
              <a:schemeClr val="accent3"/>
            </a:solidFill>
          </a:ln>
        </p:spPr>
        <p:txBody>
          <a:bodyPr wrap="square" lIns="0" tIns="0" rIns="0" bIns="0" rtlCol="0" anchor="ctr">
            <a:noAutofit/>
          </a:bodyPr>
          <a:lstStyle/>
          <a:p>
            <a:pPr algn="ctr"/>
            <a:r>
              <a:rPr lang="da-DK" sz="2800" b="1">
                <a:latin typeface="Amatic SC" panose="00000500000000000000" pitchFamily="2" charset="-79"/>
                <a:cs typeface="Amatic SC" panose="00000500000000000000" pitchFamily="2" charset="-79"/>
              </a:rPr>
              <a:t>Formålet med inspirationspakker til skolerne</a:t>
            </a:r>
            <a:endParaRPr lang="da-DK" sz="2400" b="1">
              <a:latin typeface="Amatic SC" panose="00000500000000000000" pitchFamily="2" charset="-79"/>
              <a:cs typeface="Amatic SC" panose="00000500000000000000" pitchFamily="2" charset="-79"/>
            </a:endParaRPr>
          </a:p>
        </p:txBody>
      </p:sp>
      <p:sp>
        <p:nvSpPr>
          <p:cNvPr id="13" name="Rectangle 12">
            <a:extLst>
              <a:ext uri="{FF2B5EF4-FFF2-40B4-BE49-F238E27FC236}">
                <a16:creationId xmlns:a16="http://schemas.microsoft.com/office/drawing/2014/main" id="{6D457B4F-2914-4833-84A1-5A5D2F84CA7D}"/>
              </a:ext>
            </a:extLst>
          </p:cNvPr>
          <p:cNvSpPr/>
          <p:nvPr/>
        </p:nvSpPr>
        <p:spPr>
          <a:xfrm>
            <a:off x="652769" y="1989421"/>
            <a:ext cx="5183401" cy="1439579"/>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endParaRPr lang="da-DK" sz="1600" noProof="0">
              <a:solidFill>
                <a:schemeClr val="tx1"/>
              </a:solidFill>
              <a:latin typeface="Quicksand" panose="020B0604020202020204" charset="0"/>
            </a:endParaRPr>
          </a:p>
        </p:txBody>
      </p:sp>
      <p:sp>
        <p:nvSpPr>
          <p:cNvPr id="14" name="TextBox 13">
            <a:extLst>
              <a:ext uri="{FF2B5EF4-FFF2-40B4-BE49-F238E27FC236}">
                <a16:creationId xmlns:a16="http://schemas.microsoft.com/office/drawing/2014/main" id="{8A84B69B-B9F9-4F80-8651-F050BAF5CFBC}"/>
              </a:ext>
            </a:extLst>
          </p:cNvPr>
          <p:cNvSpPr txBox="1"/>
          <p:nvPr/>
        </p:nvSpPr>
        <p:spPr>
          <a:xfrm>
            <a:off x="768352" y="2132529"/>
            <a:ext cx="4960787" cy="1231106"/>
          </a:xfrm>
          <a:prstGeom prst="rect">
            <a:avLst/>
          </a:prstGeom>
          <a:noFill/>
        </p:spPr>
        <p:txBody>
          <a:bodyPr wrap="square" lIns="0" tIns="0" rIns="0" bIns="0" rtlCol="0">
            <a:spAutoFit/>
          </a:bodyPr>
          <a:lstStyle/>
          <a:p>
            <a:r>
              <a:rPr lang="da-DK" sz="1600">
                <a:latin typeface="Quicksand"/>
              </a:rPr>
              <a:t>At skabe et tilbageløb af viden fra evalueringen til alle skoler i Region Nordjylland for at sikre, at evalueringen systematisk og reelt bidrager til at understøtte løbende læring og praksisudvikling af læringsmiljøerne på tværs af kommunerne. </a:t>
            </a:r>
          </a:p>
        </p:txBody>
      </p:sp>
      <p:sp>
        <p:nvSpPr>
          <p:cNvPr id="15" name="TextBox 14">
            <a:extLst>
              <a:ext uri="{FF2B5EF4-FFF2-40B4-BE49-F238E27FC236}">
                <a16:creationId xmlns:a16="http://schemas.microsoft.com/office/drawing/2014/main" id="{95BED6D4-B599-483B-817D-87AD7138B9D8}"/>
              </a:ext>
            </a:extLst>
          </p:cNvPr>
          <p:cNvSpPr txBox="1"/>
          <p:nvPr/>
        </p:nvSpPr>
        <p:spPr>
          <a:xfrm>
            <a:off x="6095999" y="1480313"/>
            <a:ext cx="5443232" cy="492442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da-DK" sz="1600">
                <a:latin typeface="Quicksand"/>
              </a:rPr>
              <a:t>Efter hvert af de tre evalueringsrul sammensætter Rambøll en </a:t>
            </a:r>
            <a:r>
              <a:rPr lang="da-DK" sz="1600" b="1">
                <a:latin typeface="Quicksand"/>
              </a:rPr>
              <a:t>inspirationspakke</a:t>
            </a:r>
            <a:r>
              <a:rPr lang="da-DK" sz="1600">
                <a:latin typeface="Quicksand"/>
              </a:rPr>
              <a:t>, som samler op på emner og tendenser, der går på tværs af alle skoler i regionen.</a:t>
            </a:r>
          </a:p>
          <a:p>
            <a:pPr marL="285750" indent="-285750">
              <a:buFont typeface="Arial" panose="020B0604020202020204" pitchFamily="34" charset="0"/>
              <a:buChar char="•"/>
            </a:pPr>
            <a:endParaRPr lang="da-DK" sz="1600">
              <a:latin typeface="Quicksand"/>
            </a:endParaRPr>
          </a:p>
          <a:p>
            <a:pPr marL="285750" indent="-285750">
              <a:buFont typeface="Arial" panose="020B0604020202020204" pitchFamily="34" charset="0"/>
              <a:buChar char="•"/>
            </a:pPr>
            <a:r>
              <a:rPr lang="da-DK" sz="1600">
                <a:latin typeface="Quicksand"/>
              </a:rPr>
              <a:t>Inspirationspakkerne opsummerer foreløbige analyser af data ved præsentation af </a:t>
            </a:r>
            <a:r>
              <a:rPr lang="da-DK" sz="1600" b="1">
                <a:latin typeface="Quicksand"/>
              </a:rPr>
              <a:t>tværgående kendetegn ved god praksis</a:t>
            </a:r>
            <a:r>
              <a:rPr lang="da-DK" sz="1600">
                <a:latin typeface="Quicksand"/>
              </a:rPr>
              <a:t> samt </a:t>
            </a:r>
            <a:r>
              <a:rPr lang="da-DK" sz="1600" b="1">
                <a:latin typeface="Quicksand"/>
              </a:rPr>
              <a:t>faldgruber og potentialer </a:t>
            </a:r>
            <a:r>
              <a:rPr lang="da-DK" sz="1600">
                <a:latin typeface="Quicksand"/>
              </a:rPr>
              <a:t>i arbejdet med varierende læringsmiljøer.</a:t>
            </a:r>
          </a:p>
          <a:p>
            <a:pPr marL="285750" indent="-285750">
              <a:buFont typeface="Arial" panose="020B0604020202020204" pitchFamily="34" charset="0"/>
              <a:buChar char="•"/>
            </a:pPr>
            <a:endParaRPr lang="da-DK" sz="1600">
              <a:latin typeface="Quicksand"/>
            </a:endParaRPr>
          </a:p>
          <a:p>
            <a:pPr marL="285750" indent="-285750">
              <a:buFont typeface="Arial" panose="020B0604020202020204" pitchFamily="34" charset="0"/>
              <a:buChar char="•"/>
            </a:pPr>
            <a:r>
              <a:rPr lang="da-DK" sz="1600">
                <a:latin typeface="Quicksand"/>
              </a:rPr>
              <a:t>Inspirationspakkerne vil fx bestå af speakede PowerPoint-præsentationer, udvalgte fortællinger fra praksis, der eksemplificerer tværgående resultater og refleksionsspørgsmål, der understøtter arbejdet med resultaterne.</a:t>
            </a:r>
          </a:p>
          <a:p>
            <a:pPr marL="285750" indent="-285750">
              <a:buFont typeface="Arial" panose="020B0604020202020204" pitchFamily="34" charset="0"/>
              <a:buChar char="•"/>
            </a:pPr>
            <a:endParaRPr lang="da-DK" sz="1600">
              <a:latin typeface="Quicksand"/>
            </a:endParaRPr>
          </a:p>
          <a:p>
            <a:pPr marL="285750" indent="-285750">
              <a:buFont typeface="Arial" panose="020B0604020202020204" pitchFamily="34" charset="0"/>
              <a:buChar char="•"/>
            </a:pPr>
            <a:r>
              <a:rPr lang="da-DK" sz="1600">
                <a:latin typeface="Quicksand"/>
              </a:rPr>
              <a:t>Der udvikles </a:t>
            </a:r>
            <a:r>
              <a:rPr lang="da-DK" sz="1600" b="1">
                <a:latin typeface="Quicksand"/>
              </a:rPr>
              <a:t>inspirationspakker </a:t>
            </a:r>
            <a:r>
              <a:rPr lang="da-DK" sz="1600">
                <a:latin typeface="Quicksand"/>
              </a:rPr>
              <a:t>efter hvert evalueringsrul, som baseret sig på data på tværs af alle skoler i regionen.</a:t>
            </a:r>
          </a:p>
          <a:p>
            <a:pPr marL="285750" indent="-285750">
              <a:buFont typeface="Arial" panose="020B0604020202020204" pitchFamily="34" charset="0"/>
              <a:buChar char="•"/>
            </a:pPr>
            <a:endParaRPr lang="da-DK" sz="1600">
              <a:latin typeface="Quicksand"/>
            </a:endParaRPr>
          </a:p>
          <a:p>
            <a:pPr marL="285750" indent="-285750">
              <a:buFont typeface="Arial" panose="020B0604020202020204" pitchFamily="34" charset="0"/>
              <a:buChar char="•"/>
            </a:pPr>
            <a:endParaRPr lang="da-DK" sz="1600">
              <a:latin typeface="Quicksand"/>
            </a:endParaRPr>
          </a:p>
          <a:p>
            <a:endParaRPr lang="da-DK" sz="1600">
              <a:latin typeface="Quicksand"/>
            </a:endParaRPr>
          </a:p>
        </p:txBody>
      </p:sp>
    </p:spTree>
    <p:extLst>
      <p:ext uri="{BB962C8B-B14F-4D97-AF65-F5344CB8AC3E}">
        <p14:creationId xmlns:p14="http://schemas.microsoft.com/office/powerpoint/2010/main" val="3441729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7F40EAB-AB51-4B8C-BCDA-CDE3DB916186}"/>
              </a:ext>
            </a:extLst>
          </p:cNvPr>
          <p:cNvGraphicFramePr>
            <a:graphicFrameLocks noChangeAspect="1"/>
          </p:cNvGraphicFramePr>
          <p:nvPr>
            <p:custDataLst>
              <p:tags r:id="rId1"/>
            </p:custDataLst>
            <p:extLst>
              <p:ext uri="{D42A27DB-BD31-4B8C-83A1-F6EECF244321}">
                <p14:modId xmlns:p14="http://schemas.microsoft.com/office/powerpoint/2010/main" val="4240831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B7F40EAB-AB51-4B8C-BCDA-CDE3DB91618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01B957F8-BD5C-4355-9005-BE875E5090FC}"/>
              </a:ext>
            </a:extLst>
          </p:cNvPr>
          <p:cNvSpPr>
            <a:spLocks noGrp="1"/>
          </p:cNvSpPr>
          <p:nvPr>
            <p:ph type="sldNum" sz="quarter" idx="12"/>
          </p:nvPr>
        </p:nvSpPr>
        <p:spPr/>
        <p:txBody>
          <a:bodyPr/>
          <a:lstStyle/>
          <a:p>
            <a:fld id="{23AA811B-2EBD-4900-905E-5BE206449611}" type="slidenum">
              <a:rPr lang="da-DK" smtClean="0"/>
              <a:pPr/>
              <a:t>12</a:t>
            </a:fld>
            <a:endParaRPr lang="da-DK"/>
          </a:p>
        </p:txBody>
      </p:sp>
      <p:grpSp>
        <p:nvGrpSpPr>
          <p:cNvPr id="2" name="Group 1">
            <a:extLst>
              <a:ext uri="{FF2B5EF4-FFF2-40B4-BE49-F238E27FC236}">
                <a16:creationId xmlns:a16="http://schemas.microsoft.com/office/drawing/2014/main" id="{72E24315-9E79-41B0-B779-15A26416EBBF}"/>
              </a:ext>
            </a:extLst>
          </p:cNvPr>
          <p:cNvGrpSpPr/>
          <p:nvPr/>
        </p:nvGrpSpPr>
        <p:grpSpPr>
          <a:xfrm>
            <a:off x="2344275" y="1880427"/>
            <a:ext cx="3862866" cy="2506793"/>
            <a:chOff x="2153530" y="1095100"/>
            <a:chExt cx="3862866" cy="2506793"/>
          </a:xfrm>
        </p:grpSpPr>
        <p:sp>
          <p:nvSpPr>
            <p:cNvPr id="8" name="TextBox 7">
              <a:extLst>
                <a:ext uri="{FF2B5EF4-FFF2-40B4-BE49-F238E27FC236}">
                  <a16:creationId xmlns:a16="http://schemas.microsoft.com/office/drawing/2014/main" id="{BB7B4406-EAA5-4923-909F-72273477B054}"/>
                </a:ext>
              </a:extLst>
            </p:cNvPr>
            <p:cNvSpPr txBox="1"/>
            <p:nvPr/>
          </p:nvSpPr>
          <p:spPr>
            <a:xfrm>
              <a:off x="2153530" y="1095100"/>
              <a:ext cx="3862866" cy="1335419"/>
            </a:xfrm>
            <a:prstGeom prst="rect">
              <a:avLst/>
            </a:prstGeom>
            <a:noFill/>
            <a:ln w="28575">
              <a:noFill/>
            </a:ln>
          </p:spPr>
          <p:txBody>
            <a:bodyPr wrap="square" lIns="0" tIns="0" rIns="0" bIns="0" rtlCol="0" anchor="ctr">
              <a:noAutofit/>
            </a:bodyPr>
            <a:lstStyle/>
            <a:p>
              <a:pPr algn="ctr"/>
              <a:r>
                <a:rPr lang="da-DK" sz="2800" b="1">
                  <a:solidFill>
                    <a:schemeClr val="bg1"/>
                  </a:solidFill>
                  <a:latin typeface="Amatic SC" panose="00000500000000000000" pitchFamily="2" charset="-79"/>
                  <a:cs typeface="Amatic SC" panose="00000500000000000000" pitchFamily="2" charset="-79"/>
                </a:rPr>
                <a:t>Kontaktperson for evalueringen</a:t>
              </a:r>
              <a:endParaRPr lang="da-DK" b="1">
                <a:solidFill>
                  <a:schemeClr val="bg1"/>
                </a:solidFill>
                <a:latin typeface="Amatic SC" panose="00000500000000000000" pitchFamily="2" charset="-79"/>
                <a:cs typeface="Amatic SC" panose="00000500000000000000" pitchFamily="2" charset="-79"/>
              </a:endParaRPr>
            </a:p>
          </p:txBody>
        </p:sp>
        <p:sp>
          <p:nvSpPr>
            <p:cNvPr id="10" name="TextBox 9">
              <a:extLst>
                <a:ext uri="{FF2B5EF4-FFF2-40B4-BE49-F238E27FC236}">
                  <a16:creationId xmlns:a16="http://schemas.microsoft.com/office/drawing/2014/main" id="{516EE21D-C4B9-4731-B349-1072BB4E5D41}"/>
                </a:ext>
              </a:extLst>
            </p:cNvPr>
            <p:cNvSpPr txBox="1"/>
            <p:nvPr/>
          </p:nvSpPr>
          <p:spPr>
            <a:xfrm>
              <a:off x="2407390" y="2266473"/>
              <a:ext cx="3355145" cy="1335420"/>
            </a:xfrm>
            <a:prstGeom prst="rect">
              <a:avLst/>
            </a:prstGeom>
            <a:noFill/>
            <a:ln w="28575">
              <a:solidFill>
                <a:schemeClr val="accent2"/>
              </a:solidFill>
            </a:ln>
          </p:spPr>
          <p:txBody>
            <a:bodyPr wrap="square" lIns="108000" tIns="0" rIns="0" bIns="0" rtlCol="0" anchor="t">
              <a:noAutofit/>
            </a:bodyPr>
            <a:lstStyle/>
            <a:p>
              <a:pPr algn="ctr"/>
              <a:endParaRPr lang="da-DK" sz="2000" b="1">
                <a:latin typeface="Amatic SC" panose="00000500000000000000" pitchFamily="2" charset="-79"/>
                <a:cs typeface="Amatic SC" panose="00000500000000000000" pitchFamily="2" charset="-79"/>
              </a:endParaRPr>
            </a:p>
            <a:p>
              <a:r>
                <a:rPr lang="da-DK" sz="2000" b="1">
                  <a:solidFill>
                    <a:schemeClr val="bg1"/>
                  </a:solidFill>
                  <a:latin typeface="Amatic SC" panose="00000500000000000000" pitchFamily="2" charset="-79"/>
                  <a:cs typeface="Amatic SC" panose="00000500000000000000" pitchFamily="2" charset="-79"/>
                </a:rPr>
                <a:t>	projektleder for evalueringen </a:t>
              </a:r>
            </a:p>
            <a:p>
              <a:r>
                <a:rPr lang="da-DK" sz="2000" b="1">
                  <a:solidFill>
                    <a:schemeClr val="bg1"/>
                  </a:solidFill>
                  <a:latin typeface="Amatic SC" panose="00000500000000000000" pitchFamily="2" charset="-79"/>
                  <a:cs typeface="Amatic SC" panose="00000500000000000000" pitchFamily="2" charset="-79"/>
                </a:rPr>
                <a:t>	E-mail: MRYL@ramboll.com	tlf. 51 61 41 95</a:t>
              </a:r>
            </a:p>
          </p:txBody>
        </p:sp>
        <p:sp>
          <p:nvSpPr>
            <p:cNvPr id="9" name="TextBox 8">
              <a:extLst>
                <a:ext uri="{FF2B5EF4-FFF2-40B4-BE49-F238E27FC236}">
                  <a16:creationId xmlns:a16="http://schemas.microsoft.com/office/drawing/2014/main" id="{8BE3E950-D517-4499-9386-B814892F0A53}"/>
                </a:ext>
              </a:extLst>
            </p:cNvPr>
            <p:cNvSpPr txBox="1"/>
            <p:nvPr/>
          </p:nvSpPr>
          <p:spPr>
            <a:xfrm>
              <a:off x="2407390" y="1985202"/>
              <a:ext cx="3355145" cy="547318"/>
            </a:xfrm>
            <a:prstGeom prst="rect">
              <a:avLst/>
            </a:prstGeom>
            <a:solidFill>
              <a:schemeClr val="accent2"/>
            </a:solidFill>
            <a:ln w="28575">
              <a:solidFill>
                <a:schemeClr val="accent2"/>
              </a:solidFill>
            </a:ln>
          </p:spPr>
          <p:txBody>
            <a:bodyPr wrap="square" lIns="0" tIns="0" rIns="0" bIns="0" rtlCol="0" anchor="ctr">
              <a:noAutofit/>
            </a:bodyPr>
            <a:lstStyle/>
            <a:p>
              <a:pPr algn="ctr"/>
              <a:r>
                <a:rPr lang="da-DK" sz="3200" b="1">
                  <a:latin typeface="Amatic SC" panose="00000500000000000000" pitchFamily="2" charset="-79"/>
                  <a:cs typeface="Amatic SC" panose="00000500000000000000" pitchFamily="2" charset="-79"/>
                </a:rPr>
                <a:t>Mia Rytter Lund</a:t>
              </a:r>
              <a:endParaRPr lang="da-DK" sz="2000" b="1">
                <a:latin typeface="Amatic SC" panose="00000500000000000000" pitchFamily="2" charset="-79"/>
                <a:cs typeface="Amatic SC" panose="00000500000000000000" pitchFamily="2" charset="-79"/>
              </a:endParaRPr>
            </a:p>
          </p:txBody>
        </p:sp>
      </p:grpSp>
      <p:grpSp>
        <p:nvGrpSpPr>
          <p:cNvPr id="3" name="Group 2">
            <a:extLst>
              <a:ext uri="{FF2B5EF4-FFF2-40B4-BE49-F238E27FC236}">
                <a16:creationId xmlns:a16="http://schemas.microsoft.com/office/drawing/2014/main" id="{61B36425-B2AC-4072-A64E-C1865272712A}"/>
              </a:ext>
            </a:extLst>
          </p:cNvPr>
          <p:cNvGrpSpPr/>
          <p:nvPr/>
        </p:nvGrpSpPr>
        <p:grpSpPr>
          <a:xfrm>
            <a:off x="6096000" y="1893656"/>
            <a:ext cx="3862866" cy="2493564"/>
            <a:chOff x="6096000" y="1108329"/>
            <a:chExt cx="3862866" cy="2493564"/>
          </a:xfrm>
        </p:grpSpPr>
        <p:sp>
          <p:nvSpPr>
            <p:cNvPr id="14" name="TextBox 13">
              <a:extLst>
                <a:ext uri="{FF2B5EF4-FFF2-40B4-BE49-F238E27FC236}">
                  <a16:creationId xmlns:a16="http://schemas.microsoft.com/office/drawing/2014/main" id="{9AE75675-4EDA-43B6-86A4-DBB09B62D73E}"/>
                </a:ext>
              </a:extLst>
            </p:cNvPr>
            <p:cNvSpPr txBox="1"/>
            <p:nvPr/>
          </p:nvSpPr>
          <p:spPr>
            <a:xfrm>
              <a:off x="6096000" y="1108329"/>
              <a:ext cx="3862866" cy="1335419"/>
            </a:xfrm>
            <a:prstGeom prst="rect">
              <a:avLst/>
            </a:prstGeom>
            <a:noFill/>
            <a:ln w="28575">
              <a:noFill/>
            </a:ln>
          </p:spPr>
          <p:txBody>
            <a:bodyPr wrap="square" lIns="0" tIns="0" rIns="0" bIns="0" rtlCol="0" anchor="ctr">
              <a:noAutofit/>
            </a:bodyPr>
            <a:lstStyle/>
            <a:p>
              <a:pPr algn="ctr"/>
              <a:r>
                <a:rPr lang="da-DK" sz="2800" b="1">
                  <a:solidFill>
                    <a:schemeClr val="bg1"/>
                  </a:solidFill>
                  <a:latin typeface="Amatic SC" panose="00000500000000000000" pitchFamily="2" charset="-79"/>
                  <a:cs typeface="Amatic SC" panose="00000500000000000000" pitchFamily="2" charset="-79"/>
                </a:rPr>
                <a:t>Kontaktperson for projektet</a:t>
              </a:r>
              <a:endParaRPr lang="da-DK" b="1">
                <a:solidFill>
                  <a:schemeClr val="bg1"/>
                </a:solidFill>
                <a:latin typeface="Amatic SC" panose="00000500000000000000" pitchFamily="2" charset="-79"/>
                <a:cs typeface="Amatic SC" panose="00000500000000000000" pitchFamily="2" charset="-79"/>
              </a:endParaRPr>
            </a:p>
          </p:txBody>
        </p:sp>
        <p:sp>
          <p:nvSpPr>
            <p:cNvPr id="16" name="TextBox 15">
              <a:extLst>
                <a:ext uri="{FF2B5EF4-FFF2-40B4-BE49-F238E27FC236}">
                  <a16:creationId xmlns:a16="http://schemas.microsoft.com/office/drawing/2014/main" id="{D5063B78-CC00-4A91-A0E5-9BBCBB369EA2}"/>
                </a:ext>
              </a:extLst>
            </p:cNvPr>
            <p:cNvSpPr txBox="1"/>
            <p:nvPr/>
          </p:nvSpPr>
          <p:spPr>
            <a:xfrm>
              <a:off x="6270254" y="2266473"/>
              <a:ext cx="3490273" cy="1335420"/>
            </a:xfrm>
            <a:prstGeom prst="rect">
              <a:avLst/>
            </a:prstGeom>
            <a:noFill/>
            <a:ln w="28575">
              <a:solidFill>
                <a:schemeClr val="accent3"/>
              </a:solidFill>
            </a:ln>
          </p:spPr>
          <p:txBody>
            <a:bodyPr wrap="square" lIns="108000" tIns="0" rIns="0" bIns="0" rtlCol="0" anchor="t">
              <a:noAutofit/>
            </a:bodyPr>
            <a:lstStyle/>
            <a:p>
              <a:pPr algn="ctr"/>
              <a:endParaRPr lang="da-DK" sz="2000" b="1" dirty="0">
                <a:latin typeface="Amatic SC" panose="00000500000000000000" pitchFamily="2" charset="-79"/>
                <a:cs typeface="Amatic SC" panose="00000500000000000000" pitchFamily="2" charset="-79"/>
              </a:endParaRPr>
            </a:p>
            <a:p>
              <a:r>
                <a:rPr lang="da-DK" sz="2000" b="1" dirty="0">
                  <a:solidFill>
                    <a:schemeClr val="bg1"/>
                  </a:solidFill>
                  <a:latin typeface="Amatic SC" panose="00000500000000000000" pitchFamily="2" charset="-79"/>
                  <a:cs typeface="Amatic SC" panose="00000500000000000000" pitchFamily="2" charset="-79"/>
                </a:rPr>
                <a:t>	tværkommunal projektleder</a:t>
              </a:r>
            </a:p>
            <a:p>
              <a:r>
                <a:rPr lang="da-DK" sz="2000" b="1" dirty="0">
                  <a:solidFill>
                    <a:schemeClr val="bg1"/>
                  </a:solidFill>
                  <a:latin typeface="Amatic SC" panose="00000500000000000000" pitchFamily="2" charset="-79"/>
                  <a:cs typeface="Amatic SC" panose="00000500000000000000" pitchFamily="2" charset="-79"/>
                </a:rPr>
                <a:t>	E-mail: </a:t>
              </a:r>
              <a:r>
                <a:rPr lang="da-DK" sz="2000" b="1" dirty="0">
                  <a:solidFill>
                    <a:schemeClr val="bg1"/>
                  </a:solidFill>
                  <a:latin typeface="Amatic SC" panose="00000500000000000000" pitchFamily="2" charset="-79"/>
                  <a:cs typeface="Amatic SC" panose="00000500000000000000" pitchFamily="2" charset="-79"/>
                  <a:hlinkClick r:id="rId6"/>
                </a:rPr>
                <a:t>mvd-skole@aalborg.dk</a:t>
              </a:r>
              <a:endParaRPr lang="da-DK" sz="2000" b="1" dirty="0">
                <a:solidFill>
                  <a:schemeClr val="bg1"/>
                </a:solidFill>
                <a:latin typeface="Amatic SC" panose="00000500000000000000" pitchFamily="2" charset="-79"/>
                <a:cs typeface="Amatic SC" panose="00000500000000000000" pitchFamily="2" charset="-79"/>
              </a:endParaRPr>
            </a:p>
            <a:p>
              <a:r>
                <a:rPr lang="da-DK" sz="2000" b="1" dirty="0">
                  <a:solidFill>
                    <a:schemeClr val="bg1"/>
                  </a:solidFill>
                  <a:latin typeface="Amatic SC" panose="00000500000000000000" pitchFamily="2" charset="-79"/>
                  <a:cs typeface="Amatic SC" panose="00000500000000000000" pitchFamily="2" charset="-79"/>
                </a:rPr>
                <a:t>	tlf. </a:t>
              </a:r>
              <a:r>
                <a:rPr lang="da-DK" sz="1800" b="1" dirty="0">
                  <a:solidFill>
                    <a:srgbClr val="191970"/>
                  </a:solidFill>
                  <a:effectLst/>
                  <a:latin typeface="Amatic SC" panose="00000500000000000000" pitchFamily="2" charset="-79"/>
                  <a:ea typeface="Calibri" panose="020F0502020204030204" pitchFamily="34" charset="0"/>
                  <a:cs typeface="Amatic SC" panose="00000500000000000000" pitchFamily="2" charset="-79"/>
                </a:rPr>
                <a:t>93 52 02 35</a:t>
              </a:r>
              <a:endParaRPr lang="da-DK" sz="2000" b="1" dirty="0">
                <a:solidFill>
                  <a:schemeClr val="bg1"/>
                </a:solidFill>
                <a:latin typeface="Amatic SC" panose="00000500000000000000" pitchFamily="2" charset="-79"/>
                <a:cs typeface="Amatic SC" panose="00000500000000000000" pitchFamily="2" charset="-79"/>
              </a:endParaRPr>
            </a:p>
            <a:p>
              <a:r>
                <a:rPr lang="da-DK" sz="2000" b="1" dirty="0">
                  <a:solidFill>
                    <a:schemeClr val="bg1"/>
                  </a:solidFill>
                  <a:latin typeface="Amatic SC" panose="00000500000000000000" pitchFamily="2" charset="-79"/>
                  <a:cs typeface="Amatic SC" panose="00000500000000000000" pitchFamily="2" charset="-79"/>
                </a:rPr>
                <a:t>	</a:t>
              </a:r>
            </a:p>
          </p:txBody>
        </p:sp>
        <p:sp>
          <p:nvSpPr>
            <p:cNvPr id="20" name="TextBox 19">
              <a:extLst>
                <a:ext uri="{FF2B5EF4-FFF2-40B4-BE49-F238E27FC236}">
                  <a16:creationId xmlns:a16="http://schemas.microsoft.com/office/drawing/2014/main" id="{BAA2CB1E-5013-4A37-9C3F-E7232D95426F}"/>
                </a:ext>
              </a:extLst>
            </p:cNvPr>
            <p:cNvSpPr txBox="1"/>
            <p:nvPr/>
          </p:nvSpPr>
          <p:spPr>
            <a:xfrm>
              <a:off x="6270254" y="1985202"/>
              <a:ext cx="3490273" cy="547318"/>
            </a:xfrm>
            <a:prstGeom prst="rect">
              <a:avLst/>
            </a:prstGeom>
            <a:solidFill>
              <a:schemeClr val="accent3"/>
            </a:solidFill>
            <a:ln w="28575">
              <a:solidFill>
                <a:schemeClr val="accent3"/>
              </a:solidFill>
            </a:ln>
          </p:spPr>
          <p:txBody>
            <a:bodyPr wrap="square" lIns="0" tIns="0" rIns="0" bIns="0" rtlCol="0" anchor="ctr">
              <a:noAutofit/>
            </a:bodyPr>
            <a:lstStyle/>
            <a:p>
              <a:pPr algn="ctr"/>
              <a:r>
                <a:rPr lang="da-DK" sz="3200" b="1">
                  <a:latin typeface="Amatic SC" panose="00000500000000000000" pitchFamily="2" charset="-79"/>
                  <a:cs typeface="Amatic SC" panose="00000500000000000000" pitchFamily="2" charset="-79"/>
                </a:rPr>
                <a:t>Mette van Dalm</a:t>
              </a:r>
              <a:endParaRPr lang="da-DK" sz="2000" b="1">
                <a:latin typeface="Amatic SC" panose="00000500000000000000" pitchFamily="2" charset="-79"/>
                <a:cs typeface="Amatic SC" panose="00000500000000000000" pitchFamily="2" charset="-79"/>
              </a:endParaRPr>
            </a:p>
          </p:txBody>
        </p:sp>
      </p:grpSp>
      <p:pic>
        <p:nvPicPr>
          <p:cNvPr id="7" name="Picture 6">
            <a:extLst>
              <a:ext uri="{FF2B5EF4-FFF2-40B4-BE49-F238E27FC236}">
                <a16:creationId xmlns:a16="http://schemas.microsoft.com/office/drawing/2014/main" id="{D4907D79-CA67-4EB9-A845-2EBFD1CB9B03}"/>
              </a:ext>
            </a:extLst>
          </p:cNvPr>
          <p:cNvPicPr>
            <a:picLocks noChangeAspect="1"/>
          </p:cNvPicPr>
          <p:nvPr/>
        </p:nvPicPr>
        <p:blipFill>
          <a:blip r:embed="rId7"/>
          <a:stretch>
            <a:fillRect/>
          </a:stretch>
        </p:blipFill>
        <p:spPr>
          <a:xfrm>
            <a:off x="2718851" y="3427020"/>
            <a:ext cx="792938" cy="792938"/>
          </a:xfrm>
          <a:prstGeom prst="rect">
            <a:avLst/>
          </a:prstGeom>
        </p:spPr>
      </p:pic>
      <p:pic>
        <p:nvPicPr>
          <p:cNvPr id="6" name="Picture 5">
            <a:extLst>
              <a:ext uri="{FF2B5EF4-FFF2-40B4-BE49-F238E27FC236}">
                <a16:creationId xmlns:a16="http://schemas.microsoft.com/office/drawing/2014/main" id="{E18C37BC-06D5-B95B-9898-E7DFD74CF217}"/>
              </a:ext>
            </a:extLst>
          </p:cNvPr>
          <p:cNvPicPr>
            <a:picLocks noChangeAspect="1"/>
          </p:cNvPicPr>
          <p:nvPr/>
        </p:nvPicPr>
        <p:blipFill rotWithShape="1">
          <a:blip r:embed="rId8">
            <a:extLst>
              <a:ext uri="{28A0092B-C50C-407E-A947-70E740481C1C}">
                <a14:useLocalDpi xmlns:a14="http://schemas.microsoft.com/office/drawing/2010/main" val="0"/>
              </a:ext>
            </a:extLst>
          </a:blip>
          <a:srcRect l="3747" t="7401" r="7219" b="17240"/>
          <a:stretch/>
        </p:blipFill>
        <p:spPr>
          <a:xfrm>
            <a:off x="6410360" y="3427020"/>
            <a:ext cx="676240" cy="871192"/>
          </a:xfrm>
          <a:prstGeom prst="rect">
            <a:avLst/>
          </a:prstGeom>
        </p:spPr>
      </p:pic>
    </p:spTree>
    <p:extLst>
      <p:ext uri="{BB962C8B-B14F-4D97-AF65-F5344CB8AC3E}">
        <p14:creationId xmlns:p14="http://schemas.microsoft.com/office/powerpoint/2010/main" val="160952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BD9ADD"/>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4387A61-43FE-46B6-8C73-F239F7BF4336}"/>
              </a:ext>
            </a:extLst>
          </p:cNvPr>
          <p:cNvGraphicFramePr>
            <a:graphicFrameLocks noChangeAspect="1"/>
          </p:cNvGraphicFramePr>
          <p:nvPr>
            <p:custDataLst>
              <p:tags r:id="rId1"/>
            </p:custDataLst>
            <p:extLst>
              <p:ext uri="{D42A27DB-BD31-4B8C-83A1-F6EECF244321}">
                <p14:modId xmlns:p14="http://schemas.microsoft.com/office/powerpoint/2010/main" val="21438440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6" name="Object 5" hidden="1">
                        <a:extLst>
                          <a:ext uri="{FF2B5EF4-FFF2-40B4-BE49-F238E27FC236}">
                            <a16:creationId xmlns:a16="http://schemas.microsoft.com/office/drawing/2014/main" id="{04387A61-43FE-46B6-8C73-F239F7BF433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0" name="Rectangle 89">
            <a:extLst>
              <a:ext uri="{FF2B5EF4-FFF2-40B4-BE49-F238E27FC236}">
                <a16:creationId xmlns:a16="http://schemas.microsoft.com/office/drawing/2014/main" id="{857640C1-7B34-4E47-8CF4-559EAF0FEE08}"/>
              </a:ext>
            </a:extLst>
          </p:cNvPr>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3" name="Google Shape;1218;p48">
            <a:extLst>
              <a:ext uri="{FF2B5EF4-FFF2-40B4-BE49-F238E27FC236}">
                <a16:creationId xmlns:a16="http://schemas.microsoft.com/office/drawing/2014/main" id="{FA207C97-0666-4E42-A966-3F2F63697DD3}"/>
              </a:ext>
            </a:extLst>
          </p:cNvPr>
          <p:cNvSpPr/>
          <p:nvPr/>
        </p:nvSpPr>
        <p:spPr>
          <a:xfrm>
            <a:off x="5647719" y="456073"/>
            <a:ext cx="1511771" cy="1497886"/>
          </a:xfrm>
          <a:custGeom>
            <a:avLst/>
            <a:gdLst/>
            <a:ahLst/>
            <a:cxnLst/>
            <a:rect l="l" t="t" r="r" b="b"/>
            <a:pathLst>
              <a:path w="16279" h="18810" extrusionOk="0">
                <a:moveTo>
                  <a:pt x="8297" y="536"/>
                </a:moveTo>
                <a:lnTo>
                  <a:pt x="8078" y="658"/>
                </a:lnTo>
                <a:lnTo>
                  <a:pt x="7859" y="780"/>
                </a:lnTo>
                <a:lnTo>
                  <a:pt x="7567" y="974"/>
                </a:lnTo>
                <a:lnTo>
                  <a:pt x="7665" y="804"/>
                </a:lnTo>
                <a:lnTo>
                  <a:pt x="7786" y="682"/>
                </a:lnTo>
                <a:lnTo>
                  <a:pt x="7884" y="609"/>
                </a:lnTo>
                <a:lnTo>
                  <a:pt x="7981" y="585"/>
                </a:lnTo>
                <a:lnTo>
                  <a:pt x="8078" y="561"/>
                </a:lnTo>
                <a:lnTo>
                  <a:pt x="8200" y="536"/>
                </a:lnTo>
                <a:close/>
                <a:moveTo>
                  <a:pt x="8687" y="731"/>
                </a:moveTo>
                <a:lnTo>
                  <a:pt x="8760" y="828"/>
                </a:lnTo>
                <a:lnTo>
                  <a:pt x="8808" y="950"/>
                </a:lnTo>
                <a:lnTo>
                  <a:pt x="8760" y="974"/>
                </a:lnTo>
                <a:lnTo>
                  <a:pt x="8541" y="1072"/>
                </a:lnTo>
                <a:lnTo>
                  <a:pt x="8346" y="1169"/>
                </a:lnTo>
                <a:lnTo>
                  <a:pt x="7957" y="1412"/>
                </a:lnTo>
                <a:lnTo>
                  <a:pt x="7689" y="1583"/>
                </a:lnTo>
                <a:lnTo>
                  <a:pt x="7543" y="1680"/>
                </a:lnTo>
                <a:lnTo>
                  <a:pt x="7397" y="1777"/>
                </a:lnTo>
                <a:lnTo>
                  <a:pt x="7421" y="1534"/>
                </a:lnTo>
                <a:lnTo>
                  <a:pt x="7446" y="1315"/>
                </a:lnTo>
                <a:lnTo>
                  <a:pt x="8054" y="999"/>
                </a:lnTo>
                <a:lnTo>
                  <a:pt x="8370" y="853"/>
                </a:lnTo>
                <a:lnTo>
                  <a:pt x="8687" y="731"/>
                </a:lnTo>
                <a:close/>
                <a:moveTo>
                  <a:pt x="8881" y="1364"/>
                </a:moveTo>
                <a:lnTo>
                  <a:pt x="8881" y="1583"/>
                </a:lnTo>
                <a:lnTo>
                  <a:pt x="8687" y="1656"/>
                </a:lnTo>
                <a:lnTo>
                  <a:pt x="8492" y="1753"/>
                </a:lnTo>
                <a:lnTo>
                  <a:pt x="8249" y="1875"/>
                </a:lnTo>
                <a:lnTo>
                  <a:pt x="8005" y="2021"/>
                </a:lnTo>
                <a:lnTo>
                  <a:pt x="7957" y="2069"/>
                </a:lnTo>
                <a:lnTo>
                  <a:pt x="7932" y="2142"/>
                </a:lnTo>
                <a:lnTo>
                  <a:pt x="7786" y="2142"/>
                </a:lnTo>
                <a:lnTo>
                  <a:pt x="7373" y="2118"/>
                </a:lnTo>
                <a:lnTo>
                  <a:pt x="7373" y="2069"/>
                </a:lnTo>
                <a:lnTo>
                  <a:pt x="7470" y="2069"/>
                </a:lnTo>
                <a:lnTo>
                  <a:pt x="7567" y="2045"/>
                </a:lnTo>
                <a:lnTo>
                  <a:pt x="7738" y="1972"/>
                </a:lnTo>
                <a:lnTo>
                  <a:pt x="8054" y="1777"/>
                </a:lnTo>
                <a:lnTo>
                  <a:pt x="8881" y="1364"/>
                </a:lnTo>
                <a:close/>
                <a:moveTo>
                  <a:pt x="8857" y="2021"/>
                </a:moveTo>
                <a:lnTo>
                  <a:pt x="8857" y="2191"/>
                </a:lnTo>
                <a:lnTo>
                  <a:pt x="8541" y="2167"/>
                </a:lnTo>
                <a:lnTo>
                  <a:pt x="8857" y="2021"/>
                </a:lnTo>
                <a:close/>
                <a:moveTo>
                  <a:pt x="5937" y="2556"/>
                </a:moveTo>
                <a:lnTo>
                  <a:pt x="6765" y="2580"/>
                </a:lnTo>
                <a:lnTo>
                  <a:pt x="7592" y="2629"/>
                </a:lnTo>
                <a:lnTo>
                  <a:pt x="9173" y="2677"/>
                </a:lnTo>
                <a:lnTo>
                  <a:pt x="9976" y="2702"/>
                </a:lnTo>
                <a:lnTo>
                  <a:pt x="10755" y="2726"/>
                </a:lnTo>
                <a:lnTo>
                  <a:pt x="11582" y="2702"/>
                </a:lnTo>
                <a:lnTo>
                  <a:pt x="12385" y="2677"/>
                </a:lnTo>
                <a:lnTo>
                  <a:pt x="13213" y="2629"/>
                </a:lnTo>
                <a:lnTo>
                  <a:pt x="14016" y="2605"/>
                </a:lnTo>
                <a:lnTo>
                  <a:pt x="14064" y="2605"/>
                </a:lnTo>
                <a:lnTo>
                  <a:pt x="14235" y="2750"/>
                </a:lnTo>
                <a:lnTo>
                  <a:pt x="14405" y="2872"/>
                </a:lnTo>
                <a:lnTo>
                  <a:pt x="15038" y="3432"/>
                </a:lnTo>
                <a:lnTo>
                  <a:pt x="15329" y="3724"/>
                </a:lnTo>
                <a:lnTo>
                  <a:pt x="15597" y="4040"/>
                </a:lnTo>
                <a:lnTo>
                  <a:pt x="15694" y="4235"/>
                </a:lnTo>
                <a:lnTo>
                  <a:pt x="15792" y="4405"/>
                </a:lnTo>
                <a:lnTo>
                  <a:pt x="15694" y="4551"/>
                </a:lnTo>
                <a:lnTo>
                  <a:pt x="15573" y="4673"/>
                </a:lnTo>
                <a:lnTo>
                  <a:pt x="15402" y="4843"/>
                </a:lnTo>
                <a:lnTo>
                  <a:pt x="15232" y="4989"/>
                </a:lnTo>
                <a:lnTo>
                  <a:pt x="14843" y="5281"/>
                </a:lnTo>
                <a:lnTo>
                  <a:pt x="14454" y="5549"/>
                </a:lnTo>
                <a:lnTo>
                  <a:pt x="14235" y="5719"/>
                </a:lnTo>
                <a:lnTo>
                  <a:pt x="14064" y="5889"/>
                </a:lnTo>
                <a:lnTo>
                  <a:pt x="13286" y="5865"/>
                </a:lnTo>
                <a:lnTo>
                  <a:pt x="12507" y="5841"/>
                </a:lnTo>
                <a:lnTo>
                  <a:pt x="10974" y="5841"/>
                </a:lnTo>
                <a:lnTo>
                  <a:pt x="7859" y="5889"/>
                </a:lnTo>
                <a:lnTo>
                  <a:pt x="4623" y="5938"/>
                </a:lnTo>
                <a:lnTo>
                  <a:pt x="2385" y="5938"/>
                </a:lnTo>
                <a:lnTo>
                  <a:pt x="2117" y="5962"/>
                </a:lnTo>
                <a:lnTo>
                  <a:pt x="1874" y="6011"/>
                </a:lnTo>
                <a:lnTo>
                  <a:pt x="1849" y="5889"/>
                </a:lnTo>
                <a:lnTo>
                  <a:pt x="1849" y="5768"/>
                </a:lnTo>
                <a:lnTo>
                  <a:pt x="1801" y="5524"/>
                </a:lnTo>
                <a:lnTo>
                  <a:pt x="1655" y="4332"/>
                </a:lnTo>
                <a:lnTo>
                  <a:pt x="1606" y="3724"/>
                </a:lnTo>
                <a:lnTo>
                  <a:pt x="1557" y="3091"/>
                </a:lnTo>
                <a:lnTo>
                  <a:pt x="1557" y="2848"/>
                </a:lnTo>
                <a:lnTo>
                  <a:pt x="1533" y="2580"/>
                </a:lnTo>
                <a:lnTo>
                  <a:pt x="1874" y="2629"/>
                </a:lnTo>
                <a:lnTo>
                  <a:pt x="2214" y="2653"/>
                </a:lnTo>
                <a:lnTo>
                  <a:pt x="2920" y="2653"/>
                </a:lnTo>
                <a:lnTo>
                  <a:pt x="3626" y="2629"/>
                </a:lnTo>
                <a:lnTo>
                  <a:pt x="4283" y="2580"/>
                </a:lnTo>
                <a:lnTo>
                  <a:pt x="5110" y="2556"/>
                </a:lnTo>
                <a:close/>
                <a:moveTo>
                  <a:pt x="8468" y="6352"/>
                </a:moveTo>
                <a:lnTo>
                  <a:pt x="8200" y="6449"/>
                </a:lnTo>
                <a:lnTo>
                  <a:pt x="7835" y="6644"/>
                </a:lnTo>
                <a:lnTo>
                  <a:pt x="7665" y="6765"/>
                </a:lnTo>
                <a:lnTo>
                  <a:pt x="7494" y="6887"/>
                </a:lnTo>
                <a:lnTo>
                  <a:pt x="7470" y="6619"/>
                </a:lnTo>
                <a:lnTo>
                  <a:pt x="7421" y="6352"/>
                </a:lnTo>
                <a:close/>
                <a:moveTo>
                  <a:pt x="8735" y="6644"/>
                </a:moveTo>
                <a:lnTo>
                  <a:pt x="8735" y="6692"/>
                </a:lnTo>
                <a:lnTo>
                  <a:pt x="8735" y="6960"/>
                </a:lnTo>
                <a:lnTo>
                  <a:pt x="8103" y="6936"/>
                </a:lnTo>
                <a:lnTo>
                  <a:pt x="8030" y="6936"/>
                </a:lnTo>
                <a:lnTo>
                  <a:pt x="8200" y="6863"/>
                </a:lnTo>
                <a:lnTo>
                  <a:pt x="8735" y="6644"/>
                </a:lnTo>
                <a:close/>
                <a:moveTo>
                  <a:pt x="3942" y="7301"/>
                </a:moveTo>
                <a:lnTo>
                  <a:pt x="4331" y="7325"/>
                </a:lnTo>
                <a:lnTo>
                  <a:pt x="5061" y="7374"/>
                </a:lnTo>
                <a:lnTo>
                  <a:pt x="5864" y="7422"/>
                </a:lnTo>
                <a:lnTo>
                  <a:pt x="6667" y="7447"/>
                </a:lnTo>
                <a:lnTo>
                  <a:pt x="8297" y="7471"/>
                </a:lnTo>
                <a:lnTo>
                  <a:pt x="8833" y="7495"/>
                </a:lnTo>
                <a:lnTo>
                  <a:pt x="8930" y="7520"/>
                </a:lnTo>
                <a:lnTo>
                  <a:pt x="9052" y="7495"/>
                </a:lnTo>
                <a:lnTo>
                  <a:pt x="11607" y="7593"/>
                </a:lnTo>
                <a:lnTo>
                  <a:pt x="12361" y="7617"/>
                </a:lnTo>
                <a:lnTo>
                  <a:pt x="13115" y="7593"/>
                </a:lnTo>
                <a:lnTo>
                  <a:pt x="13870" y="7568"/>
                </a:lnTo>
                <a:lnTo>
                  <a:pt x="14624" y="7568"/>
                </a:lnTo>
                <a:lnTo>
                  <a:pt x="14600" y="7739"/>
                </a:lnTo>
                <a:lnTo>
                  <a:pt x="14575" y="7933"/>
                </a:lnTo>
                <a:lnTo>
                  <a:pt x="14575" y="8298"/>
                </a:lnTo>
                <a:lnTo>
                  <a:pt x="14624" y="8980"/>
                </a:lnTo>
                <a:lnTo>
                  <a:pt x="14697" y="9539"/>
                </a:lnTo>
                <a:lnTo>
                  <a:pt x="14746" y="10123"/>
                </a:lnTo>
                <a:lnTo>
                  <a:pt x="14770" y="10391"/>
                </a:lnTo>
                <a:lnTo>
                  <a:pt x="14794" y="10659"/>
                </a:lnTo>
                <a:lnTo>
                  <a:pt x="13310" y="10707"/>
                </a:lnTo>
                <a:lnTo>
                  <a:pt x="11826" y="10780"/>
                </a:lnTo>
                <a:lnTo>
                  <a:pt x="10341" y="10829"/>
                </a:lnTo>
                <a:lnTo>
                  <a:pt x="9587" y="10853"/>
                </a:lnTo>
                <a:lnTo>
                  <a:pt x="8833" y="10829"/>
                </a:lnTo>
                <a:lnTo>
                  <a:pt x="7178" y="10780"/>
                </a:lnTo>
                <a:lnTo>
                  <a:pt x="6327" y="10780"/>
                </a:lnTo>
                <a:lnTo>
                  <a:pt x="5499" y="10804"/>
                </a:lnTo>
                <a:lnTo>
                  <a:pt x="4088" y="10853"/>
                </a:lnTo>
                <a:lnTo>
                  <a:pt x="3358" y="10902"/>
                </a:lnTo>
                <a:lnTo>
                  <a:pt x="3017" y="10926"/>
                </a:lnTo>
                <a:lnTo>
                  <a:pt x="2677" y="10999"/>
                </a:lnTo>
                <a:lnTo>
                  <a:pt x="2677" y="10926"/>
                </a:lnTo>
                <a:lnTo>
                  <a:pt x="2652" y="10853"/>
                </a:lnTo>
                <a:lnTo>
                  <a:pt x="2604" y="10804"/>
                </a:lnTo>
                <a:lnTo>
                  <a:pt x="2531" y="10756"/>
                </a:lnTo>
                <a:lnTo>
                  <a:pt x="2239" y="10586"/>
                </a:lnTo>
                <a:lnTo>
                  <a:pt x="1947" y="10391"/>
                </a:lnTo>
                <a:lnTo>
                  <a:pt x="1411" y="10002"/>
                </a:lnTo>
                <a:lnTo>
                  <a:pt x="1168" y="9807"/>
                </a:lnTo>
                <a:lnTo>
                  <a:pt x="925" y="9612"/>
                </a:lnTo>
                <a:lnTo>
                  <a:pt x="681" y="9393"/>
                </a:lnTo>
                <a:lnTo>
                  <a:pt x="438" y="9199"/>
                </a:lnTo>
                <a:lnTo>
                  <a:pt x="633" y="9028"/>
                </a:lnTo>
                <a:lnTo>
                  <a:pt x="1338" y="8396"/>
                </a:lnTo>
                <a:lnTo>
                  <a:pt x="1703" y="8104"/>
                </a:lnTo>
                <a:lnTo>
                  <a:pt x="2068" y="7812"/>
                </a:lnTo>
                <a:lnTo>
                  <a:pt x="2336" y="7641"/>
                </a:lnTo>
                <a:lnTo>
                  <a:pt x="2458" y="7568"/>
                </a:lnTo>
                <a:lnTo>
                  <a:pt x="2579" y="7447"/>
                </a:lnTo>
                <a:lnTo>
                  <a:pt x="2604" y="7374"/>
                </a:lnTo>
                <a:lnTo>
                  <a:pt x="2847" y="7374"/>
                </a:lnTo>
                <a:lnTo>
                  <a:pt x="3115" y="7349"/>
                </a:lnTo>
                <a:lnTo>
                  <a:pt x="3577" y="7301"/>
                </a:lnTo>
                <a:close/>
                <a:moveTo>
                  <a:pt x="7446" y="11242"/>
                </a:moveTo>
                <a:lnTo>
                  <a:pt x="8541" y="11291"/>
                </a:lnTo>
                <a:lnTo>
                  <a:pt x="8395" y="11364"/>
                </a:lnTo>
                <a:lnTo>
                  <a:pt x="8249" y="11461"/>
                </a:lnTo>
                <a:lnTo>
                  <a:pt x="7981" y="11632"/>
                </a:lnTo>
                <a:lnTo>
                  <a:pt x="7567" y="11851"/>
                </a:lnTo>
                <a:lnTo>
                  <a:pt x="7519" y="11534"/>
                </a:lnTo>
                <a:lnTo>
                  <a:pt x="7494" y="11388"/>
                </a:lnTo>
                <a:lnTo>
                  <a:pt x="7446" y="11242"/>
                </a:lnTo>
                <a:close/>
                <a:moveTo>
                  <a:pt x="8784" y="11632"/>
                </a:moveTo>
                <a:lnTo>
                  <a:pt x="8735" y="12094"/>
                </a:lnTo>
                <a:lnTo>
                  <a:pt x="8541" y="12167"/>
                </a:lnTo>
                <a:lnTo>
                  <a:pt x="8370" y="12264"/>
                </a:lnTo>
                <a:lnTo>
                  <a:pt x="8005" y="12459"/>
                </a:lnTo>
                <a:lnTo>
                  <a:pt x="7762" y="12581"/>
                </a:lnTo>
                <a:lnTo>
                  <a:pt x="7640" y="12678"/>
                </a:lnTo>
                <a:lnTo>
                  <a:pt x="7543" y="12751"/>
                </a:lnTo>
                <a:lnTo>
                  <a:pt x="7543" y="12678"/>
                </a:lnTo>
                <a:lnTo>
                  <a:pt x="7567" y="12216"/>
                </a:lnTo>
                <a:lnTo>
                  <a:pt x="7713" y="12167"/>
                </a:lnTo>
                <a:lnTo>
                  <a:pt x="7859" y="12118"/>
                </a:lnTo>
                <a:lnTo>
                  <a:pt x="8103" y="11997"/>
                </a:lnTo>
                <a:lnTo>
                  <a:pt x="8443" y="11826"/>
                </a:lnTo>
                <a:lnTo>
                  <a:pt x="8614" y="11729"/>
                </a:lnTo>
                <a:lnTo>
                  <a:pt x="8784" y="11632"/>
                </a:lnTo>
                <a:close/>
                <a:moveTo>
                  <a:pt x="8735" y="12581"/>
                </a:moveTo>
                <a:lnTo>
                  <a:pt x="8735" y="13189"/>
                </a:lnTo>
                <a:lnTo>
                  <a:pt x="8662" y="13165"/>
                </a:lnTo>
                <a:lnTo>
                  <a:pt x="8565" y="13165"/>
                </a:lnTo>
                <a:lnTo>
                  <a:pt x="8468" y="13189"/>
                </a:lnTo>
                <a:lnTo>
                  <a:pt x="8249" y="13262"/>
                </a:lnTo>
                <a:lnTo>
                  <a:pt x="8054" y="13384"/>
                </a:lnTo>
                <a:lnTo>
                  <a:pt x="7859" y="13481"/>
                </a:lnTo>
                <a:lnTo>
                  <a:pt x="7665" y="13627"/>
                </a:lnTo>
                <a:lnTo>
                  <a:pt x="7446" y="13797"/>
                </a:lnTo>
                <a:lnTo>
                  <a:pt x="7494" y="13140"/>
                </a:lnTo>
                <a:lnTo>
                  <a:pt x="7665" y="13116"/>
                </a:lnTo>
                <a:lnTo>
                  <a:pt x="7835" y="13043"/>
                </a:lnTo>
                <a:lnTo>
                  <a:pt x="8151" y="12873"/>
                </a:lnTo>
                <a:lnTo>
                  <a:pt x="8735" y="12581"/>
                </a:lnTo>
                <a:close/>
                <a:moveTo>
                  <a:pt x="8735" y="13578"/>
                </a:moveTo>
                <a:lnTo>
                  <a:pt x="8735" y="14138"/>
                </a:lnTo>
                <a:lnTo>
                  <a:pt x="8541" y="14211"/>
                </a:lnTo>
                <a:lnTo>
                  <a:pt x="8346" y="14284"/>
                </a:lnTo>
                <a:lnTo>
                  <a:pt x="7981" y="14454"/>
                </a:lnTo>
                <a:lnTo>
                  <a:pt x="7689" y="14576"/>
                </a:lnTo>
                <a:lnTo>
                  <a:pt x="7543" y="14673"/>
                </a:lnTo>
                <a:lnTo>
                  <a:pt x="7421" y="14746"/>
                </a:lnTo>
                <a:lnTo>
                  <a:pt x="7421" y="14454"/>
                </a:lnTo>
                <a:lnTo>
                  <a:pt x="7421" y="14138"/>
                </a:lnTo>
                <a:lnTo>
                  <a:pt x="7567" y="14089"/>
                </a:lnTo>
                <a:lnTo>
                  <a:pt x="7738" y="14016"/>
                </a:lnTo>
                <a:lnTo>
                  <a:pt x="8005" y="13870"/>
                </a:lnTo>
                <a:lnTo>
                  <a:pt x="8176" y="13773"/>
                </a:lnTo>
                <a:lnTo>
                  <a:pt x="8370" y="13724"/>
                </a:lnTo>
                <a:lnTo>
                  <a:pt x="8735" y="13578"/>
                </a:lnTo>
                <a:close/>
                <a:moveTo>
                  <a:pt x="8735" y="14625"/>
                </a:moveTo>
                <a:lnTo>
                  <a:pt x="8735" y="15014"/>
                </a:lnTo>
                <a:lnTo>
                  <a:pt x="8687" y="15038"/>
                </a:lnTo>
                <a:lnTo>
                  <a:pt x="7908" y="15501"/>
                </a:lnTo>
                <a:lnTo>
                  <a:pt x="7689" y="15598"/>
                </a:lnTo>
                <a:lnTo>
                  <a:pt x="7446" y="15720"/>
                </a:lnTo>
                <a:lnTo>
                  <a:pt x="7421" y="15087"/>
                </a:lnTo>
                <a:lnTo>
                  <a:pt x="7592" y="15063"/>
                </a:lnTo>
                <a:lnTo>
                  <a:pt x="7738" y="15014"/>
                </a:lnTo>
                <a:lnTo>
                  <a:pt x="8054" y="14892"/>
                </a:lnTo>
                <a:lnTo>
                  <a:pt x="8735" y="14625"/>
                </a:lnTo>
                <a:close/>
                <a:moveTo>
                  <a:pt x="8711" y="15452"/>
                </a:moveTo>
                <a:lnTo>
                  <a:pt x="8711" y="16231"/>
                </a:lnTo>
                <a:lnTo>
                  <a:pt x="8419" y="16328"/>
                </a:lnTo>
                <a:lnTo>
                  <a:pt x="8151" y="16425"/>
                </a:lnTo>
                <a:lnTo>
                  <a:pt x="7811" y="16523"/>
                </a:lnTo>
                <a:lnTo>
                  <a:pt x="7494" y="16620"/>
                </a:lnTo>
                <a:lnTo>
                  <a:pt x="7470" y="16012"/>
                </a:lnTo>
                <a:lnTo>
                  <a:pt x="7567" y="16012"/>
                </a:lnTo>
                <a:lnTo>
                  <a:pt x="7689" y="15963"/>
                </a:lnTo>
                <a:lnTo>
                  <a:pt x="7908" y="15890"/>
                </a:lnTo>
                <a:lnTo>
                  <a:pt x="8322" y="15671"/>
                </a:lnTo>
                <a:lnTo>
                  <a:pt x="8711" y="15452"/>
                </a:lnTo>
                <a:close/>
                <a:moveTo>
                  <a:pt x="8687" y="16717"/>
                </a:moveTo>
                <a:lnTo>
                  <a:pt x="8687" y="17082"/>
                </a:lnTo>
                <a:lnTo>
                  <a:pt x="8687" y="17107"/>
                </a:lnTo>
                <a:lnTo>
                  <a:pt x="8346" y="17228"/>
                </a:lnTo>
                <a:lnTo>
                  <a:pt x="8005" y="17399"/>
                </a:lnTo>
                <a:lnTo>
                  <a:pt x="7543" y="17593"/>
                </a:lnTo>
                <a:lnTo>
                  <a:pt x="7519" y="17009"/>
                </a:lnTo>
                <a:lnTo>
                  <a:pt x="7689" y="17009"/>
                </a:lnTo>
                <a:lnTo>
                  <a:pt x="7859" y="16961"/>
                </a:lnTo>
                <a:lnTo>
                  <a:pt x="8176" y="16888"/>
                </a:lnTo>
                <a:lnTo>
                  <a:pt x="8687" y="16717"/>
                </a:lnTo>
                <a:close/>
                <a:moveTo>
                  <a:pt x="8687" y="17545"/>
                </a:moveTo>
                <a:lnTo>
                  <a:pt x="8687" y="18250"/>
                </a:lnTo>
                <a:lnTo>
                  <a:pt x="8370" y="18275"/>
                </a:lnTo>
                <a:lnTo>
                  <a:pt x="8054" y="18299"/>
                </a:lnTo>
                <a:lnTo>
                  <a:pt x="7835" y="18323"/>
                </a:lnTo>
                <a:lnTo>
                  <a:pt x="7592" y="18348"/>
                </a:lnTo>
                <a:lnTo>
                  <a:pt x="7543" y="18372"/>
                </a:lnTo>
                <a:lnTo>
                  <a:pt x="7543" y="18031"/>
                </a:lnTo>
                <a:lnTo>
                  <a:pt x="7689" y="17983"/>
                </a:lnTo>
                <a:lnTo>
                  <a:pt x="7811" y="17934"/>
                </a:lnTo>
                <a:lnTo>
                  <a:pt x="8078" y="17812"/>
                </a:lnTo>
                <a:lnTo>
                  <a:pt x="8687" y="17545"/>
                </a:lnTo>
                <a:close/>
                <a:moveTo>
                  <a:pt x="8078" y="1"/>
                </a:moveTo>
                <a:lnTo>
                  <a:pt x="7884" y="25"/>
                </a:lnTo>
                <a:lnTo>
                  <a:pt x="7713" y="74"/>
                </a:lnTo>
                <a:lnTo>
                  <a:pt x="7567" y="171"/>
                </a:lnTo>
                <a:lnTo>
                  <a:pt x="7446" y="269"/>
                </a:lnTo>
                <a:lnTo>
                  <a:pt x="7324" y="390"/>
                </a:lnTo>
                <a:lnTo>
                  <a:pt x="7227" y="536"/>
                </a:lnTo>
                <a:lnTo>
                  <a:pt x="7154" y="682"/>
                </a:lnTo>
                <a:lnTo>
                  <a:pt x="7081" y="853"/>
                </a:lnTo>
                <a:lnTo>
                  <a:pt x="7032" y="1023"/>
                </a:lnTo>
                <a:lnTo>
                  <a:pt x="6959" y="1388"/>
                </a:lnTo>
                <a:lnTo>
                  <a:pt x="6935" y="1753"/>
                </a:lnTo>
                <a:lnTo>
                  <a:pt x="6959" y="2118"/>
                </a:lnTo>
                <a:lnTo>
                  <a:pt x="6959" y="2118"/>
                </a:lnTo>
                <a:lnTo>
                  <a:pt x="5816" y="2094"/>
                </a:lnTo>
                <a:lnTo>
                  <a:pt x="4672" y="2094"/>
                </a:lnTo>
                <a:lnTo>
                  <a:pt x="2993" y="2167"/>
                </a:lnTo>
                <a:lnTo>
                  <a:pt x="1801" y="2167"/>
                </a:lnTo>
                <a:lnTo>
                  <a:pt x="1387" y="2191"/>
                </a:lnTo>
                <a:lnTo>
                  <a:pt x="1338" y="2191"/>
                </a:lnTo>
                <a:lnTo>
                  <a:pt x="1290" y="2215"/>
                </a:lnTo>
                <a:lnTo>
                  <a:pt x="1290" y="2240"/>
                </a:lnTo>
                <a:lnTo>
                  <a:pt x="1217" y="2288"/>
                </a:lnTo>
                <a:lnTo>
                  <a:pt x="1192" y="2361"/>
                </a:lnTo>
                <a:lnTo>
                  <a:pt x="1119" y="2556"/>
                </a:lnTo>
                <a:lnTo>
                  <a:pt x="1071" y="2775"/>
                </a:lnTo>
                <a:lnTo>
                  <a:pt x="1046" y="3018"/>
                </a:lnTo>
                <a:lnTo>
                  <a:pt x="1046" y="3261"/>
                </a:lnTo>
                <a:lnTo>
                  <a:pt x="1071" y="3748"/>
                </a:lnTo>
                <a:lnTo>
                  <a:pt x="1119" y="4162"/>
                </a:lnTo>
                <a:lnTo>
                  <a:pt x="1168" y="4770"/>
                </a:lnTo>
                <a:lnTo>
                  <a:pt x="1241" y="5378"/>
                </a:lnTo>
                <a:lnTo>
                  <a:pt x="1265" y="5622"/>
                </a:lnTo>
                <a:lnTo>
                  <a:pt x="1290" y="5889"/>
                </a:lnTo>
                <a:lnTo>
                  <a:pt x="1314" y="6011"/>
                </a:lnTo>
                <a:lnTo>
                  <a:pt x="1338" y="6133"/>
                </a:lnTo>
                <a:lnTo>
                  <a:pt x="1411" y="6230"/>
                </a:lnTo>
                <a:lnTo>
                  <a:pt x="1484" y="6303"/>
                </a:lnTo>
                <a:lnTo>
                  <a:pt x="1557" y="6352"/>
                </a:lnTo>
                <a:lnTo>
                  <a:pt x="1630" y="6352"/>
                </a:lnTo>
                <a:lnTo>
                  <a:pt x="1703" y="6327"/>
                </a:lnTo>
                <a:lnTo>
                  <a:pt x="1776" y="6279"/>
                </a:lnTo>
                <a:lnTo>
                  <a:pt x="1801" y="6254"/>
                </a:lnTo>
                <a:lnTo>
                  <a:pt x="2020" y="6303"/>
                </a:lnTo>
                <a:lnTo>
                  <a:pt x="2239" y="6327"/>
                </a:lnTo>
                <a:lnTo>
                  <a:pt x="2701" y="6352"/>
                </a:lnTo>
                <a:lnTo>
                  <a:pt x="4429" y="6376"/>
                </a:lnTo>
                <a:lnTo>
                  <a:pt x="6959" y="6352"/>
                </a:lnTo>
                <a:lnTo>
                  <a:pt x="6984" y="6595"/>
                </a:lnTo>
                <a:lnTo>
                  <a:pt x="7008" y="6911"/>
                </a:lnTo>
                <a:lnTo>
                  <a:pt x="5962" y="6887"/>
                </a:lnTo>
                <a:lnTo>
                  <a:pt x="4891" y="6838"/>
                </a:lnTo>
                <a:lnTo>
                  <a:pt x="4161" y="6814"/>
                </a:lnTo>
                <a:lnTo>
                  <a:pt x="3163" y="6814"/>
                </a:lnTo>
                <a:lnTo>
                  <a:pt x="2896" y="6863"/>
                </a:lnTo>
                <a:lnTo>
                  <a:pt x="2628" y="6936"/>
                </a:lnTo>
                <a:lnTo>
                  <a:pt x="2506" y="6984"/>
                </a:lnTo>
                <a:lnTo>
                  <a:pt x="2409" y="7057"/>
                </a:lnTo>
                <a:lnTo>
                  <a:pt x="2360" y="7033"/>
                </a:lnTo>
                <a:lnTo>
                  <a:pt x="2263" y="7033"/>
                </a:lnTo>
                <a:lnTo>
                  <a:pt x="2190" y="7057"/>
                </a:lnTo>
                <a:lnTo>
                  <a:pt x="1995" y="7130"/>
                </a:lnTo>
                <a:lnTo>
                  <a:pt x="1825" y="7228"/>
                </a:lnTo>
                <a:lnTo>
                  <a:pt x="1630" y="7374"/>
                </a:lnTo>
                <a:lnTo>
                  <a:pt x="1290" y="7666"/>
                </a:lnTo>
                <a:lnTo>
                  <a:pt x="1022" y="7933"/>
                </a:lnTo>
                <a:lnTo>
                  <a:pt x="681" y="8250"/>
                </a:lnTo>
                <a:lnTo>
                  <a:pt x="365" y="8590"/>
                </a:lnTo>
                <a:lnTo>
                  <a:pt x="243" y="8712"/>
                </a:lnTo>
                <a:lnTo>
                  <a:pt x="122" y="8858"/>
                </a:lnTo>
                <a:lnTo>
                  <a:pt x="24" y="9004"/>
                </a:lnTo>
                <a:lnTo>
                  <a:pt x="0" y="9077"/>
                </a:lnTo>
                <a:lnTo>
                  <a:pt x="0" y="9174"/>
                </a:lnTo>
                <a:lnTo>
                  <a:pt x="0" y="9199"/>
                </a:lnTo>
                <a:lnTo>
                  <a:pt x="0" y="9247"/>
                </a:lnTo>
                <a:lnTo>
                  <a:pt x="0" y="9320"/>
                </a:lnTo>
                <a:lnTo>
                  <a:pt x="73" y="9466"/>
                </a:lnTo>
                <a:lnTo>
                  <a:pt x="170" y="9612"/>
                </a:lnTo>
                <a:lnTo>
                  <a:pt x="292" y="9758"/>
                </a:lnTo>
                <a:lnTo>
                  <a:pt x="414" y="9904"/>
                </a:lnTo>
                <a:lnTo>
                  <a:pt x="681" y="10148"/>
                </a:lnTo>
                <a:lnTo>
                  <a:pt x="949" y="10367"/>
                </a:lnTo>
                <a:lnTo>
                  <a:pt x="1265" y="10610"/>
                </a:lnTo>
                <a:lnTo>
                  <a:pt x="1582" y="10829"/>
                </a:lnTo>
                <a:lnTo>
                  <a:pt x="1922" y="11048"/>
                </a:lnTo>
                <a:lnTo>
                  <a:pt x="2239" y="11242"/>
                </a:lnTo>
                <a:lnTo>
                  <a:pt x="2312" y="11267"/>
                </a:lnTo>
                <a:lnTo>
                  <a:pt x="2385" y="11267"/>
                </a:lnTo>
                <a:lnTo>
                  <a:pt x="2750" y="11340"/>
                </a:lnTo>
                <a:lnTo>
                  <a:pt x="3139" y="11388"/>
                </a:lnTo>
                <a:lnTo>
                  <a:pt x="3528" y="11388"/>
                </a:lnTo>
                <a:lnTo>
                  <a:pt x="3918" y="11364"/>
                </a:lnTo>
                <a:lnTo>
                  <a:pt x="4721" y="11315"/>
                </a:lnTo>
                <a:lnTo>
                  <a:pt x="5499" y="11267"/>
                </a:lnTo>
                <a:lnTo>
                  <a:pt x="6278" y="11242"/>
                </a:lnTo>
                <a:lnTo>
                  <a:pt x="7081" y="11242"/>
                </a:lnTo>
                <a:lnTo>
                  <a:pt x="7081" y="11607"/>
                </a:lnTo>
                <a:lnTo>
                  <a:pt x="7081" y="11972"/>
                </a:lnTo>
                <a:lnTo>
                  <a:pt x="7081" y="12313"/>
                </a:lnTo>
                <a:lnTo>
                  <a:pt x="7057" y="12678"/>
                </a:lnTo>
                <a:lnTo>
                  <a:pt x="6984" y="13578"/>
                </a:lnTo>
                <a:lnTo>
                  <a:pt x="6935" y="14016"/>
                </a:lnTo>
                <a:lnTo>
                  <a:pt x="6911" y="14454"/>
                </a:lnTo>
                <a:lnTo>
                  <a:pt x="6911" y="15476"/>
                </a:lnTo>
                <a:lnTo>
                  <a:pt x="6959" y="16498"/>
                </a:lnTo>
                <a:lnTo>
                  <a:pt x="7057" y="18542"/>
                </a:lnTo>
                <a:lnTo>
                  <a:pt x="7057" y="18615"/>
                </a:lnTo>
                <a:lnTo>
                  <a:pt x="7081" y="18688"/>
                </a:lnTo>
                <a:lnTo>
                  <a:pt x="7130" y="18737"/>
                </a:lnTo>
                <a:lnTo>
                  <a:pt x="7203" y="18761"/>
                </a:lnTo>
                <a:lnTo>
                  <a:pt x="7251" y="18786"/>
                </a:lnTo>
                <a:lnTo>
                  <a:pt x="7324" y="18786"/>
                </a:lnTo>
                <a:lnTo>
                  <a:pt x="7373" y="18761"/>
                </a:lnTo>
                <a:lnTo>
                  <a:pt x="7446" y="18737"/>
                </a:lnTo>
                <a:lnTo>
                  <a:pt x="7519" y="18786"/>
                </a:lnTo>
                <a:lnTo>
                  <a:pt x="7640" y="18810"/>
                </a:lnTo>
                <a:lnTo>
                  <a:pt x="8662" y="18810"/>
                </a:lnTo>
                <a:lnTo>
                  <a:pt x="8954" y="18786"/>
                </a:lnTo>
                <a:lnTo>
                  <a:pt x="9003" y="18786"/>
                </a:lnTo>
                <a:lnTo>
                  <a:pt x="9076" y="18761"/>
                </a:lnTo>
                <a:lnTo>
                  <a:pt x="9149" y="18664"/>
                </a:lnTo>
                <a:lnTo>
                  <a:pt x="9198" y="18542"/>
                </a:lnTo>
                <a:lnTo>
                  <a:pt x="9198" y="18421"/>
                </a:lnTo>
                <a:lnTo>
                  <a:pt x="9198" y="18323"/>
                </a:lnTo>
                <a:lnTo>
                  <a:pt x="9222" y="16547"/>
                </a:lnTo>
                <a:lnTo>
                  <a:pt x="9246" y="14771"/>
                </a:lnTo>
                <a:lnTo>
                  <a:pt x="9271" y="12946"/>
                </a:lnTo>
                <a:lnTo>
                  <a:pt x="9295" y="12118"/>
                </a:lnTo>
                <a:lnTo>
                  <a:pt x="9271" y="11729"/>
                </a:lnTo>
                <a:lnTo>
                  <a:pt x="9246" y="11315"/>
                </a:lnTo>
                <a:lnTo>
                  <a:pt x="10682" y="11315"/>
                </a:lnTo>
                <a:lnTo>
                  <a:pt x="12142" y="11267"/>
                </a:lnTo>
                <a:lnTo>
                  <a:pt x="13578" y="11194"/>
                </a:lnTo>
                <a:lnTo>
                  <a:pt x="14283" y="11169"/>
                </a:lnTo>
                <a:lnTo>
                  <a:pt x="15013" y="11169"/>
                </a:lnTo>
                <a:lnTo>
                  <a:pt x="15135" y="11145"/>
                </a:lnTo>
                <a:lnTo>
                  <a:pt x="15208" y="11072"/>
                </a:lnTo>
                <a:lnTo>
                  <a:pt x="15257" y="10999"/>
                </a:lnTo>
                <a:lnTo>
                  <a:pt x="15257" y="10902"/>
                </a:lnTo>
                <a:lnTo>
                  <a:pt x="15305" y="10731"/>
                </a:lnTo>
                <a:lnTo>
                  <a:pt x="15305" y="10586"/>
                </a:lnTo>
                <a:lnTo>
                  <a:pt x="15281" y="10245"/>
                </a:lnTo>
                <a:lnTo>
                  <a:pt x="15135" y="9126"/>
                </a:lnTo>
                <a:lnTo>
                  <a:pt x="15086" y="8615"/>
                </a:lnTo>
                <a:lnTo>
                  <a:pt x="15086" y="8104"/>
                </a:lnTo>
                <a:lnTo>
                  <a:pt x="15086" y="7933"/>
                </a:lnTo>
                <a:lnTo>
                  <a:pt x="15111" y="7739"/>
                </a:lnTo>
                <a:lnTo>
                  <a:pt x="15135" y="7568"/>
                </a:lnTo>
                <a:lnTo>
                  <a:pt x="15135" y="7374"/>
                </a:lnTo>
                <a:lnTo>
                  <a:pt x="15135" y="7276"/>
                </a:lnTo>
                <a:lnTo>
                  <a:pt x="15111" y="7179"/>
                </a:lnTo>
                <a:lnTo>
                  <a:pt x="15086" y="7130"/>
                </a:lnTo>
                <a:lnTo>
                  <a:pt x="15038" y="7106"/>
                </a:lnTo>
                <a:lnTo>
                  <a:pt x="14965" y="7057"/>
                </a:lnTo>
                <a:lnTo>
                  <a:pt x="14892" y="7033"/>
                </a:lnTo>
                <a:lnTo>
                  <a:pt x="14064" y="7033"/>
                </a:lnTo>
                <a:lnTo>
                  <a:pt x="13237" y="7057"/>
                </a:lnTo>
                <a:lnTo>
                  <a:pt x="12434" y="7082"/>
                </a:lnTo>
                <a:lnTo>
                  <a:pt x="11607" y="7082"/>
                </a:lnTo>
                <a:lnTo>
                  <a:pt x="9246" y="6984"/>
                </a:lnTo>
                <a:lnTo>
                  <a:pt x="9246" y="6765"/>
                </a:lnTo>
                <a:lnTo>
                  <a:pt x="9246" y="6571"/>
                </a:lnTo>
                <a:lnTo>
                  <a:pt x="9198" y="6352"/>
                </a:lnTo>
                <a:lnTo>
                  <a:pt x="9222" y="6327"/>
                </a:lnTo>
                <a:lnTo>
                  <a:pt x="10925" y="6303"/>
                </a:lnTo>
                <a:lnTo>
                  <a:pt x="12556" y="6303"/>
                </a:lnTo>
                <a:lnTo>
                  <a:pt x="14186" y="6376"/>
                </a:lnTo>
                <a:lnTo>
                  <a:pt x="14259" y="6376"/>
                </a:lnTo>
                <a:lnTo>
                  <a:pt x="14308" y="6352"/>
                </a:lnTo>
                <a:lnTo>
                  <a:pt x="14381" y="6279"/>
                </a:lnTo>
                <a:lnTo>
                  <a:pt x="14405" y="6206"/>
                </a:lnTo>
                <a:lnTo>
                  <a:pt x="14405" y="6108"/>
                </a:lnTo>
                <a:lnTo>
                  <a:pt x="14575" y="5962"/>
                </a:lnTo>
                <a:lnTo>
                  <a:pt x="14940" y="5670"/>
                </a:lnTo>
                <a:lnTo>
                  <a:pt x="15329" y="5427"/>
                </a:lnTo>
                <a:lnTo>
                  <a:pt x="15597" y="5232"/>
                </a:lnTo>
                <a:lnTo>
                  <a:pt x="15913" y="4965"/>
                </a:lnTo>
                <a:lnTo>
                  <a:pt x="16059" y="4819"/>
                </a:lnTo>
                <a:lnTo>
                  <a:pt x="16181" y="4673"/>
                </a:lnTo>
                <a:lnTo>
                  <a:pt x="16254" y="4502"/>
                </a:lnTo>
                <a:lnTo>
                  <a:pt x="16254" y="4429"/>
                </a:lnTo>
                <a:lnTo>
                  <a:pt x="16254" y="4356"/>
                </a:lnTo>
                <a:lnTo>
                  <a:pt x="16278" y="4283"/>
                </a:lnTo>
                <a:lnTo>
                  <a:pt x="16278" y="4210"/>
                </a:lnTo>
                <a:lnTo>
                  <a:pt x="16230" y="4064"/>
                </a:lnTo>
                <a:lnTo>
                  <a:pt x="16132" y="3894"/>
                </a:lnTo>
                <a:lnTo>
                  <a:pt x="16011" y="3724"/>
                </a:lnTo>
                <a:lnTo>
                  <a:pt x="15743" y="3432"/>
                </a:lnTo>
                <a:lnTo>
                  <a:pt x="15524" y="3213"/>
                </a:lnTo>
                <a:lnTo>
                  <a:pt x="15135" y="2848"/>
                </a:lnTo>
                <a:lnTo>
                  <a:pt x="14746" y="2532"/>
                </a:lnTo>
                <a:lnTo>
                  <a:pt x="14478" y="2288"/>
                </a:lnTo>
                <a:lnTo>
                  <a:pt x="14308" y="2215"/>
                </a:lnTo>
                <a:lnTo>
                  <a:pt x="14235" y="2167"/>
                </a:lnTo>
                <a:lnTo>
                  <a:pt x="14162" y="2167"/>
                </a:lnTo>
                <a:lnTo>
                  <a:pt x="14089" y="2118"/>
                </a:lnTo>
                <a:lnTo>
                  <a:pt x="14016" y="2118"/>
                </a:lnTo>
                <a:lnTo>
                  <a:pt x="13237" y="2142"/>
                </a:lnTo>
                <a:lnTo>
                  <a:pt x="12483" y="2167"/>
                </a:lnTo>
                <a:lnTo>
                  <a:pt x="11704" y="2215"/>
                </a:lnTo>
                <a:lnTo>
                  <a:pt x="10950" y="2240"/>
                </a:lnTo>
                <a:lnTo>
                  <a:pt x="10171" y="2240"/>
                </a:lnTo>
                <a:lnTo>
                  <a:pt x="9392" y="2215"/>
                </a:lnTo>
                <a:lnTo>
                  <a:pt x="9441" y="2069"/>
                </a:lnTo>
                <a:lnTo>
                  <a:pt x="9465" y="1899"/>
                </a:lnTo>
                <a:lnTo>
                  <a:pt x="9465" y="1558"/>
                </a:lnTo>
                <a:lnTo>
                  <a:pt x="9417" y="1218"/>
                </a:lnTo>
                <a:lnTo>
                  <a:pt x="9368" y="950"/>
                </a:lnTo>
                <a:lnTo>
                  <a:pt x="9295" y="755"/>
                </a:lnTo>
                <a:lnTo>
                  <a:pt x="9222" y="561"/>
                </a:lnTo>
                <a:lnTo>
                  <a:pt x="9125" y="415"/>
                </a:lnTo>
                <a:lnTo>
                  <a:pt x="8979" y="293"/>
                </a:lnTo>
                <a:lnTo>
                  <a:pt x="8833" y="196"/>
                </a:lnTo>
                <a:lnTo>
                  <a:pt x="8662" y="98"/>
                </a:lnTo>
                <a:lnTo>
                  <a:pt x="8492" y="50"/>
                </a:lnTo>
                <a:lnTo>
                  <a:pt x="8297" y="1"/>
                </a:lnTo>
                <a:close/>
              </a:path>
            </a:pathLst>
          </a:custGeom>
          <a:solidFill>
            <a:srgbClr val="273F68"/>
          </a:solidFill>
          <a:ln>
            <a:noFill/>
          </a:ln>
        </p:spPr>
        <p:txBody>
          <a:bodyPr spcFirstLastPara="1" wrap="square" lIns="121900" tIns="121900" rIns="121900" bIns="121900" anchor="ctr" anchorCtr="0">
            <a:noAutofit/>
          </a:bodyPr>
          <a:lstStyle/>
          <a:p>
            <a:pPr defTabSz="1219170">
              <a:buClr>
                <a:srgbClr val="000000"/>
              </a:buClr>
            </a:pPr>
            <a:endParaRPr lang="da-DK" sz="1867" kern="0">
              <a:solidFill>
                <a:srgbClr val="273F68"/>
              </a:solidFill>
              <a:latin typeface="Arial"/>
              <a:cs typeface="Arial"/>
              <a:sym typeface="Arial"/>
            </a:endParaRPr>
          </a:p>
        </p:txBody>
      </p:sp>
      <p:sp>
        <p:nvSpPr>
          <p:cNvPr id="20" name="Google Shape;741;p19">
            <a:extLst>
              <a:ext uri="{FF2B5EF4-FFF2-40B4-BE49-F238E27FC236}">
                <a16:creationId xmlns:a16="http://schemas.microsoft.com/office/drawing/2014/main" id="{DB13367A-62DF-48EA-AFB5-C897B8D283B9}"/>
              </a:ext>
            </a:extLst>
          </p:cNvPr>
          <p:cNvSpPr txBox="1">
            <a:spLocks/>
          </p:cNvSpPr>
          <p:nvPr/>
        </p:nvSpPr>
        <p:spPr>
          <a:xfrm>
            <a:off x="2120946" y="1924803"/>
            <a:ext cx="8196800" cy="762694"/>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1pPr>
            <a:lvl2pPr marR="0" lvl="1"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2pPr>
            <a:lvl3pPr marR="0" lvl="2"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3pPr>
            <a:lvl4pPr marR="0" lvl="3"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4pPr>
            <a:lvl5pPr marR="0" lvl="4"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5pPr>
            <a:lvl6pPr marR="0" lvl="5"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6pPr>
            <a:lvl7pPr marR="0" lvl="6"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7pPr>
            <a:lvl8pPr marR="0" lvl="7"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8pPr>
            <a:lvl9pPr marR="0" lvl="8"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9pPr>
          </a:lstStyle>
          <a:p>
            <a:pPr defTabSz="1219170">
              <a:buClr>
                <a:srgbClr val="273F68"/>
              </a:buClr>
            </a:pPr>
            <a:r>
              <a:rPr lang="da-DK" sz="3600" kern="0">
                <a:solidFill>
                  <a:srgbClr val="FFFFFF"/>
                </a:solidFill>
              </a:rPr>
              <a:t>Formålet med evalueringen er at undersøge… </a:t>
            </a:r>
          </a:p>
        </p:txBody>
      </p:sp>
      <p:sp>
        <p:nvSpPr>
          <p:cNvPr id="22" name="Google Shape;1275;p48">
            <a:extLst>
              <a:ext uri="{FF2B5EF4-FFF2-40B4-BE49-F238E27FC236}">
                <a16:creationId xmlns:a16="http://schemas.microsoft.com/office/drawing/2014/main" id="{D50B6B91-2C1C-48CE-887A-2F3D84781DB8}"/>
              </a:ext>
            </a:extLst>
          </p:cNvPr>
          <p:cNvSpPr/>
          <p:nvPr/>
        </p:nvSpPr>
        <p:spPr>
          <a:xfrm>
            <a:off x="5765383" y="1491237"/>
            <a:ext cx="352133" cy="456532"/>
          </a:xfrm>
          <a:custGeom>
            <a:avLst/>
            <a:gdLst/>
            <a:ahLst/>
            <a:cxnLst/>
            <a:rect l="l" t="t" r="r" b="b"/>
            <a:pathLst>
              <a:path w="14722" h="18470" extrusionOk="0">
                <a:moveTo>
                  <a:pt x="11874" y="658"/>
                </a:moveTo>
                <a:lnTo>
                  <a:pt x="11826" y="1291"/>
                </a:lnTo>
                <a:lnTo>
                  <a:pt x="11777" y="1923"/>
                </a:lnTo>
                <a:lnTo>
                  <a:pt x="11753" y="2264"/>
                </a:lnTo>
                <a:lnTo>
                  <a:pt x="11680" y="2580"/>
                </a:lnTo>
                <a:lnTo>
                  <a:pt x="11607" y="2872"/>
                </a:lnTo>
                <a:lnTo>
                  <a:pt x="11509" y="3188"/>
                </a:lnTo>
                <a:lnTo>
                  <a:pt x="11412" y="3407"/>
                </a:lnTo>
                <a:lnTo>
                  <a:pt x="11290" y="3626"/>
                </a:lnTo>
                <a:lnTo>
                  <a:pt x="11144" y="3797"/>
                </a:lnTo>
                <a:lnTo>
                  <a:pt x="10974" y="3943"/>
                </a:lnTo>
                <a:lnTo>
                  <a:pt x="10779" y="4064"/>
                </a:lnTo>
                <a:lnTo>
                  <a:pt x="10560" y="4162"/>
                </a:lnTo>
                <a:lnTo>
                  <a:pt x="10341" y="4235"/>
                </a:lnTo>
                <a:lnTo>
                  <a:pt x="10122" y="4308"/>
                </a:lnTo>
                <a:lnTo>
                  <a:pt x="9976" y="4332"/>
                </a:lnTo>
                <a:lnTo>
                  <a:pt x="9855" y="4332"/>
                </a:lnTo>
                <a:lnTo>
                  <a:pt x="9563" y="4308"/>
                </a:lnTo>
                <a:lnTo>
                  <a:pt x="9295" y="4259"/>
                </a:lnTo>
                <a:lnTo>
                  <a:pt x="9052" y="4162"/>
                </a:lnTo>
                <a:lnTo>
                  <a:pt x="9392" y="3894"/>
                </a:lnTo>
                <a:lnTo>
                  <a:pt x="9611" y="3675"/>
                </a:lnTo>
                <a:lnTo>
                  <a:pt x="9806" y="3432"/>
                </a:lnTo>
                <a:lnTo>
                  <a:pt x="10025" y="3188"/>
                </a:lnTo>
                <a:lnTo>
                  <a:pt x="10220" y="2921"/>
                </a:lnTo>
                <a:lnTo>
                  <a:pt x="10366" y="2629"/>
                </a:lnTo>
                <a:lnTo>
                  <a:pt x="10512" y="2337"/>
                </a:lnTo>
                <a:lnTo>
                  <a:pt x="10633" y="2045"/>
                </a:lnTo>
                <a:lnTo>
                  <a:pt x="10706" y="1753"/>
                </a:lnTo>
                <a:lnTo>
                  <a:pt x="10706" y="1680"/>
                </a:lnTo>
                <a:lnTo>
                  <a:pt x="10682" y="1607"/>
                </a:lnTo>
                <a:lnTo>
                  <a:pt x="10658" y="1558"/>
                </a:lnTo>
                <a:lnTo>
                  <a:pt x="10585" y="1534"/>
                </a:lnTo>
                <a:lnTo>
                  <a:pt x="10536" y="1510"/>
                </a:lnTo>
                <a:lnTo>
                  <a:pt x="10463" y="1510"/>
                </a:lnTo>
                <a:lnTo>
                  <a:pt x="10414" y="1558"/>
                </a:lnTo>
                <a:lnTo>
                  <a:pt x="10366" y="1607"/>
                </a:lnTo>
                <a:lnTo>
                  <a:pt x="10098" y="2069"/>
                </a:lnTo>
                <a:lnTo>
                  <a:pt x="9855" y="2531"/>
                </a:lnTo>
                <a:lnTo>
                  <a:pt x="9587" y="2969"/>
                </a:lnTo>
                <a:lnTo>
                  <a:pt x="9441" y="3188"/>
                </a:lnTo>
                <a:lnTo>
                  <a:pt x="9271" y="3383"/>
                </a:lnTo>
                <a:lnTo>
                  <a:pt x="9027" y="3626"/>
                </a:lnTo>
                <a:lnTo>
                  <a:pt x="8760" y="3845"/>
                </a:lnTo>
                <a:lnTo>
                  <a:pt x="8735" y="3845"/>
                </a:lnTo>
                <a:lnTo>
                  <a:pt x="8638" y="3724"/>
                </a:lnTo>
                <a:lnTo>
                  <a:pt x="8589" y="3578"/>
                </a:lnTo>
                <a:lnTo>
                  <a:pt x="8565" y="3432"/>
                </a:lnTo>
                <a:lnTo>
                  <a:pt x="8541" y="3261"/>
                </a:lnTo>
                <a:lnTo>
                  <a:pt x="8589" y="2921"/>
                </a:lnTo>
                <a:lnTo>
                  <a:pt x="8638" y="2629"/>
                </a:lnTo>
                <a:lnTo>
                  <a:pt x="8711" y="2410"/>
                </a:lnTo>
                <a:lnTo>
                  <a:pt x="8808" y="2215"/>
                </a:lnTo>
                <a:lnTo>
                  <a:pt x="8930" y="2020"/>
                </a:lnTo>
                <a:lnTo>
                  <a:pt x="9052" y="1850"/>
                </a:lnTo>
                <a:lnTo>
                  <a:pt x="9222" y="1680"/>
                </a:lnTo>
                <a:lnTo>
                  <a:pt x="9392" y="1510"/>
                </a:lnTo>
                <a:lnTo>
                  <a:pt x="9563" y="1388"/>
                </a:lnTo>
                <a:lnTo>
                  <a:pt x="9757" y="1266"/>
                </a:lnTo>
                <a:lnTo>
                  <a:pt x="10001" y="1120"/>
                </a:lnTo>
                <a:lnTo>
                  <a:pt x="10244" y="1023"/>
                </a:lnTo>
                <a:lnTo>
                  <a:pt x="10512" y="950"/>
                </a:lnTo>
                <a:lnTo>
                  <a:pt x="10779" y="877"/>
                </a:lnTo>
                <a:lnTo>
                  <a:pt x="11339" y="755"/>
                </a:lnTo>
                <a:lnTo>
                  <a:pt x="11874" y="658"/>
                </a:lnTo>
                <a:close/>
                <a:moveTo>
                  <a:pt x="1849" y="4527"/>
                </a:moveTo>
                <a:lnTo>
                  <a:pt x="2141" y="4551"/>
                </a:lnTo>
                <a:lnTo>
                  <a:pt x="2433" y="4600"/>
                </a:lnTo>
                <a:lnTo>
                  <a:pt x="2701" y="4648"/>
                </a:lnTo>
                <a:lnTo>
                  <a:pt x="2993" y="4746"/>
                </a:lnTo>
                <a:lnTo>
                  <a:pt x="3236" y="4819"/>
                </a:lnTo>
                <a:lnTo>
                  <a:pt x="3772" y="5062"/>
                </a:lnTo>
                <a:lnTo>
                  <a:pt x="4258" y="5330"/>
                </a:lnTo>
                <a:lnTo>
                  <a:pt x="4721" y="5622"/>
                </a:lnTo>
                <a:lnTo>
                  <a:pt x="4915" y="5768"/>
                </a:lnTo>
                <a:lnTo>
                  <a:pt x="5061" y="5914"/>
                </a:lnTo>
                <a:lnTo>
                  <a:pt x="5232" y="6084"/>
                </a:lnTo>
                <a:lnTo>
                  <a:pt x="5353" y="6254"/>
                </a:lnTo>
                <a:lnTo>
                  <a:pt x="5597" y="6644"/>
                </a:lnTo>
                <a:lnTo>
                  <a:pt x="5816" y="7057"/>
                </a:lnTo>
                <a:lnTo>
                  <a:pt x="5913" y="7301"/>
                </a:lnTo>
                <a:lnTo>
                  <a:pt x="5986" y="7568"/>
                </a:lnTo>
                <a:lnTo>
                  <a:pt x="6059" y="7836"/>
                </a:lnTo>
                <a:lnTo>
                  <a:pt x="6083" y="8104"/>
                </a:lnTo>
                <a:lnTo>
                  <a:pt x="6083" y="8323"/>
                </a:lnTo>
                <a:lnTo>
                  <a:pt x="6059" y="8542"/>
                </a:lnTo>
                <a:lnTo>
                  <a:pt x="5962" y="8858"/>
                </a:lnTo>
                <a:lnTo>
                  <a:pt x="5670" y="8712"/>
                </a:lnTo>
                <a:lnTo>
                  <a:pt x="5305" y="8493"/>
                </a:lnTo>
                <a:lnTo>
                  <a:pt x="4988" y="8250"/>
                </a:lnTo>
                <a:lnTo>
                  <a:pt x="4672" y="7958"/>
                </a:lnTo>
                <a:lnTo>
                  <a:pt x="4380" y="7666"/>
                </a:lnTo>
                <a:lnTo>
                  <a:pt x="4015" y="7179"/>
                </a:lnTo>
                <a:lnTo>
                  <a:pt x="3796" y="6911"/>
                </a:lnTo>
                <a:lnTo>
                  <a:pt x="3553" y="6619"/>
                </a:lnTo>
                <a:lnTo>
                  <a:pt x="3309" y="6376"/>
                </a:lnTo>
                <a:lnTo>
                  <a:pt x="3163" y="6279"/>
                </a:lnTo>
                <a:lnTo>
                  <a:pt x="3042" y="6181"/>
                </a:lnTo>
                <a:lnTo>
                  <a:pt x="2896" y="6108"/>
                </a:lnTo>
                <a:lnTo>
                  <a:pt x="2774" y="6060"/>
                </a:lnTo>
                <a:lnTo>
                  <a:pt x="2628" y="6035"/>
                </a:lnTo>
                <a:lnTo>
                  <a:pt x="2433" y="6035"/>
                </a:lnTo>
                <a:lnTo>
                  <a:pt x="2409" y="6060"/>
                </a:lnTo>
                <a:lnTo>
                  <a:pt x="2409" y="6108"/>
                </a:lnTo>
                <a:lnTo>
                  <a:pt x="2409" y="6157"/>
                </a:lnTo>
                <a:lnTo>
                  <a:pt x="2506" y="6279"/>
                </a:lnTo>
                <a:lnTo>
                  <a:pt x="2604" y="6425"/>
                </a:lnTo>
                <a:lnTo>
                  <a:pt x="2847" y="6668"/>
                </a:lnTo>
                <a:lnTo>
                  <a:pt x="3090" y="6911"/>
                </a:lnTo>
                <a:lnTo>
                  <a:pt x="3309" y="7130"/>
                </a:lnTo>
                <a:lnTo>
                  <a:pt x="3772" y="7739"/>
                </a:lnTo>
                <a:lnTo>
                  <a:pt x="4015" y="8031"/>
                </a:lnTo>
                <a:lnTo>
                  <a:pt x="4258" y="8323"/>
                </a:lnTo>
                <a:lnTo>
                  <a:pt x="4404" y="8444"/>
                </a:lnTo>
                <a:lnTo>
                  <a:pt x="4550" y="8590"/>
                </a:lnTo>
                <a:lnTo>
                  <a:pt x="4867" y="8834"/>
                </a:lnTo>
                <a:lnTo>
                  <a:pt x="5207" y="9053"/>
                </a:lnTo>
                <a:lnTo>
                  <a:pt x="5548" y="9247"/>
                </a:lnTo>
                <a:lnTo>
                  <a:pt x="5353" y="9345"/>
                </a:lnTo>
                <a:lnTo>
                  <a:pt x="5159" y="9418"/>
                </a:lnTo>
                <a:lnTo>
                  <a:pt x="4940" y="9466"/>
                </a:lnTo>
                <a:lnTo>
                  <a:pt x="4745" y="9491"/>
                </a:lnTo>
                <a:lnTo>
                  <a:pt x="4550" y="9491"/>
                </a:lnTo>
                <a:lnTo>
                  <a:pt x="4331" y="9466"/>
                </a:lnTo>
                <a:lnTo>
                  <a:pt x="4112" y="9442"/>
                </a:lnTo>
                <a:lnTo>
                  <a:pt x="3869" y="9369"/>
                </a:lnTo>
                <a:lnTo>
                  <a:pt x="3650" y="9296"/>
                </a:lnTo>
                <a:lnTo>
                  <a:pt x="3407" y="9174"/>
                </a:lnTo>
                <a:lnTo>
                  <a:pt x="3188" y="9053"/>
                </a:lnTo>
                <a:lnTo>
                  <a:pt x="2969" y="8907"/>
                </a:lnTo>
                <a:lnTo>
                  <a:pt x="2774" y="8761"/>
                </a:lnTo>
                <a:lnTo>
                  <a:pt x="2579" y="8590"/>
                </a:lnTo>
                <a:lnTo>
                  <a:pt x="2239" y="8201"/>
                </a:lnTo>
                <a:lnTo>
                  <a:pt x="2068" y="7982"/>
                </a:lnTo>
                <a:lnTo>
                  <a:pt x="1898" y="7714"/>
                </a:lnTo>
                <a:lnTo>
                  <a:pt x="1776" y="7471"/>
                </a:lnTo>
                <a:lnTo>
                  <a:pt x="1655" y="7179"/>
                </a:lnTo>
                <a:lnTo>
                  <a:pt x="1460" y="6619"/>
                </a:lnTo>
                <a:lnTo>
                  <a:pt x="1314" y="6060"/>
                </a:lnTo>
                <a:lnTo>
                  <a:pt x="1144" y="5330"/>
                </a:lnTo>
                <a:lnTo>
                  <a:pt x="1046" y="4940"/>
                </a:lnTo>
                <a:lnTo>
                  <a:pt x="998" y="4575"/>
                </a:lnTo>
                <a:lnTo>
                  <a:pt x="1265" y="4551"/>
                </a:lnTo>
                <a:lnTo>
                  <a:pt x="1557" y="4527"/>
                </a:lnTo>
                <a:close/>
                <a:moveTo>
                  <a:pt x="10974" y="14138"/>
                </a:moveTo>
                <a:lnTo>
                  <a:pt x="10755" y="14187"/>
                </a:lnTo>
                <a:lnTo>
                  <a:pt x="10536" y="14260"/>
                </a:lnTo>
                <a:lnTo>
                  <a:pt x="10098" y="14430"/>
                </a:lnTo>
                <a:lnTo>
                  <a:pt x="9855" y="14503"/>
                </a:lnTo>
                <a:lnTo>
                  <a:pt x="9636" y="14600"/>
                </a:lnTo>
                <a:lnTo>
                  <a:pt x="9198" y="14844"/>
                </a:lnTo>
                <a:lnTo>
                  <a:pt x="9173" y="14868"/>
                </a:lnTo>
                <a:lnTo>
                  <a:pt x="9149" y="14892"/>
                </a:lnTo>
                <a:lnTo>
                  <a:pt x="9173" y="14965"/>
                </a:lnTo>
                <a:lnTo>
                  <a:pt x="9198" y="14990"/>
                </a:lnTo>
                <a:lnTo>
                  <a:pt x="9246" y="15014"/>
                </a:lnTo>
                <a:lnTo>
                  <a:pt x="9271" y="15014"/>
                </a:lnTo>
                <a:lnTo>
                  <a:pt x="9490" y="14941"/>
                </a:lnTo>
                <a:lnTo>
                  <a:pt x="9757" y="14892"/>
                </a:lnTo>
                <a:lnTo>
                  <a:pt x="10268" y="14795"/>
                </a:lnTo>
                <a:lnTo>
                  <a:pt x="10512" y="14722"/>
                </a:lnTo>
                <a:lnTo>
                  <a:pt x="10731" y="14625"/>
                </a:lnTo>
                <a:lnTo>
                  <a:pt x="10828" y="14552"/>
                </a:lnTo>
                <a:lnTo>
                  <a:pt x="10925" y="14479"/>
                </a:lnTo>
                <a:lnTo>
                  <a:pt x="11023" y="14381"/>
                </a:lnTo>
                <a:lnTo>
                  <a:pt x="11096" y="14284"/>
                </a:lnTo>
                <a:lnTo>
                  <a:pt x="11096" y="14235"/>
                </a:lnTo>
                <a:lnTo>
                  <a:pt x="11071" y="14162"/>
                </a:lnTo>
                <a:lnTo>
                  <a:pt x="11023" y="14138"/>
                </a:lnTo>
                <a:close/>
                <a:moveTo>
                  <a:pt x="8297" y="13116"/>
                </a:moveTo>
                <a:lnTo>
                  <a:pt x="8614" y="13140"/>
                </a:lnTo>
                <a:lnTo>
                  <a:pt x="8443" y="13238"/>
                </a:lnTo>
                <a:lnTo>
                  <a:pt x="8370" y="13286"/>
                </a:lnTo>
                <a:lnTo>
                  <a:pt x="8297" y="13335"/>
                </a:lnTo>
                <a:lnTo>
                  <a:pt x="8273" y="13384"/>
                </a:lnTo>
                <a:lnTo>
                  <a:pt x="8249" y="13432"/>
                </a:lnTo>
                <a:lnTo>
                  <a:pt x="8273" y="13505"/>
                </a:lnTo>
                <a:lnTo>
                  <a:pt x="8322" y="13578"/>
                </a:lnTo>
                <a:lnTo>
                  <a:pt x="8370" y="13603"/>
                </a:lnTo>
                <a:lnTo>
                  <a:pt x="8419" y="13627"/>
                </a:lnTo>
                <a:lnTo>
                  <a:pt x="8614" y="13603"/>
                </a:lnTo>
                <a:lnTo>
                  <a:pt x="8784" y="13554"/>
                </a:lnTo>
                <a:lnTo>
                  <a:pt x="9125" y="13432"/>
                </a:lnTo>
                <a:lnTo>
                  <a:pt x="9271" y="13408"/>
                </a:lnTo>
                <a:lnTo>
                  <a:pt x="9538" y="13408"/>
                </a:lnTo>
                <a:lnTo>
                  <a:pt x="9660" y="13384"/>
                </a:lnTo>
                <a:lnTo>
                  <a:pt x="9782" y="13432"/>
                </a:lnTo>
                <a:lnTo>
                  <a:pt x="10220" y="13651"/>
                </a:lnTo>
                <a:lnTo>
                  <a:pt x="9952" y="13724"/>
                </a:lnTo>
                <a:lnTo>
                  <a:pt x="9709" y="13797"/>
                </a:lnTo>
                <a:lnTo>
                  <a:pt x="9149" y="13919"/>
                </a:lnTo>
                <a:lnTo>
                  <a:pt x="8857" y="13968"/>
                </a:lnTo>
                <a:lnTo>
                  <a:pt x="8589" y="14041"/>
                </a:lnTo>
                <a:lnTo>
                  <a:pt x="8541" y="14089"/>
                </a:lnTo>
                <a:lnTo>
                  <a:pt x="8516" y="14138"/>
                </a:lnTo>
                <a:lnTo>
                  <a:pt x="8541" y="14187"/>
                </a:lnTo>
                <a:lnTo>
                  <a:pt x="8589" y="14235"/>
                </a:lnTo>
                <a:lnTo>
                  <a:pt x="8857" y="14284"/>
                </a:lnTo>
                <a:lnTo>
                  <a:pt x="9125" y="14284"/>
                </a:lnTo>
                <a:lnTo>
                  <a:pt x="9392" y="14260"/>
                </a:lnTo>
                <a:lnTo>
                  <a:pt x="9660" y="14211"/>
                </a:lnTo>
                <a:lnTo>
                  <a:pt x="9903" y="14162"/>
                </a:lnTo>
                <a:lnTo>
                  <a:pt x="10171" y="14114"/>
                </a:lnTo>
                <a:lnTo>
                  <a:pt x="10414" y="14016"/>
                </a:lnTo>
                <a:lnTo>
                  <a:pt x="10536" y="13943"/>
                </a:lnTo>
                <a:lnTo>
                  <a:pt x="10633" y="13870"/>
                </a:lnTo>
                <a:lnTo>
                  <a:pt x="11096" y="14162"/>
                </a:lnTo>
                <a:lnTo>
                  <a:pt x="11558" y="14479"/>
                </a:lnTo>
                <a:lnTo>
                  <a:pt x="11631" y="14527"/>
                </a:lnTo>
                <a:lnTo>
                  <a:pt x="11193" y="14722"/>
                </a:lnTo>
                <a:lnTo>
                  <a:pt x="10852" y="14892"/>
                </a:lnTo>
                <a:lnTo>
                  <a:pt x="10512" y="15014"/>
                </a:lnTo>
                <a:lnTo>
                  <a:pt x="10171" y="15136"/>
                </a:lnTo>
                <a:lnTo>
                  <a:pt x="9830" y="15209"/>
                </a:lnTo>
                <a:lnTo>
                  <a:pt x="9782" y="15233"/>
                </a:lnTo>
                <a:lnTo>
                  <a:pt x="9782" y="15257"/>
                </a:lnTo>
                <a:lnTo>
                  <a:pt x="9782" y="15282"/>
                </a:lnTo>
                <a:lnTo>
                  <a:pt x="9830" y="15306"/>
                </a:lnTo>
                <a:lnTo>
                  <a:pt x="9976" y="15330"/>
                </a:lnTo>
                <a:lnTo>
                  <a:pt x="10122" y="15330"/>
                </a:lnTo>
                <a:lnTo>
                  <a:pt x="10414" y="15306"/>
                </a:lnTo>
                <a:lnTo>
                  <a:pt x="10731" y="15233"/>
                </a:lnTo>
                <a:lnTo>
                  <a:pt x="11023" y="15136"/>
                </a:lnTo>
                <a:lnTo>
                  <a:pt x="11485" y="14965"/>
                </a:lnTo>
                <a:lnTo>
                  <a:pt x="11996" y="14771"/>
                </a:lnTo>
                <a:lnTo>
                  <a:pt x="12337" y="15038"/>
                </a:lnTo>
                <a:lnTo>
                  <a:pt x="12093" y="15111"/>
                </a:lnTo>
                <a:lnTo>
                  <a:pt x="11874" y="15209"/>
                </a:lnTo>
                <a:lnTo>
                  <a:pt x="11436" y="15403"/>
                </a:lnTo>
                <a:lnTo>
                  <a:pt x="11047" y="15525"/>
                </a:lnTo>
                <a:lnTo>
                  <a:pt x="10682" y="15647"/>
                </a:lnTo>
                <a:lnTo>
                  <a:pt x="10293" y="15744"/>
                </a:lnTo>
                <a:lnTo>
                  <a:pt x="9903" y="15890"/>
                </a:lnTo>
                <a:lnTo>
                  <a:pt x="9879" y="15914"/>
                </a:lnTo>
                <a:lnTo>
                  <a:pt x="9879" y="15939"/>
                </a:lnTo>
                <a:lnTo>
                  <a:pt x="9879" y="15963"/>
                </a:lnTo>
                <a:lnTo>
                  <a:pt x="9903" y="15987"/>
                </a:lnTo>
                <a:lnTo>
                  <a:pt x="10098" y="16036"/>
                </a:lnTo>
                <a:lnTo>
                  <a:pt x="10268" y="16060"/>
                </a:lnTo>
                <a:lnTo>
                  <a:pt x="10463" y="16036"/>
                </a:lnTo>
                <a:lnTo>
                  <a:pt x="10658" y="16012"/>
                </a:lnTo>
                <a:lnTo>
                  <a:pt x="11023" y="15939"/>
                </a:lnTo>
                <a:lnTo>
                  <a:pt x="11388" y="15817"/>
                </a:lnTo>
                <a:lnTo>
                  <a:pt x="12020" y="15598"/>
                </a:lnTo>
                <a:lnTo>
                  <a:pt x="12337" y="15476"/>
                </a:lnTo>
                <a:lnTo>
                  <a:pt x="12629" y="15306"/>
                </a:lnTo>
                <a:lnTo>
                  <a:pt x="12921" y="15598"/>
                </a:lnTo>
                <a:lnTo>
                  <a:pt x="12434" y="15793"/>
                </a:lnTo>
                <a:lnTo>
                  <a:pt x="11947" y="15963"/>
                </a:lnTo>
                <a:lnTo>
                  <a:pt x="11534" y="16060"/>
                </a:lnTo>
                <a:lnTo>
                  <a:pt x="11096" y="16158"/>
                </a:lnTo>
                <a:lnTo>
                  <a:pt x="10682" y="16255"/>
                </a:lnTo>
                <a:lnTo>
                  <a:pt x="10487" y="16328"/>
                </a:lnTo>
                <a:lnTo>
                  <a:pt x="10293" y="16425"/>
                </a:lnTo>
                <a:lnTo>
                  <a:pt x="10268" y="16450"/>
                </a:lnTo>
                <a:lnTo>
                  <a:pt x="10268" y="16474"/>
                </a:lnTo>
                <a:lnTo>
                  <a:pt x="10268" y="16498"/>
                </a:lnTo>
                <a:lnTo>
                  <a:pt x="10293" y="16523"/>
                </a:lnTo>
                <a:lnTo>
                  <a:pt x="10512" y="16547"/>
                </a:lnTo>
                <a:lnTo>
                  <a:pt x="10731" y="16547"/>
                </a:lnTo>
                <a:lnTo>
                  <a:pt x="10950" y="16523"/>
                </a:lnTo>
                <a:lnTo>
                  <a:pt x="11169" y="16498"/>
                </a:lnTo>
                <a:lnTo>
                  <a:pt x="11607" y="16401"/>
                </a:lnTo>
                <a:lnTo>
                  <a:pt x="12020" y="16279"/>
                </a:lnTo>
                <a:lnTo>
                  <a:pt x="12312" y="16182"/>
                </a:lnTo>
                <a:lnTo>
                  <a:pt x="12604" y="16085"/>
                </a:lnTo>
                <a:lnTo>
                  <a:pt x="12872" y="15963"/>
                </a:lnTo>
                <a:lnTo>
                  <a:pt x="13140" y="15841"/>
                </a:lnTo>
                <a:lnTo>
                  <a:pt x="13164" y="15866"/>
                </a:lnTo>
                <a:lnTo>
                  <a:pt x="13407" y="16133"/>
                </a:lnTo>
                <a:lnTo>
                  <a:pt x="12994" y="16231"/>
                </a:lnTo>
                <a:lnTo>
                  <a:pt x="12604" y="16377"/>
                </a:lnTo>
                <a:lnTo>
                  <a:pt x="11680" y="16669"/>
                </a:lnTo>
                <a:lnTo>
                  <a:pt x="10779" y="16912"/>
                </a:lnTo>
                <a:lnTo>
                  <a:pt x="10731" y="16961"/>
                </a:lnTo>
                <a:lnTo>
                  <a:pt x="10706" y="17034"/>
                </a:lnTo>
                <a:lnTo>
                  <a:pt x="10731" y="17082"/>
                </a:lnTo>
                <a:lnTo>
                  <a:pt x="10804" y="17107"/>
                </a:lnTo>
                <a:lnTo>
                  <a:pt x="11023" y="17082"/>
                </a:lnTo>
                <a:lnTo>
                  <a:pt x="11242" y="17082"/>
                </a:lnTo>
                <a:lnTo>
                  <a:pt x="11680" y="16985"/>
                </a:lnTo>
                <a:lnTo>
                  <a:pt x="12093" y="16888"/>
                </a:lnTo>
                <a:lnTo>
                  <a:pt x="12531" y="16742"/>
                </a:lnTo>
                <a:lnTo>
                  <a:pt x="13091" y="16571"/>
                </a:lnTo>
                <a:lnTo>
                  <a:pt x="13626" y="16401"/>
                </a:lnTo>
                <a:lnTo>
                  <a:pt x="13870" y="16717"/>
                </a:lnTo>
                <a:lnTo>
                  <a:pt x="14089" y="17058"/>
                </a:lnTo>
                <a:lnTo>
                  <a:pt x="13894" y="17155"/>
                </a:lnTo>
                <a:lnTo>
                  <a:pt x="13699" y="17228"/>
                </a:lnTo>
                <a:lnTo>
                  <a:pt x="13286" y="17350"/>
                </a:lnTo>
                <a:lnTo>
                  <a:pt x="12872" y="17423"/>
                </a:lnTo>
                <a:lnTo>
                  <a:pt x="12434" y="17472"/>
                </a:lnTo>
                <a:lnTo>
                  <a:pt x="11339" y="17618"/>
                </a:lnTo>
                <a:lnTo>
                  <a:pt x="10220" y="17788"/>
                </a:lnTo>
                <a:lnTo>
                  <a:pt x="9587" y="17885"/>
                </a:lnTo>
                <a:lnTo>
                  <a:pt x="8930" y="17934"/>
                </a:lnTo>
                <a:lnTo>
                  <a:pt x="8297" y="17958"/>
                </a:lnTo>
                <a:lnTo>
                  <a:pt x="7032" y="17958"/>
                </a:lnTo>
                <a:lnTo>
                  <a:pt x="6400" y="17910"/>
                </a:lnTo>
                <a:lnTo>
                  <a:pt x="5110" y="17837"/>
                </a:lnTo>
                <a:lnTo>
                  <a:pt x="3918" y="17764"/>
                </a:lnTo>
                <a:lnTo>
                  <a:pt x="3334" y="17715"/>
                </a:lnTo>
                <a:lnTo>
                  <a:pt x="2725" y="17666"/>
                </a:lnTo>
                <a:lnTo>
                  <a:pt x="2166" y="17618"/>
                </a:lnTo>
                <a:lnTo>
                  <a:pt x="1849" y="17569"/>
                </a:lnTo>
                <a:lnTo>
                  <a:pt x="1533" y="17520"/>
                </a:lnTo>
                <a:lnTo>
                  <a:pt x="1217" y="17447"/>
                </a:lnTo>
                <a:lnTo>
                  <a:pt x="925" y="17350"/>
                </a:lnTo>
                <a:lnTo>
                  <a:pt x="681" y="17204"/>
                </a:lnTo>
                <a:lnTo>
                  <a:pt x="560" y="17131"/>
                </a:lnTo>
                <a:lnTo>
                  <a:pt x="462" y="17034"/>
                </a:lnTo>
                <a:lnTo>
                  <a:pt x="754" y="16644"/>
                </a:lnTo>
                <a:lnTo>
                  <a:pt x="1046" y="16279"/>
                </a:lnTo>
                <a:lnTo>
                  <a:pt x="1363" y="15914"/>
                </a:lnTo>
                <a:lnTo>
                  <a:pt x="1703" y="15574"/>
                </a:lnTo>
                <a:lnTo>
                  <a:pt x="2044" y="15257"/>
                </a:lnTo>
                <a:lnTo>
                  <a:pt x="2409" y="14941"/>
                </a:lnTo>
                <a:lnTo>
                  <a:pt x="2798" y="14649"/>
                </a:lnTo>
                <a:lnTo>
                  <a:pt x="3212" y="14381"/>
                </a:lnTo>
                <a:lnTo>
                  <a:pt x="3699" y="14089"/>
                </a:lnTo>
                <a:lnTo>
                  <a:pt x="4185" y="13870"/>
                </a:lnTo>
                <a:lnTo>
                  <a:pt x="4721" y="13676"/>
                </a:lnTo>
                <a:lnTo>
                  <a:pt x="5232" y="13505"/>
                </a:lnTo>
                <a:lnTo>
                  <a:pt x="5767" y="13384"/>
                </a:lnTo>
                <a:lnTo>
                  <a:pt x="6327" y="13286"/>
                </a:lnTo>
                <a:lnTo>
                  <a:pt x="6862" y="13189"/>
                </a:lnTo>
                <a:lnTo>
                  <a:pt x="7421" y="13140"/>
                </a:lnTo>
                <a:lnTo>
                  <a:pt x="7373" y="13603"/>
                </a:lnTo>
                <a:lnTo>
                  <a:pt x="7276" y="14065"/>
                </a:lnTo>
                <a:lnTo>
                  <a:pt x="7276" y="14187"/>
                </a:lnTo>
                <a:lnTo>
                  <a:pt x="7324" y="14284"/>
                </a:lnTo>
                <a:lnTo>
                  <a:pt x="7397" y="14357"/>
                </a:lnTo>
                <a:lnTo>
                  <a:pt x="7494" y="14381"/>
                </a:lnTo>
                <a:lnTo>
                  <a:pt x="7592" y="14406"/>
                </a:lnTo>
                <a:lnTo>
                  <a:pt x="7689" y="14381"/>
                </a:lnTo>
                <a:lnTo>
                  <a:pt x="7762" y="14308"/>
                </a:lnTo>
                <a:lnTo>
                  <a:pt x="7811" y="14211"/>
                </a:lnTo>
                <a:lnTo>
                  <a:pt x="7884" y="13676"/>
                </a:lnTo>
                <a:lnTo>
                  <a:pt x="7957" y="13116"/>
                </a:lnTo>
                <a:close/>
                <a:moveTo>
                  <a:pt x="6886" y="1"/>
                </a:moveTo>
                <a:lnTo>
                  <a:pt x="6813" y="25"/>
                </a:lnTo>
                <a:lnTo>
                  <a:pt x="6765" y="25"/>
                </a:lnTo>
                <a:lnTo>
                  <a:pt x="6740" y="74"/>
                </a:lnTo>
                <a:lnTo>
                  <a:pt x="6740" y="98"/>
                </a:lnTo>
                <a:lnTo>
                  <a:pt x="6740" y="147"/>
                </a:lnTo>
                <a:lnTo>
                  <a:pt x="6862" y="536"/>
                </a:lnTo>
                <a:lnTo>
                  <a:pt x="7008" y="926"/>
                </a:lnTo>
                <a:lnTo>
                  <a:pt x="7130" y="1315"/>
                </a:lnTo>
                <a:lnTo>
                  <a:pt x="7227" y="1704"/>
                </a:lnTo>
                <a:lnTo>
                  <a:pt x="7300" y="2118"/>
                </a:lnTo>
                <a:lnTo>
                  <a:pt x="7349" y="2556"/>
                </a:lnTo>
                <a:lnTo>
                  <a:pt x="7373" y="2994"/>
                </a:lnTo>
                <a:lnTo>
                  <a:pt x="7373" y="3407"/>
                </a:lnTo>
                <a:lnTo>
                  <a:pt x="7324" y="3870"/>
                </a:lnTo>
                <a:lnTo>
                  <a:pt x="7276" y="4332"/>
                </a:lnTo>
                <a:lnTo>
                  <a:pt x="7105" y="5257"/>
                </a:lnTo>
                <a:lnTo>
                  <a:pt x="6911" y="6181"/>
                </a:lnTo>
                <a:lnTo>
                  <a:pt x="6838" y="6644"/>
                </a:lnTo>
                <a:lnTo>
                  <a:pt x="6765" y="7106"/>
                </a:lnTo>
                <a:lnTo>
                  <a:pt x="6716" y="7666"/>
                </a:lnTo>
                <a:lnTo>
                  <a:pt x="6716" y="8201"/>
                </a:lnTo>
                <a:lnTo>
                  <a:pt x="6765" y="8712"/>
                </a:lnTo>
                <a:lnTo>
                  <a:pt x="6838" y="9223"/>
                </a:lnTo>
                <a:lnTo>
                  <a:pt x="6424" y="9077"/>
                </a:lnTo>
                <a:lnTo>
                  <a:pt x="6497" y="8834"/>
                </a:lnTo>
                <a:lnTo>
                  <a:pt x="6570" y="8590"/>
                </a:lnTo>
                <a:lnTo>
                  <a:pt x="6594" y="8347"/>
                </a:lnTo>
                <a:lnTo>
                  <a:pt x="6594" y="8079"/>
                </a:lnTo>
                <a:lnTo>
                  <a:pt x="6570" y="7836"/>
                </a:lnTo>
                <a:lnTo>
                  <a:pt x="6521" y="7568"/>
                </a:lnTo>
                <a:lnTo>
                  <a:pt x="6448" y="7325"/>
                </a:lnTo>
                <a:lnTo>
                  <a:pt x="6351" y="7082"/>
                </a:lnTo>
                <a:lnTo>
                  <a:pt x="6254" y="6838"/>
                </a:lnTo>
                <a:lnTo>
                  <a:pt x="6132" y="6595"/>
                </a:lnTo>
                <a:lnTo>
                  <a:pt x="6010" y="6352"/>
                </a:lnTo>
                <a:lnTo>
                  <a:pt x="5864" y="6133"/>
                </a:lnTo>
                <a:lnTo>
                  <a:pt x="5694" y="5938"/>
                </a:lnTo>
                <a:lnTo>
                  <a:pt x="5548" y="5743"/>
                </a:lnTo>
                <a:lnTo>
                  <a:pt x="5378" y="5549"/>
                </a:lnTo>
                <a:lnTo>
                  <a:pt x="5207" y="5403"/>
                </a:lnTo>
                <a:lnTo>
                  <a:pt x="4964" y="5208"/>
                </a:lnTo>
                <a:lnTo>
                  <a:pt x="4696" y="5013"/>
                </a:lnTo>
                <a:lnTo>
                  <a:pt x="4429" y="4867"/>
                </a:lnTo>
                <a:lnTo>
                  <a:pt x="4161" y="4721"/>
                </a:lnTo>
                <a:lnTo>
                  <a:pt x="3869" y="4575"/>
                </a:lnTo>
                <a:lnTo>
                  <a:pt x="3577" y="4454"/>
                </a:lnTo>
                <a:lnTo>
                  <a:pt x="2993" y="4259"/>
                </a:lnTo>
                <a:lnTo>
                  <a:pt x="2506" y="4137"/>
                </a:lnTo>
                <a:lnTo>
                  <a:pt x="2239" y="4089"/>
                </a:lnTo>
                <a:lnTo>
                  <a:pt x="1971" y="4064"/>
                </a:lnTo>
                <a:lnTo>
                  <a:pt x="1679" y="4040"/>
                </a:lnTo>
                <a:lnTo>
                  <a:pt x="1411" y="4064"/>
                </a:lnTo>
                <a:lnTo>
                  <a:pt x="1168" y="4137"/>
                </a:lnTo>
                <a:lnTo>
                  <a:pt x="949" y="4235"/>
                </a:lnTo>
                <a:lnTo>
                  <a:pt x="900" y="4186"/>
                </a:lnTo>
                <a:lnTo>
                  <a:pt x="852" y="4137"/>
                </a:lnTo>
                <a:lnTo>
                  <a:pt x="803" y="4137"/>
                </a:lnTo>
                <a:lnTo>
                  <a:pt x="754" y="4186"/>
                </a:lnTo>
                <a:lnTo>
                  <a:pt x="681" y="4259"/>
                </a:lnTo>
                <a:lnTo>
                  <a:pt x="633" y="4356"/>
                </a:lnTo>
                <a:lnTo>
                  <a:pt x="608" y="4454"/>
                </a:lnTo>
                <a:lnTo>
                  <a:pt x="584" y="4575"/>
                </a:lnTo>
                <a:lnTo>
                  <a:pt x="584" y="4819"/>
                </a:lnTo>
                <a:lnTo>
                  <a:pt x="608" y="5062"/>
                </a:lnTo>
                <a:lnTo>
                  <a:pt x="657" y="5330"/>
                </a:lnTo>
                <a:lnTo>
                  <a:pt x="706" y="5597"/>
                </a:lnTo>
                <a:lnTo>
                  <a:pt x="803" y="6011"/>
                </a:lnTo>
                <a:lnTo>
                  <a:pt x="876" y="6352"/>
                </a:lnTo>
                <a:lnTo>
                  <a:pt x="973" y="6692"/>
                </a:lnTo>
                <a:lnTo>
                  <a:pt x="1071" y="7033"/>
                </a:lnTo>
                <a:lnTo>
                  <a:pt x="1192" y="7349"/>
                </a:lnTo>
                <a:lnTo>
                  <a:pt x="1338" y="7690"/>
                </a:lnTo>
                <a:lnTo>
                  <a:pt x="1484" y="8006"/>
                </a:lnTo>
                <a:lnTo>
                  <a:pt x="1679" y="8298"/>
                </a:lnTo>
                <a:lnTo>
                  <a:pt x="1874" y="8566"/>
                </a:lnTo>
                <a:lnTo>
                  <a:pt x="2068" y="8809"/>
                </a:lnTo>
                <a:lnTo>
                  <a:pt x="2287" y="9004"/>
                </a:lnTo>
                <a:lnTo>
                  <a:pt x="2531" y="9199"/>
                </a:lnTo>
                <a:lnTo>
                  <a:pt x="2774" y="9393"/>
                </a:lnTo>
                <a:lnTo>
                  <a:pt x="3042" y="9539"/>
                </a:lnTo>
                <a:lnTo>
                  <a:pt x="3309" y="9685"/>
                </a:lnTo>
                <a:lnTo>
                  <a:pt x="3577" y="9807"/>
                </a:lnTo>
                <a:lnTo>
                  <a:pt x="3869" y="9904"/>
                </a:lnTo>
                <a:lnTo>
                  <a:pt x="4161" y="9977"/>
                </a:lnTo>
                <a:lnTo>
                  <a:pt x="4453" y="10001"/>
                </a:lnTo>
                <a:lnTo>
                  <a:pt x="4745" y="10001"/>
                </a:lnTo>
                <a:lnTo>
                  <a:pt x="5013" y="9977"/>
                </a:lnTo>
                <a:lnTo>
                  <a:pt x="5280" y="9904"/>
                </a:lnTo>
                <a:lnTo>
                  <a:pt x="5548" y="9807"/>
                </a:lnTo>
                <a:lnTo>
                  <a:pt x="5816" y="9685"/>
                </a:lnTo>
                <a:lnTo>
                  <a:pt x="6059" y="9539"/>
                </a:lnTo>
                <a:lnTo>
                  <a:pt x="6278" y="9637"/>
                </a:lnTo>
                <a:lnTo>
                  <a:pt x="6521" y="9734"/>
                </a:lnTo>
                <a:lnTo>
                  <a:pt x="6740" y="9783"/>
                </a:lnTo>
                <a:lnTo>
                  <a:pt x="6984" y="9807"/>
                </a:lnTo>
                <a:lnTo>
                  <a:pt x="7203" y="10634"/>
                </a:lnTo>
                <a:lnTo>
                  <a:pt x="7324" y="11145"/>
                </a:lnTo>
                <a:lnTo>
                  <a:pt x="7421" y="11632"/>
                </a:lnTo>
                <a:lnTo>
                  <a:pt x="7446" y="12143"/>
                </a:lnTo>
                <a:lnTo>
                  <a:pt x="7446" y="12629"/>
                </a:lnTo>
                <a:lnTo>
                  <a:pt x="6886" y="12678"/>
                </a:lnTo>
                <a:lnTo>
                  <a:pt x="6327" y="12775"/>
                </a:lnTo>
                <a:lnTo>
                  <a:pt x="5767" y="12873"/>
                </a:lnTo>
                <a:lnTo>
                  <a:pt x="5207" y="12994"/>
                </a:lnTo>
                <a:lnTo>
                  <a:pt x="4648" y="13165"/>
                </a:lnTo>
                <a:lnTo>
                  <a:pt x="4112" y="13359"/>
                </a:lnTo>
                <a:lnTo>
                  <a:pt x="3601" y="13603"/>
                </a:lnTo>
                <a:lnTo>
                  <a:pt x="3090" y="13870"/>
                </a:lnTo>
                <a:lnTo>
                  <a:pt x="2652" y="14138"/>
                </a:lnTo>
                <a:lnTo>
                  <a:pt x="2239" y="14454"/>
                </a:lnTo>
                <a:lnTo>
                  <a:pt x="1825" y="14795"/>
                </a:lnTo>
                <a:lnTo>
                  <a:pt x="1411" y="15136"/>
                </a:lnTo>
                <a:lnTo>
                  <a:pt x="1046" y="15525"/>
                </a:lnTo>
                <a:lnTo>
                  <a:pt x="706" y="15939"/>
                </a:lnTo>
                <a:lnTo>
                  <a:pt x="414" y="16377"/>
                </a:lnTo>
                <a:lnTo>
                  <a:pt x="146" y="16839"/>
                </a:lnTo>
                <a:lnTo>
                  <a:pt x="73" y="16863"/>
                </a:lnTo>
                <a:lnTo>
                  <a:pt x="24" y="16912"/>
                </a:lnTo>
                <a:lnTo>
                  <a:pt x="0" y="16985"/>
                </a:lnTo>
                <a:lnTo>
                  <a:pt x="0" y="17058"/>
                </a:lnTo>
                <a:lnTo>
                  <a:pt x="73" y="17204"/>
                </a:lnTo>
                <a:lnTo>
                  <a:pt x="146" y="17326"/>
                </a:lnTo>
                <a:lnTo>
                  <a:pt x="219" y="17423"/>
                </a:lnTo>
                <a:lnTo>
                  <a:pt x="316" y="17520"/>
                </a:lnTo>
                <a:lnTo>
                  <a:pt x="438" y="17618"/>
                </a:lnTo>
                <a:lnTo>
                  <a:pt x="560" y="17691"/>
                </a:lnTo>
                <a:lnTo>
                  <a:pt x="852" y="17812"/>
                </a:lnTo>
                <a:lnTo>
                  <a:pt x="1144" y="17910"/>
                </a:lnTo>
                <a:lnTo>
                  <a:pt x="1460" y="17982"/>
                </a:lnTo>
                <a:lnTo>
                  <a:pt x="1995" y="18080"/>
                </a:lnTo>
                <a:lnTo>
                  <a:pt x="2725" y="18177"/>
                </a:lnTo>
                <a:lnTo>
                  <a:pt x="3455" y="18226"/>
                </a:lnTo>
                <a:lnTo>
                  <a:pt x="4940" y="18323"/>
                </a:lnTo>
                <a:lnTo>
                  <a:pt x="6205" y="18396"/>
                </a:lnTo>
                <a:lnTo>
                  <a:pt x="7470" y="18469"/>
                </a:lnTo>
                <a:lnTo>
                  <a:pt x="8078" y="18469"/>
                </a:lnTo>
                <a:lnTo>
                  <a:pt x="8711" y="18445"/>
                </a:lnTo>
                <a:lnTo>
                  <a:pt x="9344" y="18396"/>
                </a:lnTo>
                <a:lnTo>
                  <a:pt x="9976" y="18323"/>
                </a:lnTo>
                <a:lnTo>
                  <a:pt x="11339" y="18128"/>
                </a:lnTo>
                <a:lnTo>
                  <a:pt x="12726" y="17958"/>
                </a:lnTo>
                <a:lnTo>
                  <a:pt x="13140" y="17885"/>
                </a:lnTo>
                <a:lnTo>
                  <a:pt x="13553" y="17812"/>
                </a:lnTo>
                <a:lnTo>
                  <a:pt x="13967" y="17666"/>
                </a:lnTo>
                <a:lnTo>
                  <a:pt x="14162" y="17593"/>
                </a:lnTo>
                <a:lnTo>
                  <a:pt x="14356" y="17472"/>
                </a:lnTo>
                <a:lnTo>
                  <a:pt x="14429" y="17496"/>
                </a:lnTo>
                <a:lnTo>
                  <a:pt x="14502" y="17496"/>
                </a:lnTo>
                <a:lnTo>
                  <a:pt x="14575" y="17472"/>
                </a:lnTo>
                <a:lnTo>
                  <a:pt x="14624" y="17447"/>
                </a:lnTo>
                <a:lnTo>
                  <a:pt x="14673" y="17399"/>
                </a:lnTo>
                <a:lnTo>
                  <a:pt x="14721" y="17326"/>
                </a:lnTo>
                <a:lnTo>
                  <a:pt x="14721" y="17277"/>
                </a:lnTo>
                <a:lnTo>
                  <a:pt x="14697" y="17180"/>
                </a:lnTo>
                <a:lnTo>
                  <a:pt x="14600" y="16912"/>
                </a:lnTo>
                <a:lnTo>
                  <a:pt x="14454" y="16669"/>
                </a:lnTo>
                <a:lnTo>
                  <a:pt x="14283" y="16401"/>
                </a:lnTo>
                <a:lnTo>
                  <a:pt x="14113" y="16182"/>
                </a:lnTo>
                <a:lnTo>
                  <a:pt x="14137" y="16158"/>
                </a:lnTo>
                <a:lnTo>
                  <a:pt x="14137" y="16133"/>
                </a:lnTo>
                <a:lnTo>
                  <a:pt x="14137" y="16109"/>
                </a:lnTo>
                <a:lnTo>
                  <a:pt x="14113" y="16109"/>
                </a:lnTo>
                <a:lnTo>
                  <a:pt x="14040" y="16085"/>
                </a:lnTo>
                <a:lnTo>
                  <a:pt x="13699" y="15671"/>
                </a:lnTo>
                <a:lnTo>
                  <a:pt x="13553" y="15525"/>
                </a:lnTo>
                <a:lnTo>
                  <a:pt x="13626" y="15452"/>
                </a:lnTo>
                <a:lnTo>
                  <a:pt x="13626" y="15403"/>
                </a:lnTo>
                <a:lnTo>
                  <a:pt x="13626" y="15379"/>
                </a:lnTo>
                <a:lnTo>
                  <a:pt x="13602" y="15355"/>
                </a:lnTo>
                <a:lnTo>
                  <a:pt x="13553" y="15355"/>
                </a:lnTo>
                <a:lnTo>
                  <a:pt x="13432" y="15379"/>
                </a:lnTo>
                <a:lnTo>
                  <a:pt x="13188" y="15136"/>
                </a:lnTo>
                <a:lnTo>
                  <a:pt x="12945" y="14892"/>
                </a:lnTo>
                <a:lnTo>
                  <a:pt x="12385" y="14454"/>
                </a:lnTo>
                <a:lnTo>
                  <a:pt x="12361" y="14381"/>
                </a:lnTo>
                <a:lnTo>
                  <a:pt x="12312" y="14357"/>
                </a:lnTo>
                <a:lnTo>
                  <a:pt x="12264" y="14333"/>
                </a:lnTo>
                <a:lnTo>
                  <a:pt x="12069" y="14211"/>
                </a:lnTo>
                <a:lnTo>
                  <a:pt x="11582" y="13870"/>
                </a:lnTo>
                <a:lnTo>
                  <a:pt x="11071" y="13554"/>
                </a:lnTo>
                <a:lnTo>
                  <a:pt x="10560" y="13262"/>
                </a:lnTo>
                <a:lnTo>
                  <a:pt x="10025" y="12994"/>
                </a:lnTo>
                <a:lnTo>
                  <a:pt x="9782" y="12897"/>
                </a:lnTo>
                <a:lnTo>
                  <a:pt x="9538" y="12824"/>
                </a:lnTo>
                <a:lnTo>
                  <a:pt x="9295" y="12751"/>
                </a:lnTo>
                <a:lnTo>
                  <a:pt x="9027" y="12702"/>
                </a:lnTo>
                <a:lnTo>
                  <a:pt x="8516" y="12629"/>
                </a:lnTo>
                <a:lnTo>
                  <a:pt x="8005" y="12629"/>
                </a:lnTo>
                <a:lnTo>
                  <a:pt x="8005" y="12264"/>
                </a:lnTo>
                <a:lnTo>
                  <a:pt x="7981" y="11899"/>
                </a:lnTo>
                <a:lnTo>
                  <a:pt x="7957" y="11559"/>
                </a:lnTo>
                <a:lnTo>
                  <a:pt x="7884" y="11194"/>
                </a:lnTo>
                <a:lnTo>
                  <a:pt x="7786" y="10731"/>
                </a:lnTo>
                <a:lnTo>
                  <a:pt x="7640" y="10269"/>
                </a:lnTo>
                <a:lnTo>
                  <a:pt x="7494" y="9807"/>
                </a:lnTo>
                <a:lnTo>
                  <a:pt x="7349" y="9345"/>
                </a:lnTo>
                <a:lnTo>
                  <a:pt x="7300" y="9077"/>
                </a:lnTo>
                <a:lnTo>
                  <a:pt x="7251" y="8809"/>
                </a:lnTo>
                <a:lnTo>
                  <a:pt x="7203" y="8250"/>
                </a:lnTo>
                <a:lnTo>
                  <a:pt x="7203" y="7666"/>
                </a:lnTo>
                <a:lnTo>
                  <a:pt x="7251" y="7106"/>
                </a:lnTo>
                <a:lnTo>
                  <a:pt x="7324" y="6522"/>
                </a:lnTo>
                <a:lnTo>
                  <a:pt x="7421" y="5938"/>
                </a:lnTo>
                <a:lnTo>
                  <a:pt x="7616" y="4746"/>
                </a:lnTo>
                <a:lnTo>
                  <a:pt x="7884" y="4746"/>
                </a:lnTo>
                <a:lnTo>
                  <a:pt x="8127" y="4673"/>
                </a:lnTo>
                <a:lnTo>
                  <a:pt x="8370" y="4575"/>
                </a:lnTo>
                <a:lnTo>
                  <a:pt x="8638" y="4454"/>
                </a:lnTo>
                <a:lnTo>
                  <a:pt x="8760" y="4527"/>
                </a:lnTo>
                <a:lnTo>
                  <a:pt x="8906" y="4624"/>
                </a:lnTo>
                <a:lnTo>
                  <a:pt x="9076" y="4673"/>
                </a:lnTo>
                <a:lnTo>
                  <a:pt x="9246" y="4721"/>
                </a:lnTo>
                <a:lnTo>
                  <a:pt x="9587" y="4794"/>
                </a:lnTo>
                <a:lnTo>
                  <a:pt x="10122" y="4794"/>
                </a:lnTo>
                <a:lnTo>
                  <a:pt x="10366" y="4746"/>
                </a:lnTo>
                <a:lnTo>
                  <a:pt x="10609" y="4673"/>
                </a:lnTo>
                <a:lnTo>
                  <a:pt x="10828" y="4575"/>
                </a:lnTo>
                <a:lnTo>
                  <a:pt x="11071" y="4454"/>
                </a:lnTo>
                <a:lnTo>
                  <a:pt x="11266" y="4308"/>
                </a:lnTo>
                <a:lnTo>
                  <a:pt x="11461" y="4162"/>
                </a:lnTo>
                <a:lnTo>
                  <a:pt x="11607" y="3967"/>
                </a:lnTo>
                <a:lnTo>
                  <a:pt x="11728" y="3797"/>
                </a:lnTo>
                <a:lnTo>
                  <a:pt x="11850" y="3602"/>
                </a:lnTo>
                <a:lnTo>
                  <a:pt x="11947" y="3407"/>
                </a:lnTo>
                <a:lnTo>
                  <a:pt x="12020" y="3188"/>
                </a:lnTo>
                <a:lnTo>
                  <a:pt x="12142" y="2775"/>
                </a:lnTo>
                <a:lnTo>
                  <a:pt x="12215" y="2312"/>
                </a:lnTo>
                <a:lnTo>
                  <a:pt x="12288" y="1850"/>
                </a:lnTo>
                <a:lnTo>
                  <a:pt x="12312" y="1412"/>
                </a:lnTo>
                <a:lnTo>
                  <a:pt x="12361" y="512"/>
                </a:lnTo>
                <a:lnTo>
                  <a:pt x="12458" y="463"/>
                </a:lnTo>
                <a:lnTo>
                  <a:pt x="12507" y="390"/>
                </a:lnTo>
                <a:lnTo>
                  <a:pt x="12531" y="317"/>
                </a:lnTo>
                <a:lnTo>
                  <a:pt x="12507" y="220"/>
                </a:lnTo>
                <a:lnTo>
                  <a:pt x="12483" y="147"/>
                </a:lnTo>
                <a:lnTo>
                  <a:pt x="12434" y="98"/>
                </a:lnTo>
                <a:lnTo>
                  <a:pt x="12337" y="74"/>
                </a:lnTo>
                <a:lnTo>
                  <a:pt x="12264" y="98"/>
                </a:lnTo>
                <a:lnTo>
                  <a:pt x="12069" y="147"/>
                </a:lnTo>
                <a:lnTo>
                  <a:pt x="12045" y="147"/>
                </a:lnTo>
                <a:lnTo>
                  <a:pt x="11631" y="269"/>
                </a:lnTo>
                <a:lnTo>
                  <a:pt x="11217" y="366"/>
                </a:lnTo>
                <a:lnTo>
                  <a:pt x="10804" y="463"/>
                </a:lnTo>
                <a:lnTo>
                  <a:pt x="10390" y="561"/>
                </a:lnTo>
                <a:lnTo>
                  <a:pt x="10001" y="707"/>
                </a:lnTo>
                <a:lnTo>
                  <a:pt x="9611" y="877"/>
                </a:lnTo>
                <a:lnTo>
                  <a:pt x="9417" y="974"/>
                </a:lnTo>
                <a:lnTo>
                  <a:pt x="9246" y="1096"/>
                </a:lnTo>
                <a:lnTo>
                  <a:pt x="9076" y="1242"/>
                </a:lnTo>
                <a:lnTo>
                  <a:pt x="8906" y="1388"/>
                </a:lnTo>
                <a:lnTo>
                  <a:pt x="8735" y="1558"/>
                </a:lnTo>
                <a:lnTo>
                  <a:pt x="8614" y="1753"/>
                </a:lnTo>
                <a:lnTo>
                  <a:pt x="8492" y="1947"/>
                </a:lnTo>
                <a:lnTo>
                  <a:pt x="8395" y="2142"/>
                </a:lnTo>
                <a:lnTo>
                  <a:pt x="8297" y="2361"/>
                </a:lnTo>
                <a:lnTo>
                  <a:pt x="8249" y="2580"/>
                </a:lnTo>
                <a:lnTo>
                  <a:pt x="8200" y="2799"/>
                </a:lnTo>
                <a:lnTo>
                  <a:pt x="8151" y="3042"/>
                </a:lnTo>
                <a:lnTo>
                  <a:pt x="8151" y="3286"/>
                </a:lnTo>
                <a:lnTo>
                  <a:pt x="8200" y="3578"/>
                </a:lnTo>
                <a:lnTo>
                  <a:pt x="8224" y="3724"/>
                </a:lnTo>
                <a:lnTo>
                  <a:pt x="8297" y="3845"/>
                </a:lnTo>
                <a:lnTo>
                  <a:pt x="8370" y="3967"/>
                </a:lnTo>
                <a:lnTo>
                  <a:pt x="8443" y="4040"/>
                </a:lnTo>
                <a:lnTo>
                  <a:pt x="8443" y="4064"/>
                </a:lnTo>
                <a:lnTo>
                  <a:pt x="8370" y="4089"/>
                </a:lnTo>
                <a:lnTo>
                  <a:pt x="8200" y="4186"/>
                </a:lnTo>
                <a:lnTo>
                  <a:pt x="8030" y="4259"/>
                </a:lnTo>
                <a:lnTo>
                  <a:pt x="7689" y="4381"/>
                </a:lnTo>
                <a:lnTo>
                  <a:pt x="7762" y="3797"/>
                </a:lnTo>
                <a:lnTo>
                  <a:pt x="7811" y="3237"/>
                </a:lnTo>
                <a:lnTo>
                  <a:pt x="7811" y="2702"/>
                </a:lnTo>
                <a:lnTo>
                  <a:pt x="7786" y="2142"/>
                </a:lnTo>
                <a:lnTo>
                  <a:pt x="7738" y="1874"/>
                </a:lnTo>
                <a:lnTo>
                  <a:pt x="7689" y="1607"/>
                </a:lnTo>
                <a:lnTo>
                  <a:pt x="7616" y="1339"/>
                </a:lnTo>
                <a:lnTo>
                  <a:pt x="7519" y="1072"/>
                </a:lnTo>
                <a:lnTo>
                  <a:pt x="7421" y="828"/>
                </a:lnTo>
                <a:lnTo>
                  <a:pt x="7300" y="561"/>
                </a:lnTo>
                <a:lnTo>
                  <a:pt x="7130" y="317"/>
                </a:lnTo>
                <a:lnTo>
                  <a:pt x="6959" y="50"/>
                </a:lnTo>
                <a:lnTo>
                  <a:pt x="6935" y="25"/>
                </a:lnTo>
                <a:lnTo>
                  <a:pt x="6886" y="1"/>
                </a:lnTo>
                <a:close/>
              </a:path>
            </a:pathLst>
          </a:custGeom>
          <a:solidFill>
            <a:srgbClr val="95D3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lang="da-DK"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1275;p48">
            <a:extLst>
              <a:ext uri="{FF2B5EF4-FFF2-40B4-BE49-F238E27FC236}">
                <a16:creationId xmlns:a16="http://schemas.microsoft.com/office/drawing/2014/main" id="{E3753B1C-EBC0-449B-A8B6-B534CCA157D2}"/>
              </a:ext>
            </a:extLst>
          </p:cNvPr>
          <p:cNvSpPr/>
          <p:nvPr/>
        </p:nvSpPr>
        <p:spPr>
          <a:xfrm>
            <a:off x="6678260" y="1504283"/>
            <a:ext cx="352133" cy="456532"/>
          </a:xfrm>
          <a:custGeom>
            <a:avLst/>
            <a:gdLst/>
            <a:ahLst/>
            <a:cxnLst/>
            <a:rect l="l" t="t" r="r" b="b"/>
            <a:pathLst>
              <a:path w="14722" h="18470" extrusionOk="0">
                <a:moveTo>
                  <a:pt x="11874" y="658"/>
                </a:moveTo>
                <a:lnTo>
                  <a:pt x="11826" y="1291"/>
                </a:lnTo>
                <a:lnTo>
                  <a:pt x="11777" y="1923"/>
                </a:lnTo>
                <a:lnTo>
                  <a:pt x="11753" y="2264"/>
                </a:lnTo>
                <a:lnTo>
                  <a:pt x="11680" y="2580"/>
                </a:lnTo>
                <a:lnTo>
                  <a:pt x="11607" y="2872"/>
                </a:lnTo>
                <a:lnTo>
                  <a:pt x="11509" y="3188"/>
                </a:lnTo>
                <a:lnTo>
                  <a:pt x="11412" y="3407"/>
                </a:lnTo>
                <a:lnTo>
                  <a:pt x="11290" y="3626"/>
                </a:lnTo>
                <a:lnTo>
                  <a:pt x="11144" y="3797"/>
                </a:lnTo>
                <a:lnTo>
                  <a:pt x="10974" y="3943"/>
                </a:lnTo>
                <a:lnTo>
                  <a:pt x="10779" y="4064"/>
                </a:lnTo>
                <a:lnTo>
                  <a:pt x="10560" y="4162"/>
                </a:lnTo>
                <a:lnTo>
                  <a:pt x="10341" y="4235"/>
                </a:lnTo>
                <a:lnTo>
                  <a:pt x="10122" y="4308"/>
                </a:lnTo>
                <a:lnTo>
                  <a:pt x="9976" y="4332"/>
                </a:lnTo>
                <a:lnTo>
                  <a:pt x="9855" y="4332"/>
                </a:lnTo>
                <a:lnTo>
                  <a:pt x="9563" y="4308"/>
                </a:lnTo>
                <a:lnTo>
                  <a:pt x="9295" y="4259"/>
                </a:lnTo>
                <a:lnTo>
                  <a:pt x="9052" y="4162"/>
                </a:lnTo>
                <a:lnTo>
                  <a:pt x="9392" y="3894"/>
                </a:lnTo>
                <a:lnTo>
                  <a:pt x="9611" y="3675"/>
                </a:lnTo>
                <a:lnTo>
                  <a:pt x="9806" y="3432"/>
                </a:lnTo>
                <a:lnTo>
                  <a:pt x="10025" y="3188"/>
                </a:lnTo>
                <a:lnTo>
                  <a:pt x="10220" y="2921"/>
                </a:lnTo>
                <a:lnTo>
                  <a:pt x="10366" y="2629"/>
                </a:lnTo>
                <a:lnTo>
                  <a:pt x="10512" y="2337"/>
                </a:lnTo>
                <a:lnTo>
                  <a:pt x="10633" y="2045"/>
                </a:lnTo>
                <a:lnTo>
                  <a:pt x="10706" y="1753"/>
                </a:lnTo>
                <a:lnTo>
                  <a:pt x="10706" y="1680"/>
                </a:lnTo>
                <a:lnTo>
                  <a:pt x="10682" y="1607"/>
                </a:lnTo>
                <a:lnTo>
                  <a:pt x="10658" y="1558"/>
                </a:lnTo>
                <a:lnTo>
                  <a:pt x="10585" y="1534"/>
                </a:lnTo>
                <a:lnTo>
                  <a:pt x="10536" y="1510"/>
                </a:lnTo>
                <a:lnTo>
                  <a:pt x="10463" y="1510"/>
                </a:lnTo>
                <a:lnTo>
                  <a:pt x="10414" y="1558"/>
                </a:lnTo>
                <a:lnTo>
                  <a:pt x="10366" y="1607"/>
                </a:lnTo>
                <a:lnTo>
                  <a:pt x="10098" y="2069"/>
                </a:lnTo>
                <a:lnTo>
                  <a:pt x="9855" y="2531"/>
                </a:lnTo>
                <a:lnTo>
                  <a:pt x="9587" y="2969"/>
                </a:lnTo>
                <a:lnTo>
                  <a:pt x="9441" y="3188"/>
                </a:lnTo>
                <a:lnTo>
                  <a:pt x="9271" y="3383"/>
                </a:lnTo>
                <a:lnTo>
                  <a:pt x="9027" y="3626"/>
                </a:lnTo>
                <a:lnTo>
                  <a:pt x="8760" y="3845"/>
                </a:lnTo>
                <a:lnTo>
                  <a:pt x="8735" y="3845"/>
                </a:lnTo>
                <a:lnTo>
                  <a:pt x="8638" y="3724"/>
                </a:lnTo>
                <a:lnTo>
                  <a:pt x="8589" y="3578"/>
                </a:lnTo>
                <a:lnTo>
                  <a:pt x="8565" y="3432"/>
                </a:lnTo>
                <a:lnTo>
                  <a:pt x="8541" y="3261"/>
                </a:lnTo>
                <a:lnTo>
                  <a:pt x="8589" y="2921"/>
                </a:lnTo>
                <a:lnTo>
                  <a:pt x="8638" y="2629"/>
                </a:lnTo>
                <a:lnTo>
                  <a:pt x="8711" y="2410"/>
                </a:lnTo>
                <a:lnTo>
                  <a:pt x="8808" y="2215"/>
                </a:lnTo>
                <a:lnTo>
                  <a:pt x="8930" y="2020"/>
                </a:lnTo>
                <a:lnTo>
                  <a:pt x="9052" y="1850"/>
                </a:lnTo>
                <a:lnTo>
                  <a:pt x="9222" y="1680"/>
                </a:lnTo>
                <a:lnTo>
                  <a:pt x="9392" y="1510"/>
                </a:lnTo>
                <a:lnTo>
                  <a:pt x="9563" y="1388"/>
                </a:lnTo>
                <a:lnTo>
                  <a:pt x="9757" y="1266"/>
                </a:lnTo>
                <a:lnTo>
                  <a:pt x="10001" y="1120"/>
                </a:lnTo>
                <a:lnTo>
                  <a:pt x="10244" y="1023"/>
                </a:lnTo>
                <a:lnTo>
                  <a:pt x="10512" y="950"/>
                </a:lnTo>
                <a:lnTo>
                  <a:pt x="10779" y="877"/>
                </a:lnTo>
                <a:lnTo>
                  <a:pt x="11339" y="755"/>
                </a:lnTo>
                <a:lnTo>
                  <a:pt x="11874" y="658"/>
                </a:lnTo>
                <a:close/>
                <a:moveTo>
                  <a:pt x="1849" y="4527"/>
                </a:moveTo>
                <a:lnTo>
                  <a:pt x="2141" y="4551"/>
                </a:lnTo>
                <a:lnTo>
                  <a:pt x="2433" y="4600"/>
                </a:lnTo>
                <a:lnTo>
                  <a:pt x="2701" y="4648"/>
                </a:lnTo>
                <a:lnTo>
                  <a:pt x="2993" y="4746"/>
                </a:lnTo>
                <a:lnTo>
                  <a:pt x="3236" y="4819"/>
                </a:lnTo>
                <a:lnTo>
                  <a:pt x="3772" y="5062"/>
                </a:lnTo>
                <a:lnTo>
                  <a:pt x="4258" y="5330"/>
                </a:lnTo>
                <a:lnTo>
                  <a:pt x="4721" y="5622"/>
                </a:lnTo>
                <a:lnTo>
                  <a:pt x="4915" y="5768"/>
                </a:lnTo>
                <a:lnTo>
                  <a:pt x="5061" y="5914"/>
                </a:lnTo>
                <a:lnTo>
                  <a:pt x="5232" y="6084"/>
                </a:lnTo>
                <a:lnTo>
                  <a:pt x="5353" y="6254"/>
                </a:lnTo>
                <a:lnTo>
                  <a:pt x="5597" y="6644"/>
                </a:lnTo>
                <a:lnTo>
                  <a:pt x="5816" y="7057"/>
                </a:lnTo>
                <a:lnTo>
                  <a:pt x="5913" y="7301"/>
                </a:lnTo>
                <a:lnTo>
                  <a:pt x="5986" y="7568"/>
                </a:lnTo>
                <a:lnTo>
                  <a:pt x="6059" y="7836"/>
                </a:lnTo>
                <a:lnTo>
                  <a:pt x="6083" y="8104"/>
                </a:lnTo>
                <a:lnTo>
                  <a:pt x="6083" y="8323"/>
                </a:lnTo>
                <a:lnTo>
                  <a:pt x="6059" y="8542"/>
                </a:lnTo>
                <a:lnTo>
                  <a:pt x="5962" y="8858"/>
                </a:lnTo>
                <a:lnTo>
                  <a:pt x="5670" y="8712"/>
                </a:lnTo>
                <a:lnTo>
                  <a:pt x="5305" y="8493"/>
                </a:lnTo>
                <a:lnTo>
                  <a:pt x="4988" y="8250"/>
                </a:lnTo>
                <a:lnTo>
                  <a:pt x="4672" y="7958"/>
                </a:lnTo>
                <a:lnTo>
                  <a:pt x="4380" y="7666"/>
                </a:lnTo>
                <a:lnTo>
                  <a:pt x="4015" y="7179"/>
                </a:lnTo>
                <a:lnTo>
                  <a:pt x="3796" y="6911"/>
                </a:lnTo>
                <a:lnTo>
                  <a:pt x="3553" y="6619"/>
                </a:lnTo>
                <a:lnTo>
                  <a:pt x="3309" y="6376"/>
                </a:lnTo>
                <a:lnTo>
                  <a:pt x="3163" y="6279"/>
                </a:lnTo>
                <a:lnTo>
                  <a:pt x="3042" y="6181"/>
                </a:lnTo>
                <a:lnTo>
                  <a:pt x="2896" y="6108"/>
                </a:lnTo>
                <a:lnTo>
                  <a:pt x="2774" y="6060"/>
                </a:lnTo>
                <a:lnTo>
                  <a:pt x="2628" y="6035"/>
                </a:lnTo>
                <a:lnTo>
                  <a:pt x="2433" y="6035"/>
                </a:lnTo>
                <a:lnTo>
                  <a:pt x="2409" y="6060"/>
                </a:lnTo>
                <a:lnTo>
                  <a:pt x="2409" y="6108"/>
                </a:lnTo>
                <a:lnTo>
                  <a:pt x="2409" y="6157"/>
                </a:lnTo>
                <a:lnTo>
                  <a:pt x="2506" y="6279"/>
                </a:lnTo>
                <a:lnTo>
                  <a:pt x="2604" y="6425"/>
                </a:lnTo>
                <a:lnTo>
                  <a:pt x="2847" y="6668"/>
                </a:lnTo>
                <a:lnTo>
                  <a:pt x="3090" y="6911"/>
                </a:lnTo>
                <a:lnTo>
                  <a:pt x="3309" y="7130"/>
                </a:lnTo>
                <a:lnTo>
                  <a:pt x="3772" y="7739"/>
                </a:lnTo>
                <a:lnTo>
                  <a:pt x="4015" y="8031"/>
                </a:lnTo>
                <a:lnTo>
                  <a:pt x="4258" y="8323"/>
                </a:lnTo>
                <a:lnTo>
                  <a:pt x="4404" y="8444"/>
                </a:lnTo>
                <a:lnTo>
                  <a:pt x="4550" y="8590"/>
                </a:lnTo>
                <a:lnTo>
                  <a:pt x="4867" y="8834"/>
                </a:lnTo>
                <a:lnTo>
                  <a:pt x="5207" y="9053"/>
                </a:lnTo>
                <a:lnTo>
                  <a:pt x="5548" y="9247"/>
                </a:lnTo>
                <a:lnTo>
                  <a:pt x="5353" y="9345"/>
                </a:lnTo>
                <a:lnTo>
                  <a:pt x="5159" y="9418"/>
                </a:lnTo>
                <a:lnTo>
                  <a:pt x="4940" y="9466"/>
                </a:lnTo>
                <a:lnTo>
                  <a:pt x="4745" y="9491"/>
                </a:lnTo>
                <a:lnTo>
                  <a:pt x="4550" y="9491"/>
                </a:lnTo>
                <a:lnTo>
                  <a:pt x="4331" y="9466"/>
                </a:lnTo>
                <a:lnTo>
                  <a:pt x="4112" y="9442"/>
                </a:lnTo>
                <a:lnTo>
                  <a:pt x="3869" y="9369"/>
                </a:lnTo>
                <a:lnTo>
                  <a:pt x="3650" y="9296"/>
                </a:lnTo>
                <a:lnTo>
                  <a:pt x="3407" y="9174"/>
                </a:lnTo>
                <a:lnTo>
                  <a:pt x="3188" y="9053"/>
                </a:lnTo>
                <a:lnTo>
                  <a:pt x="2969" y="8907"/>
                </a:lnTo>
                <a:lnTo>
                  <a:pt x="2774" y="8761"/>
                </a:lnTo>
                <a:lnTo>
                  <a:pt x="2579" y="8590"/>
                </a:lnTo>
                <a:lnTo>
                  <a:pt x="2239" y="8201"/>
                </a:lnTo>
                <a:lnTo>
                  <a:pt x="2068" y="7982"/>
                </a:lnTo>
                <a:lnTo>
                  <a:pt x="1898" y="7714"/>
                </a:lnTo>
                <a:lnTo>
                  <a:pt x="1776" y="7471"/>
                </a:lnTo>
                <a:lnTo>
                  <a:pt x="1655" y="7179"/>
                </a:lnTo>
                <a:lnTo>
                  <a:pt x="1460" y="6619"/>
                </a:lnTo>
                <a:lnTo>
                  <a:pt x="1314" y="6060"/>
                </a:lnTo>
                <a:lnTo>
                  <a:pt x="1144" y="5330"/>
                </a:lnTo>
                <a:lnTo>
                  <a:pt x="1046" y="4940"/>
                </a:lnTo>
                <a:lnTo>
                  <a:pt x="998" y="4575"/>
                </a:lnTo>
                <a:lnTo>
                  <a:pt x="1265" y="4551"/>
                </a:lnTo>
                <a:lnTo>
                  <a:pt x="1557" y="4527"/>
                </a:lnTo>
                <a:close/>
                <a:moveTo>
                  <a:pt x="10974" y="14138"/>
                </a:moveTo>
                <a:lnTo>
                  <a:pt x="10755" y="14187"/>
                </a:lnTo>
                <a:lnTo>
                  <a:pt x="10536" y="14260"/>
                </a:lnTo>
                <a:lnTo>
                  <a:pt x="10098" y="14430"/>
                </a:lnTo>
                <a:lnTo>
                  <a:pt x="9855" y="14503"/>
                </a:lnTo>
                <a:lnTo>
                  <a:pt x="9636" y="14600"/>
                </a:lnTo>
                <a:lnTo>
                  <a:pt x="9198" y="14844"/>
                </a:lnTo>
                <a:lnTo>
                  <a:pt x="9173" y="14868"/>
                </a:lnTo>
                <a:lnTo>
                  <a:pt x="9149" y="14892"/>
                </a:lnTo>
                <a:lnTo>
                  <a:pt x="9173" y="14965"/>
                </a:lnTo>
                <a:lnTo>
                  <a:pt x="9198" y="14990"/>
                </a:lnTo>
                <a:lnTo>
                  <a:pt x="9246" y="15014"/>
                </a:lnTo>
                <a:lnTo>
                  <a:pt x="9271" y="15014"/>
                </a:lnTo>
                <a:lnTo>
                  <a:pt x="9490" y="14941"/>
                </a:lnTo>
                <a:lnTo>
                  <a:pt x="9757" y="14892"/>
                </a:lnTo>
                <a:lnTo>
                  <a:pt x="10268" y="14795"/>
                </a:lnTo>
                <a:lnTo>
                  <a:pt x="10512" y="14722"/>
                </a:lnTo>
                <a:lnTo>
                  <a:pt x="10731" y="14625"/>
                </a:lnTo>
                <a:lnTo>
                  <a:pt x="10828" y="14552"/>
                </a:lnTo>
                <a:lnTo>
                  <a:pt x="10925" y="14479"/>
                </a:lnTo>
                <a:lnTo>
                  <a:pt x="11023" y="14381"/>
                </a:lnTo>
                <a:lnTo>
                  <a:pt x="11096" y="14284"/>
                </a:lnTo>
                <a:lnTo>
                  <a:pt x="11096" y="14235"/>
                </a:lnTo>
                <a:lnTo>
                  <a:pt x="11071" y="14162"/>
                </a:lnTo>
                <a:lnTo>
                  <a:pt x="11023" y="14138"/>
                </a:lnTo>
                <a:close/>
                <a:moveTo>
                  <a:pt x="8297" y="13116"/>
                </a:moveTo>
                <a:lnTo>
                  <a:pt x="8614" y="13140"/>
                </a:lnTo>
                <a:lnTo>
                  <a:pt x="8443" y="13238"/>
                </a:lnTo>
                <a:lnTo>
                  <a:pt x="8370" y="13286"/>
                </a:lnTo>
                <a:lnTo>
                  <a:pt x="8297" y="13335"/>
                </a:lnTo>
                <a:lnTo>
                  <a:pt x="8273" y="13384"/>
                </a:lnTo>
                <a:lnTo>
                  <a:pt x="8249" y="13432"/>
                </a:lnTo>
                <a:lnTo>
                  <a:pt x="8273" y="13505"/>
                </a:lnTo>
                <a:lnTo>
                  <a:pt x="8322" y="13578"/>
                </a:lnTo>
                <a:lnTo>
                  <a:pt x="8370" y="13603"/>
                </a:lnTo>
                <a:lnTo>
                  <a:pt x="8419" y="13627"/>
                </a:lnTo>
                <a:lnTo>
                  <a:pt x="8614" y="13603"/>
                </a:lnTo>
                <a:lnTo>
                  <a:pt x="8784" y="13554"/>
                </a:lnTo>
                <a:lnTo>
                  <a:pt x="9125" y="13432"/>
                </a:lnTo>
                <a:lnTo>
                  <a:pt x="9271" y="13408"/>
                </a:lnTo>
                <a:lnTo>
                  <a:pt x="9538" y="13408"/>
                </a:lnTo>
                <a:lnTo>
                  <a:pt x="9660" y="13384"/>
                </a:lnTo>
                <a:lnTo>
                  <a:pt x="9782" y="13432"/>
                </a:lnTo>
                <a:lnTo>
                  <a:pt x="10220" y="13651"/>
                </a:lnTo>
                <a:lnTo>
                  <a:pt x="9952" y="13724"/>
                </a:lnTo>
                <a:lnTo>
                  <a:pt x="9709" y="13797"/>
                </a:lnTo>
                <a:lnTo>
                  <a:pt x="9149" y="13919"/>
                </a:lnTo>
                <a:lnTo>
                  <a:pt x="8857" y="13968"/>
                </a:lnTo>
                <a:lnTo>
                  <a:pt x="8589" y="14041"/>
                </a:lnTo>
                <a:lnTo>
                  <a:pt x="8541" y="14089"/>
                </a:lnTo>
                <a:lnTo>
                  <a:pt x="8516" y="14138"/>
                </a:lnTo>
                <a:lnTo>
                  <a:pt x="8541" y="14187"/>
                </a:lnTo>
                <a:lnTo>
                  <a:pt x="8589" y="14235"/>
                </a:lnTo>
                <a:lnTo>
                  <a:pt x="8857" y="14284"/>
                </a:lnTo>
                <a:lnTo>
                  <a:pt x="9125" y="14284"/>
                </a:lnTo>
                <a:lnTo>
                  <a:pt x="9392" y="14260"/>
                </a:lnTo>
                <a:lnTo>
                  <a:pt x="9660" y="14211"/>
                </a:lnTo>
                <a:lnTo>
                  <a:pt x="9903" y="14162"/>
                </a:lnTo>
                <a:lnTo>
                  <a:pt x="10171" y="14114"/>
                </a:lnTo>
                <a:lnTo>
                  <a:pt x="10414" y="14016"/>
                </a:lnTo>
                <a:lnTo>
                  <a:pt x="10536" y="13943"/>
                </a:lnTo>
                <a:lnTo>
                  <a:pt x="10633" y="13870"/>
                </a:lnTo>
                <a:lnTo>
                  <a:pt x="11096" y="14162"/>
                </a:lnTo>
                <a:lnTo>
                  <a:pt x="11558" y="14479"/>
                </a:lnTo>
                <a:lnTo>
                  <a:pt x="11631" y="14527"/>
                </a:lnTo>
                <a:lnTo>
                  <a:pt x="11193" y="14722"/>
                </a:lnTo>
                <a:lnTo>
                  <a:pt x="10852" y="14892"/>
                </a:lnTo>
                <a:lnTo>
                  <a:pt x="10512" y="15014"/>
                </a:lnTo>
                <a:lnTo>
                  <a:pt x="10171" y="15136"/>
                </a:lnTo>
                <a:lnTo>
                  <a:pt x="9830" y="15209"/>
                </a:lnTo>
                <a:lnTo>
                  <a:pt x="9782" y="15233"/>
                </a:lnTo>
                <a:lnTo>
                  <a:pt x="9782" y="15257"/>
                </a:lnTo>
                <a:lnTo>
                  <a:pt x="9782" y="15282"/>
                </a:lnTo>
                <a:lnTo>
                  <a:pt x="9830" y="15306"/>
                </a:lnTo>
                <a:lnTo>
                  <a:pt x="9976" y="15330"/>
                </a:lnTo>
                <a:lnTo>
                  <a:pt x="10122" y="15330"/>
                </a:lnTo>
                <a:lnTo>
                  <a:pt x="10414" y="15306"/>
                </a:lnTo>
                <a:lnTo>
                  <a:pt x="10731" y="15233"/>
                </a:lnTo>
                <a:lnTo>
                  <a:pt x="11023" y="15136"/>
                </a:lnTo>
                <a:lnTo>
                  <a:pt x="11485" y="14965"/>
                </a:lnTo>
                <a:lnTo>
                  <a:pt x="11996" y="14771"/>
                </a:lnTo>
                <a:lnTo>
                  <a:pt x="12337" y="15038"/>
                </a:lnTo>
                <a:lnTo>
                  <a:pt x="12093" y="15111"/>
                </a:lnTo>
                <a:lnTo>
                  <a:pt x="11874" y="15209"/>
                </a:lnTo>
                <a:lnTo>
                  <a:pt x="11436" y="15403"/>
                </a:lnTo>
                <a:lnTo>
                  <a:pt x="11047" y="15525"/>
                </a:lnTo>
                <a:lnTo>
                  <a:pt x="10682" y="15647"/>
                </a:lnTo>
                <a:lnTo>
                  <a:pt x="10293" y="15744"/>
                </a:lnTo>
                <a:lnTo>
                  <a:pt x="9903" y="15890"/>
                </a:lnTo>
                <a:lnTo>
                  <a:pt x="9879" y="15914"/>
                </a:lnTo>
                <a:lnTo>
                  <a:pt x="9879" y="15939"/>
                </a:lnTo>
                <a:lnTo>
                  <a:pt x="9879" y="15963"/>
                </a:lnTo>
                <a:lnTo>
                  <a:pt x="9903" y="15987"/>
                </a:lnTo>
                <a:lnTo>
                  <a:pt x="10098" y="16036"/>
                </a:lnTo>
                <a:lnTo>
                  <a:pt x="10268" y="16060"/>
                </a:lnTo>
                <a:lnTo>
                  <a:pt x="10463" y="16036"/>
                </a:lnTo>
                <a:lnTo>
                  <a:pt x="10658" y="16012"/>
                </a:lnTo>
                <a:lnTo>
                  <a:pt x="11023" y="15939"/>
                </a:lnTo>
                <a:lnTo>
                  <a:pt x="11388" y="15817"/>
                </a:lnTo>
                <a:lnTo>
                  <a:pt x="12020" y="15598"/>
                </a:lnTo>
                <a:lnTo>
                  <a:pt x="12337" y="15476"/>
                </a:lnTo>
                <a:lnTo>
                  <a:pt x="12629" y="15306"/>
                </a:lnTo>
                <a:lnTo>
                  <a:pt x="12921" y="15598"/>
                </a:lnTo>
                <a:lnTo>
                  <a:pt x="12434" y="15793"/>
                </a:lnTo>
                <a:lnTo>
                  <a:pt x="11947" y="15963"/>
                </a:lnTo>
                <a:lnTo>
                  <a:pt x="11534" y="16060"/>
                </a:lnTo>
                <a:lnTo>
                  <a:pt x="11096" y="16158"/>
                </a:lnTo>
                <a:lnTo>
                  <a:pt x="10682" y="16255"/>
                </a:lnTo>
                <a:lnTo>
                  <a:pt x="10487" y="16328"/>
                </a:lnTo>
                <a:lnTo>
                  <a:pt x="10293" y="16425"/>
                </a:lnTo>
                <a:lnTo>
                  <a:pt x="10268" y="16450"/>
                </a:lnTo>
                <a:lnTo>
                  <a:pt x="10268" y="16474"/>
                </a:lnTo>
                <a:lnTo>
                  <a:pt x="10268" y="16498"/>
                </a:lnTo>
                <a:lnTo>
                  <a:pt x="10293" y="16523"/>
                </a:lnTo>
                <a:lnTo>
                  <a:pt x="10512" y="16547"/>
                </a:lnTo>
                <a:lnTo>
                  <a:pt x="10731" y="16547"/>
                </a:lnTo>
                <a:lnTo>
                  <a:pt x="10950" y="16523"/>
                </a:lnTo>
                <a:lnTo>
                  <a:pt x="11169" y="16498"/>
                </a:lnTo>
                <a:lnTo>
                  <a:pt x="11607" y="16401"/>
                </a:lnTo>
                <a:lnTo>
                  <a:pt x="12020" y="16279"/>
                </a:lnTo>
                <a:lnTo>
                  <a:pt x="12312" y="16182"/>
                </a:lnTo>
                <a:lnTo>
                  <a:pt x="12604" y="16085"/>
                </a:lnTo>
                <a:lnTo>
                  <a:pt x="12872" y="15963"/>
                </a:lnTo>
                <a:lnTo>
                  <a:pt x="13140" y="15841"/>
                </a:lnTo>
                <a:lnTo>
                  <a:pt x="13164" y="15866"/>
                </a:lnTo>
                <a:lnTo>
                  <a:pt x="13407" y="16133"/>
                </a:lnTo>
                <a:lnTo>
                  <a:pt x="12994" y="16231"/>
                </a:lnTo>
                <a:lnTo>
                  <a:pt x="12604" y="16377"/>
                </a:lnTo>
                <a:lnTo>
                  <a:pt x="11680" y="16669"/>
                </a:lnTo>
                <a:lnTo>
                  <a:pt x="10779" y="16912"/>
                </a:lnTo>
                <a:lnTo>
                  <a:pt x="10731" y="16961"/>
                </a:lnTo>
                <a:lnTo>
                  <a:pt x="10706" y="17034"/>
                </a:lnTo>
                <a:lnTo>
                  <a:pt x="10731" y="17082"/>
                </a:lnTo>
                <a:lnTo>
                  <a:pt x="10804" y="17107"/>
                </a:lnTo>
                <a:lnTo>
                  <a:pt x="11023" y="17082"/>
                </a:lnTo>
                <a:lnTo>
                  <a:pt x="11242" y="17082"/>
                </a:lnTo>
                <a:lnTo>
                  <a:pt x="11680" y="16985"/>
                </a:lnTo>
                <a:lnTo>
                  <a:pt x="12093" y="16888"/>
                </a:lnTo>
                <a:lnTo>
                  <a:pt x="12531" y="16742"/>
                </a:lnTo>
                <a:lnTo>
                  <a:pt x="13091" y="16571"/>
                </a:lnTo>
                <a:lnTo>
                  <a:pt x="13626" y="16401"/>
                </a:lnTo>
                <a:lnTo>
                  <a:pt x="13870" y="16717"/>
                </a:lnTo>
                <a:lnTo>
                  <a:pt x="14089" y="17058"/>
                </a:lnTo>
                <a:lnTo>
                  <a:pt x="13894" y="17155"/>
                </a:lnTo>
                <a:lnTo>
                  <a:pt x="13699" y="17228"/>
                </a:lnTo>
                <a:lnTo>
                  <a:pt x="13286" y="17350"/>
                </a:lnTo>
                <a:lnTo>
                  <a:pt x="12872" y="17423"/>
                </a:lnTo>
                <a:lnTo>
                  <a:pt x="12434" y="17472"/>
                </a:lnTo>
                <a:lnTo>
                  <a:pt x="11339" y="17618"/>
                </a:lnTo>
                <a:lnTo>
                  <a:pt x="10220" y="17788"/>
                </a:lnTo>
                <a:lnTo>
                  <a:pt x="9587" y="17885"/>
                </a:lnTo>
                <a:lnTo>
                  <a:pt x="8930" y="17934"/>
                </a:lnTo>
                <a:lnTo>
                  <a:pt x="8297" y="17958"/>
                </a:lnTo>
                <a:lnTo>
                  <a:pt x="7032" y="17958"/>
                </a:lnTo>
                <a:lnTo>
                  <a:pt x="6400" y="17910"/>
                </a:lnTo>
                <a:lnTo>
                  <a:pt x="5110" y="17837"/>
                </a:lnTo>
                <a:lnTo>
                  <a:pt x="3918" y="17764"/>
                </a:lnTo>
                <a:lnTo>
                  <a:pt x="3334" y="17715"/>
                </a:lnTo>
                <a:lnTo>
                  <a:pt x="2725" y="17666"/>
                </a:lnTo>
                <a:lnTo>
                  <a:pt x="2166" y="17618"/>
                </a:lnTo>
                <a:lnTo>
                  <a:pt x="1849" y="17569"/>
                </a:lnTo>
                <a:lnTo>
                  <a:pt x="1533" y="17520"/>
                </a:lnTo>
                <a:lnTo>
                  <a:pt x="1217" y="17447"/>
                </a:lnTo>
                <a:lnTo>
                  <a:pt x="925" y="17350"/>
                </a:lnTo>
                <a:lnTo>
                  <a:pt x="681" y="17204"/>
                </a:lnTo>
                <a:lnTo>
                  <a:pt x="560" y="17131"/>
                </a:lnTo>
                <a:lnTo>
                  <a:pt x="462" y="17034"/>
                </a:lnTo>
                <a:lnTo>
                  <a:pt x="754" y="16644"/>
                </a:lnTo>
                <a:lnTo>
                  <a:pt x="1046" y="16279"/>
                </a:lnTo>
                <a:lnTo>
                  <a:pt x="1363" y="15914"/>
                </a:lnTo>
                <a:lnTo>
                  <a:pt x="1703" y="15574"/>
                </a:lnTo>
                <a:lnTo>
                  <a:pt x="2044" y="15257"/>
                </a:lnTo>
                <a:lnTo>
                  <a:pt x="2409" y="14941"/>
                </a:lnTo>
                <a:lnTo>
                  <a:pt x="2798" y="14649"/>
                </a:lnTo>
                <a:lnTo>
                  <a:pt x="3212" y="14381"/>
                </a:lnTo>
                <a:lnTo>
                  <a:pt x="3699" y="14089"/>
                </a:lnTo>
                <a:lnTo>
                  <a:pt x="4185" y="13870"/>
                </a:lnTo>
                <a:lnTo>
                  <a:pt x="4721" y="13676"/>
                </a:lnTo>
                <a:lnTo>
                  <a:pt x="5232" y="13505"/>
                </a:lnTo>
                <a:lnTo>
                  <a:pt x="5767" y="13384"/>
                </a:lnTo>
                <a:lnTo>
                  <a:pt x="6327" y="13286"/>
                </a:lnTo>
                <a:lnTo>
                  <a:pt x="6862" y="13189"/>
                </a:lnTo>
                <a:lnTo>
                  <a:pt x="7421" y="13140"/>
                </a:lnTo>
                <a:lnTo>
                  <a:pt x="7373" y="13603"/>
                </a:lnTo>
                <a:lnTo>
                  <a:pt x="7276" y="14065"/>
                </a:lnTo>
                <a:lnTo>
                  <a:pt x="7276" y="14187"/>
                </a:lnTo>
                <a:lnTo>
                  <a:pt x="7324" y="14284"/>
                </a:lnTo>
                <a:lnTo>
                  <a:pt x="7397" y="14357"/>
                </a:lnTo>
                <a:lnTo>
                  <a:pt x="7494" y="14381"/>
                </a:lnTo>
                <a:lnTo>
                  <a:pt x="7592" y="14406"/>
                </a:lnTo>
                <a:lnTo>
                  <a:pt x="7689" y="14381"/>
                </a:lnTo>
                <a:lnTo>
                  <a:pt x="7762" y="14308"/>
                </a:lnTo>
                <a:lnTo>
                  <a:pt x="7811" y="14211"/>
                </a:lnTo>
                <a:lnTo>
                  <a:pt x="7884" y="13676"/>
                </a:lnTo>
                <a:lnTo>
                  <a:pt x="7957" y="13116"/>
                </a:lnTo>
                <a:close/>
                <a:moveTo>
                  <a:pt x="6886" y="1"/>
                </a:moveTo>
                <a:lnTo>
                  <a:pt x="6813" y="25"/>
                </a:lnTo>
                <a:lnTo>
                  <a:pt x="6765" y="25"/>
                </a:lnTo>
                <a:lnTo>
                  <a:pt x="6740" y="74"/>
                </a:lnTo>
                <a:lnTo>
                  <a:pt x="6740" y="98"/>
                </a:lnTo>
                <a:lnTo>
                  <a:pt x="6740" y="147"/>
                </a:lnTo>
                <a:lnTo>
                  <a:pt x="6862" y="536"/>
                </a:lnTo>
                <a:lnTo>
                  <a:pt x="7008" y="926"/>
                </a:lnTo>
                <a:lnTo>
                  <a:pt x="7130" y="1315"/>
                </a:lnTo>
                <a:lnTo>
                  <a:pt x="7227" y="1704"/>
                </a:lnTo>
                <a:lnTo>
                  <a:pt x="7300" y="2118"/>
                </a:lnTo>
                <a:lnTo>
                  <a:pt x="7349" y="2556"/>
                </a:lnTo>
                <a:lnTo>
                  <a:pt x="7373" y="2994"/>
                </a:lnTo>
                <a:lnTo>
                  <a:pt x="7373" y="3407"/>
                </a:lnTo>
                <a:lnTo>
                  <a:pt x="7324" y="3870"/>
                </a:lnTo>
                <a:lnTo>
                  <a:pt x="7276" y="4332"/>
                </a:lnTo>
                <a:lnTo>
                  <a:pt x="7105" y="5257"/>
                </a:lnTo>
                <a:lnTo>
                  <a:pt x="6911" y="6181"/>
                </a:lnTo>
                <a:lnTo>
                  <a:pt x="6838" y="6644"/>
                </a:lnTo>
                <a:lnTo>
                  <a:pt x="6765" y="7106"/>
                </a:lnTo>
                <a:lnTo>
                  <a:pt x="6716" y="7666"/>
                </a:lnTo>
                <a:lnTo>
                  <a:pt x="6716" y="8201"/>
                </a:lnTo>
                <a:lnTo>
                  <a:pt x="6765" y="8712"/>
                </a:lnTo>
                <a:lnTo>
                  <a:pt x="6838" y="9223"/>
                </a:lnTo>
                <a:lnTo>
                  <a:pt x="6424" y="9077"/>
                </a:lnTo>
                <a:lnTo>
                  <a:pt x="6497" y="8834"/>
                </a:lnTo>
                <a:lnTo>
                  <a:pt x="6570" y="8590"/>
                </a:lnTo>
                <a:lnTo>
                  <a:pt x="6594" y="8347"/>
                </a:lnTo>
                <a:lnTo>
                  <a:pt x="6594" y="8079"/>
                </a:lnTo>
                <a:lnTo>
                  <a:pt x="6570" y="7836"/>
                </a:lnTo>
                <a:lnTo>
                  <a:pt x="6521" y="7568"/>
                </a:lnTo>
                <a:lnTo>
                  <a:pt x="6448" y="7325"/>
                </a:lnTo>
                <a:lnTo>
                  <a:pt x="6351" y="7082"/>
                </a:lnTo>
                <a:lnTo>
                  <a:pt x="6254" y="6838"/>
                </a:lnTo>
                <a:lnTo>
                  <a:pt x="6132" y="6595"/>
                </a:lnTo>
                <a:lnTo>
                  <a:pt x="6010" y="6352"/>
                </a:lnTo>
                <a:lnTo>
                  <a:pt x="5864" y="6133"/>
                </a:lnTo>
                <a:lnTo>
                  <a:pt x="5694" y="5938"/>
                </a:lnTo>
                <a:lnTo>
                  <a:pt x="5548" y="5743"/>
                </a:lnTo>
                <a:lnTo>
                  <a:pt x="5378" y="5549"/>
                </a:lnTo>
                <a:lnTo>
                  <a:pt x="5207" y="5403"/>
                </a:lnTo>
                <a:lnTo>
                  <a:pt x="4964" y="5208"/>
                </a:lnTo>
                <a:lnTo>
                  <a:pt x="4696" y="5013"/>
                </a:lnTo>
                <a:lnTo>
                  <a:pt x="4429" y="4867"/>
                </a:lnTo>
                <a:lnTo>
                  <a:pt x="4161" y="4721"/>
                </a:lnTo>
                <a:lnTo>
                  <a:pt x="3869" y="4575"/>
                </a:lnTo>
                <a:lnTo>
                  <a:pt x="3577" y="4454"/>
                </a:lnTo>
                <a:lnTo>
                  <a:pt x="2993" y="4259"/>
                </a:lnTo>
                <a:lnTo>
                  <a:pt x="2506" y="4137"/>
                </a:lnTo>
                <a:lnTo>
                  <a:pt x="2239" y="4089"/>
                </a:lnTo>
                <a:lnTo>
                  <a:pt x="1971" y="4064"/>
                </a:lnTo>
                <a:lnTo>
                  <a:pt x="1679" y="4040"/>
                </a:lnTo>
                <a:lnTo>
                  <a:pt x="1411" y="4064"/>
                </a:lnTo>
                <a:lnTo>
                  <a:pt x="1168" y="4137"/>
                </a:lnTo>
                <a:lnTo>
                  <a:pt x="949" y="4235"/>
                </a:lnTo>
                <a:lnTo>
                  <a:pt x="900" y="4186"/>
                </a:lnTo>
                <a:lnTo>
                  <a:pt x="852" y="4137"/>
                </a:lnTo>
                <a:lnTo>
                  <a:pt x="803" y="4137"/>
                </a:lnTo>
                <a:lnTo>
                  <a:pt x="754" y="4186"/>
                </a:lnTo>
                <a:lnTo>
                  <a:pt x="681" y="4259"/>
                </a:lnTo>
                <a:lnTo>
                  <a:pt x="633" y="4356"/>
                </a:lnTo>
                <a:lnTo>
                  <a:pt x="608" y="4454"/>
                </a:lnTo>
                <a:lnTo>
                  <a:pt x="584" y="4575"/>
                </a:lnTo>
                <a:lnTo>
                  <a:pt x="584" y="4819"/>
                </a:lnTo>
                <a:lnTo>
                  <a:pt x="608" y="5062"/>
                </a:lnTo>
                <a:lnTo>
                  <a:pt x="657" y="5330"/>
                </a:lnTo>
                <a:lnTo>
                  <a:pt x="706" y="5597"/>
                </a:lnTo>
                <a:lnTo>
                  <a:pt x="803" y="6011"/>
                </a:lnTo>
                <a:lnTo>
                  <a:pt x="876" y="6352"/>
                </a:lnTo>
                <a:lnTo>
                  <a:pt x="973" y="6692"/>
                </a:lnTo>
                <a:lnTo>
                  <a:pt x="1071" y="7033"/>
                </a:lnTo>
                <a:lnTo>
                  <a:pt x="1192" y="7349"/>
                </a:lnTo>
                <a:lnTo>
                  <a:pt x="1338" y="7690"/>
                </a:lnTo>
                <a:lnTo>
                  <a:pt x="1484" y="8006"/>
                </a:lnTo>
                <a:lnTo>
                  <a:pt x="1679" y="8298"/>
                </a:lnTo>
                <a:lnTo>
                  <a:pt x="1874" y="8566"/>
                </a:lnTo>
                <a:lnTo>
                  <a:pt x="2068" y="8809"/>
                </a:lnTo>
                <a:lnTo>
                  <a:pt x="2287" y="9004"/>
                </a:lnTo>
                <a:lnTo>
                  <a:pt x="2531" y="9199"/>
                </a:lnTo>
                <a:lnTo>
                  <a:pt x="2774" y="9393"/>
                </a:lnTo>
                <a:lnTo>
                  <a:pt x="3042" y="9539"/>
                </a:lnTo>
                <a:lnTo>
                  <a:pt x="3309" y="9685"/>
                </a:lnTo>
                <a:lnTo>
                  <a:pt x="3577" y="9807"/>
                </a:lnTo>
                <a:lnTo>
                  <a:pt x="3869" y="9904"/>
                </a:lnTo>
                <a:lnTo>
                  <a:pt x="4161" y="9977"/>
                </a:lnTo>
                <a:lnTo>
                  <a:pt x="4453" y="10001"/>
                </a:lnTo>
                <a:lnTo>
                  <a:pt x="4745" y="10001"/>
                </a:lnTo>
                <a:lnTo>
                  <a:pt x="5013" y="9977"/>
                </a:lnTo>
                <a:lnTo>
                  <a:pt x="5280" y="9904"/>
                </a:lnTo>
                <a:lnTo>
                  <a:pt x="5548" y="9807"/>
                </a:lnTo>
                <a:lnTo>
                  <a:pt x="5816" y="9685"/>
                </a:lnTo>
                <a:lnTo>
                  <a:pt x="6059" y="9539"/>
                </a:lnTo>
                <a:lnTo>
                  <a:pt x="6278" y="9637"/>
                </a:lnTo>
                <a:lnTo>
                  <a:pt x="6521" y="9734"/>
                </a:lnTo>
                <a:lnTo>
                  <a:pt x="6740" y="9783"/>
                </a:lnTo>
                <a:lnTo>
                  <a:pt x="6984" y="9807"/>
                </a:lnTo>
                <a:lnTo>
                  <a:pt x="7203" y="10634"/>
                </a:lnTo>
                <a:lnTo>
                  <a:pt x="7324" y="11145"/>
                </a:lnTo>
                <a:lnTo>
                  <a:pt x="7421" y="11632"/>
                </a:lnTo>
                <a:lnTo>
                  <a:pt x="7446" y="12143"/>
                </a:lnTo>
                <a:lnTo>
                  <a:pt x="7446" y="12629"/>
                </a:lnTo>
                <a:lnTo>
                  <a:pt x="6886" y="12678"/>
                </a:lnTo>
                <a:lnTo>
                  <a:pt x="6327" y="12775"/>
                </a:lnTo>
                <a:lnTo>
                  <a:pt x="5767" y="12873"/>
                </a:lnTo>
                <a:lnTo>
                  <a:pt x="5207" y="12994"/>
                </a:lnTo>
                <a:lnTo>
                  <a:pt x="4648" y="13165"/>
                </a:lnTo>
                <a:lnTo>
                  <a:pt x="4112" y="13359"/>
                </a:lnTo>
                <a:lnTo>
                  <a:pt x="3601" y="13603"/>
                </a:lnTo>
                <a:lnTo>
                  <a:pt x="3090" y="13870"/>
                </a:lnTo>
                <a:lnTo>
                  <a:pt x="2652" y="14138"/>
                </a:lnTo>
                <a:lnTo>
                  <a:pt x="2239" y="14454"/>
                </a:lnTo>
                <a:lnTo>
                  <a:pt x="1825" y="14795"/>
                </a:lnTo>
                <a:lnTo>
                  <a:pt x="1411" y="15136"/>
                </a:lnTo>
                <a:lnTo>
                  <a:pt x="1046" y="15525"/>
                </a:lnTo>
                <a:lnTo>
                  <a:pt x="706" y="15939"/>
                </a:lnTo>
                <a:lnTo>
                  <a:pt x="414" y="16377"/>
                </a:lnTo>
                <a:lnTo>
                  <a:pt x="146" y="16839"/>
                </a:lnTo>
                <a:lnTo>
                  <a:pt x="73" y="16863"/>
                </a:lnTo>
                <a:lnTo>
                  <a:pt x="24" y="16912"/>
                </a:lnTo>
                <a:lnTo>
                  <a:pt x="0" y="16985"/>
                </a:lnTo>
                <a:lnTo>
                  <a:pt x="0" y="17058"/>
                </a:lnTo>
                <a:lnTo>
                  <a:pt x="73" y="17204"/>
                </a:lnTo>
                <a:lnTo>
                  <a:pt x="146" y="17326"/>
                </a:lnTo>
                <a:lnTo>
                  <a:pt x="219" y="17423"/>
                </a:lnTo>
                <a:lnTo>
                  <a:pt x="316" y="17520"/>
                </a:lnTo>
                <a:lnTo>
                  <a:pt x="438" y="17618"/>
                </a:lnTo>
                <a:lnTo>
                  <a:pt x="560" y="17691"/>
                </a:lnTo>
                <a:lnTo>
                  <a:pt x="852" y="17812"/>
                </a:lnTo>
                <a:lnTo>
                  <a:pt x="1144" y="17910"/>
                </a:lnTo>
                <a:lnTo>
                  <a:pt x="1460" y="17982"/>
                </a:lnTo>
                <a:lnTo>
                  <a:pt x="1995" y="18080"/>
                </a:lnTo>
                <a:lnTo>
                  <a:pt x="2725" y="18177"/>
                </a:lnTo>
                <a:lnTo>
                  <a:pt x="3455" y="18226"/>
                </a:lnTo>
                <a:lnTo>
                  <a:pt x="4940" y="18323"/>
                </a:lnTo>
                <a:lnTo>
                  <a:pt x="6205" y="18396"/>
                </a:lnTo>
                <a:lnTo>
                  <a:pt x="7470" y="18469"/>
                </a:lnTo>
                <a:lnTo>
                  <a:pt x="8078" y="18469"/>
                </a:lnTo>
                <a:lnTo>
                  <a:pt x="8711" y="18445"/>
                </a:lnTo>
                <a:lnTo>
                  <a:pt x="9344" y="18396"/>
                </a:lnTo>
                <a:lnTo>
                  <a:pt x="9976" y="18323"/>
                </a:lnTo>
                <a:lnTo>
                  <a:pt x="11339" y="18128"/>
                </a:lnTo>
                <a:lnTo>
                  <a:pt x="12726" y="17958"/>
                </a:lnTo>
                <a:lnTo>
                  <a:pt x="13140" y="17885"/>
                </a:lnTo>
                <a:lnTo>
                  <a:pt x="13553" y="17812"/>
                </a:lnTo>
                <a:lnTo>
                  <a:pt x="13967" y="17666"/>
                </a:lnTo>
                <a:lnTo>
                  <a:pt x="14162" y="17593"/>
                </a:lnTo>
                <a:lnTo>
                  <a:pt x="14356" y="17472"/>
                </a:lnTo>
                <a:lnTo>
                  <a:pt x="14429" y="17496"/>
                </a:lnTo>
                <a:lnTo>
                  <a:pt x="14502" y="17496"/>
                </a:lnTo>
                <a:lnTo>
                  <a:pt x="14575" y="17472"/>
                </a:lnTo>
                <a:lnTo>
                  <a:pt x="14624" y="17447"/>
                </a:lnTo>
                <a:lnTo>
                  <a:pt x="14673" y="17399"/>
                </a:lnTo>
                <a:lnTo>
                  <a:pt x="14721" y="17326"/>
                </a:lnTo>
                <a:lnTo>
                  <a:pt x="14721" y="17277"/>
                </a:lnTo>
                <a:lnTo>
                  <a:pt x="14697" y="17180"/>
                </a:lnTo>
                <a:lnTo>
                  <a:pt x="14600" y="16912"/>
                </a:lnTo>
                <a:lnTo>
                  <a:pt x="14454" y="16669"/>
                </a:lnTo>
                <a:lnTo>
                  <a:pt x="14283" y="16401"/>
                </a:lnTo>
                <a:lnTo>
                  <a:pt x="14113" y="16182"/>
                </a:lnTo>
                <a:lnTo>
                  <a:pt x="14137" y="16158"/>
                </a:lnTo>
                <a:lnTo>
                  <a:pt x="14137" y="16133"/>
                </a:lnTo>
                <a:lnTo>
                  <a:pt x="14137" y="16109"/>
                </a:lnTo>
                <a:lnTo>
                  <a:pt x="14113" y="16109"/>
                </a:lnTo>
                <a:lnTo>
                  <a:pt x="14040" y="16085"/>
                </a:lnTo>
                <a:lnTo>
                  <a:pt x="13699" y="15671"/>
                </a:lnTo>
                <a:lnTo>
                  <a:pt x="13553" y="15525"/>
                </a:lnTo>
                <a:lnTo>
                  <a:pt x="13626" y="15452"/>
                </a:lnTo>
                <a:lnTo>
                  <a:pt x="13626" y="15403"/>
                </a:lnTo>
                <a:lnTo>
                  <a:pt x="13626" y="15379"/>
                </a:lnTo>
                <a:lnTo>
                  <a:pt x="13602" y="15355"/>
                </a:lnTo>
                <a:lnTo>
                  <a:pt x="13553" y="15355"/>
                </a:lnTo>
                <a:lnTo>
                  <a:pt x="13432" y="15379"/>
                </a:lnTo>
                <a:lnTo>
                  <a:pt x="13188" y="15136"/>
                </a:lnTo>
                <a:lnTo>
                  <a:pt x="12945" y="14892"/>
                </a:lnTo>
                <a:lnTo>
                  <a:pt x="12385" y="14454"/>
                </a:lnTo>
                <a:lnTo>
                  <a:pt x="12361" y="14381"/>
                </a:lnTo>
                <a:lnTo>
                  <a:pt x="12312" y="14357"/>
                </a:lnTo>
                <a:lnTo>
                  <a:pt x="12264" y="14333"/>
                </a:lnTo>
                <a:lnTo>
                  <a:pt x="12069" y="14211"/>
                </a:lnTo>
                <a:lnTo>
                  <a:pt x="11582" y="13870"/>
                </a:lnTo>
                <a:lnTo>
                  <a:pt x="11071" y="13554"/>
                </a:lnTo>
                <a:lnTo>
                  <a:pt x="10560" y="13262"/>
                </a:lnTo>
                <a:lnTo>
                  <a:pt x="10025" y="12994"/>
                </a:lnTo>
                <a:lnTo>
                  <a:pt x="9782" y="12897"/>
                </a:lnTo>
                <a:lnTo>
                  <a:pt x="9538" y="12824"/>
                </a:lnTo>
                <a:lnTo>
                  <a:pt x="9295" y="12751"/>
                </a:lnTo>
                <a:lnTo>
                  <a:pt x="9027" y="12702"/>
                </a:lnTo>
                <a:lnTo>
                  <a:pt x="8516" y="12629"/>
                </a:lnTo>
                <a:lnTo>
                  <a:pt x="8005" y="12629"/>
                </a:lnTo>
                <a:lnTo>
                  <a:pt x="8005" y="12264"/>
                </a:lnTo>
                <a:lnTo>
                  <a:pt x="7981" y="11899"/>
                </a:lnTo>
                <a:lnTo>
                  <a:pt x="7957" y="11559"/>
                </a:lnTo>
                <a:lnTo>
                  <a:pt x="7884" y="11194"/>
                </a:lnTo>
                <a:lnTo>
                  <a:pt x="7786" y="10731"/>
                </a:lnTo>
                <a:lnTo>
                  <a:pt x="7640" y="10269"/>
                </a:lnTo>
                <a:lnTo>
                  <a:pt x="7494" y="9807"/>
                </a:lnTo>
                <a:lnTo>
                  <a:pt x="7349" y="9345"/>
                </a:lnTo>
                <a:lnTo>
                  <a:pt x="7300" y="9077"/>
                </a:lnTo>
                <a:lnTo>
                  <a:pt x="7251" y="8809"/>
                </a:lnTo>
                <a:lnTo>
                  <a:pt x="7203" y="8250"/>
                </a:lnTo>
                <a:lnTo>
                  <a:pt x="7203" y="7666"/>
                </a:lnTo>
                <a:lnTo>
                  <a:pt x="7251" y="7106"/>
                </a:lnTo>
                <a:lnTo>
                  <a:pt x="7324" y="6522"/>
                </a:lnTo>
                <a:lnTo>
                  <a:pt x="7421" y="5938"/>
                </a:lnTo>
                <a:lnTo>
                  <a:pt x="7616" y="4746"/>
                </a:lnTo>
                <a:lnTo>
                  <a:pt x="7884" y="4746"/>
                </a:lnTo>
                <a:lnTo>
                  <a:pt x="8127" y="4673"/>
                </a:lnTo>
                <a:lnTo>
                  <a:pt x="8370" y="4575"/>
                </a:lnTo>
                <a:lnTo>
                  <a:pt x="8638" y="4454"/>
                </a:lnTo>
                <a:lnTo>
                  <a:pt x="8760" y="4527"/>
                </a:lnTo>
                <a:lnTo>
                  <a:pt x="8906" y="4624"/>
                </a:lnTo>
                <a:lnTo>
                  <a:pt x="9076" y="4673"/>
                </a:lnTo>
                <a:lnTo>
                  <a:pt x="9246" y="4721"/>
                </a:lnTo>
                <a:lnTo>
                  <a:pt x="9587" y="4794"/>
                </a:lnTo>
                <a:lnTo>
                  <a:pt x="10122" y="4794"/>
                </a:lnTo>
                <a:lnTo>
                  <a:pt x="10366" y="4746"/>
                </a:lnTo>
                <a:lnTo>
                  <a:pt x="10609" y="4673"/>
                </a:lnTo>
                <a:lnTo>
                  <a:pt x="10828" y="4575"/>
                </a:lnTo>
                <a:lnTo>
                  <a:pt x="11071" y="4454"/>
                </a:lnTo>
                <a:lnTo>
                  <a:pt x="11266" y="4308"/>
                </a:lnTo>
                <a:lnTo>
                  <a:pt x="11461" y="4162"/>
                </a:lnTo>
                <a:lnTo>
                  <a:pt x="11607" y="3967"/>
                </a:lnTo>
                <a:lnTo>
                  <a:pt x="11728" y="3797"/>
                </a:lnTo>
                <a:lnTo>
                  <a:pt x="11850" y="3602"/>
                </a:lnTo>
                <a:lnTo>
                  <a:pt x="11947" y="3407"/>
                </a:lnTo>
                <a:lnTo>
                  <a:pt x="12020" y="3188"/>
                </a:lnTo>
                <a:lnTo>
                  <a:pt x="12142" y="2775"/>
                </a:lnTo>
                <a:lnTo>
                  <a:pt x="12215" y="2312"/>
                </a:lnTo>
                <a:lnTo>
                  <a:pt x="12288" y="1850"/>
                </a:lnTo>
                <a:lnTo>
                  <a:pt x="12312" y="1412"/>
                </a:lnTo>
                <a:lnTo>
                  <a:pt x="12361" y="512"/>
                </a:lnTo>
                <a:lnTo>
                  <a:pt x="12458" y="463"/>
                </a:lnTo>
                <a:lnTo>
                  <a:pt x="12507" y="390"/>
                </a:lnTo>
                <a:lnTo>
                  <a:pt x="12531" y="317"/>
                </a:lnTo>
                <a:lnTo>
                  <a:pt x="12507" y="220"/>
                </a:lnTo>
                <a:lnTo>
                  <a:pt x="12483" y="147"/>
                </a:lnTo>
                <a:lnTo>
                  <a:pt x="12434" y="98"/>
                </a:lnTo>
                <a:lnTo>
                  <a:pt x="12337" y="74"/>
                </a:lnTo>
                <a:lnTo>
                  <a:pt x="12264" y="98"/>
                </a:lnTo>
                <a:lnTo>
                  <a:pt x="12069" y="147"/>
                </a:lnTo>
                <a:lnTo>
                  <a:pt x="12045" y="147"/>
                </a:lnTo>
                <a:lnTo>
                  <a:pt x="11631" y="269"/>
                </a:lnTo>
                <a:lnTo>
                  <a:pt x="11217" y="366"/>
                </a:lnTo>
                <a:lnTo>
                  <a:pt x="10804" y="463"/>
                </a:lnTo>
                <a:lnTo>
                  <a:pt x="10390" y="561"/>
                </a:lnTo>
                <a:lnTo>
                  <a:pt x="10001" y="707"/>
                </a:lnTo>
                <a:lnTo>
                  <a:pt x="9611" y="877"/>
                </a:lnTo>
                <a:lnTo>
                  <a:pt x="9417" y="974"/>
                </a:lnTo>
                <a:lnTo>
                  <a:pt x="9246" y="1096"/>
                </a:lnTo>
                <a:lnTo>
                  <a:pt x="9076" y="1242"/>
                </a:lnTo>
                <a:lnTo>
                  <a:pt x="8906" y="1388"/>
                </a:lnTo>
                <a:lnTo>
                  <a:pt x="8735" y="1558"/>
                </a:lnTo>
                <a:lnTo>
                  <a:pt x="8614" y="1753"/>
                </a:lnTo>
                <a:lnTo>
                  <a:pt x="8492" y="1947"/>
                </a:lnTo>
                <a:lnTo>
                  <a:pt x="8395" y="2142"/>
                </a:lnTo>
                <a:lnTo>
                  <a:pt x="8297" y="2361"/>
                </a:lnTo>
                <a:lnTo>
                  <a:pt x="8249" y="2580"/>
                </a:lnTo>
                <a:lnTo>
                  <a:pt x="8200" y="2799"/>
                </a:lnTo>
                <a:lnTo>
                  <a:pt x="8151" y="3042"/>
                </a:lnTo>
                <a:lnTo>
                  <a:pt x="8151" y="3286"/>
                </a:lnTo>
                <a:lnTo>
                  <a:pt x="8200" y="3578"/>
                </a:lnTo>
                <a:lnTo>
                  <a:pt x="8224" y="3724"/>
                </a:lnTo>
                <a:lnTo>
                  <a:pt x="8297" y="3845"/>
                </a:lnTo>
                <a:lnTo>
                  <a:pt x="8370" y="3967"/>
                </a:lnTo>
                <a:lnTo>
                  <a:pt x="8443" y="4040"/>
                </a:lnTo>
                <a:lnTo>
                  <a:pt x="8443" y="4064"/>
                </a:lnTo>
                <a:lnTo>
                  <a:pt x="8370" y="4089"/>
                </a:lnTo>
                <a:lnTo>
                  <a:pt x="8200" y="4186"/>
                </a:lnTo>
                <a:lnTo>
                  <a:pt x="8030" y="4259"/>
                </a:lnTo>
                <a:lnTo>
                  <a:pt x="7689" y="4381"/>
                </a:lnTo>
                <a:lnTo>
                  <a:pt x="7762" y="3797"/>
                </a:lnTo>
                <a:lnTo>
                  <a:pt x="7811" y="3237"/>
                </a:lnTo>
                <a:lnTo>
                  <a:pt x="7811" y="2702"/>
                </a:lnTo>
                <a:lnTo>
                  <a:pt x="7786" y="2142"/>
                </a:lnTo>
                <a:lnTo>
                  <a:pt x="7738" y="1874"/>
                </a:lnTo>
                <a:lnTo>
                  <a:pt x="7689" y="1607"/>
                </a:lnTo>
                <a:lnTo>
                  <a:pt x="7616" y="1339"/>
                </a:lnTo>
                <a:lnTo>
                  <a:pt x="7519" y="1072"/>
                </a:lnTo>
                <a:lnTo>
                  <a:pt x="7421" y="828"/>
                </a:lnTo>
                <a:lnTo>
                  <a:pt x="7300" y="561"/>
                </a:lnTo>
                <a:lnTo>
                  <a:pt x="7130" y="317"/>
                </a:lnTo>
                <a:lnTo>
                  <a:pt x="6959" y="50"/>
                </a:lnTo>
                <a:lnTo>
                  <a:pt x="6935" y="25"/>
                </a:lnTo>
                <a:lnTo>
                  <a:pt x="6886" y="1"/>
                </a:lnTo>
                <a:close/>
              </a:path>
            </a:pathLst>
          </a:custGeom>
          <a:solidFill>
            <a:srgbClr val="95D3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lang="da-DK" sz="1867" b="0" i="0" u="none" strike="noStrike" kern="0" cap="none" spc="0" normalizeH="0" baseline="0" noProof="0">
              <a:ln>
                <a:noFill/>
              </a:ln>
              <a:solidFill>
                <a:srgbClr val="000000"/>
              </a:solidFill>
              <a:effectLst/>
              <a:uLnTx/>
              <a:uFillTx/>
              <a:latin typeface="Arial"/>
              <a:cs typeface="Arial"/>
              <a:sym typeface="Arial"/>
            </a:endParaRPr>
          </a:p>
        </p:txBody>
      </p:sp>
      <p:sp>
        <p:nvSpPr>
          <p:cNvPr id="83" name="Slide Number Placeholder 3">
            <a:extLst>
              <a:ext uri="{FF2B5EF4-FFF2-40B4-BE49-F238E27FC236}">
                <a16:creationId xmlns:a16="http://schemas.microsoft.com/office/drawing/2014/main" id="{213097FB-BA19-4D9F-96C6-9321049BB655}"/>
              </a:ext>
            </a:extLst>
          </p:cNvPr>
          <p:cNvSpPr txBox="1">
            <a:spLocks/>
          </p:cNvSpPr>
          <p:nvPr/>
        </p:nvSpPr>
        <p:spPr>
          <a:xfrm>
            <a:off x="11206800" y="6476400"/>
            <a:ext cx="626400" cy="108000"/>
          </a:xfrm>
          <a:prstGeom prst="rect">
            <a:avLst/>
          </a:prstGeom>
        </p:spPr>
        <p:txBody>
          <a:bodyPr vert="horz" lIns="0" tIns="0" rIns="0" bIns="0" rtlCol="0" anchor="b" anchorCtr="0"/>
          <a:lstStyle>
            <a:defPPr>
              <a:defRPr lang="en-US"/>
            </a:defPPr>
            <a:lvl1pPr marL="0" algn="r"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da-DK" smtClean="0"/>
              <a:pPr/>
              <a:t>2</a:t>
            </a:fld>
            <a:endParaRPr lang="da-DK"/>
          </a:p>
        </p:txBody>
      </p:sp>
      <p:pic>
        <p:nvPicPr>
          <p:cNvPr id="3" name="Graphic 2" descr="Badge with solid fill">
            <a:extLst>
              <a:ext uri="{FF2B5EF4-FFF2-40B4-BE49-F238E27FC236}">
                <a16:creationId xmlns:a16="http://schemas.microsoft.com/office/drawing/2014/main" id="{C48A0A83-3C87-45D9-9A46-3CA961AF10E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85375" y="3590737"/>
            <a:ext cx="464372" cy="464372"/>
          </a:xfrm>
          <a:prstGeom prst="rect">
            <a:avLst/>
          </a:prstGeom>
        </p:spPr>
      </p:pic>
      <p:pic>
        <p:nvPicPr>
          <p:cNvPr id="5" name="Graphic 4" descr="Badge 3 with solid fill">
            <a:extLst>
              <a:ext uri="{FF2B5EF4-FFF2-40B4-BE49-F238E27FC236}">
                <a16:creationId xmlns:a16="http://schemas.microsoft.com/office/drawing/2014/main" id="{88A472E3-12B3-46F4-9D7C-94F6886BA65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089066" y="4248955"/>
            <a:ext cx="464372" cy="464372"/>
          </a:xfrm>
          <a:prstGeom prst="rect">
            <a:avLst/>
          </a:prstGeom>
        </p:spPr>
      </p:pic>
      <p:pic>
        <p:nvPicPr>
          <p:cNvPr id="8" name="Graphic 7" descr="Badge 1 with solid fill">
            <a:extLst>
              <a:ext uri="{FF2B5EF4-FFF2-40B4-BE49-F238E27FC236}">
                <a16:creationId xmlns:a16="http://schemas.microsoft.com/office/drawing/2014/main" id="{0C8665C4-944F-445B-B39D-9A7BF073E88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085375" y="2920738"/>
            <a:ext cx="464372" cy="464372"/>
          </a:xfrm>
          <a:prstGeom prst="rect">
            <a:avLst/>
          </a:prstGeom>
        </p:spPr>
      </p:pic>
      <p:sp>
        <p:nvSpPr>
          <p:cNvPr id="85" name="TextBox 84">
            <a:extLst>
              <a:ext uri="{FF2B5EF4-FFF2-40B4-BE49-F238E27FC236}">
                <a16:creationId xmlns:a16="http://schemas.microsoft.com/office/drawing/2014/main" id="{7C5ED0F2-D282-4EFE-A173-370A6822C1FB}"/>
              </a:ext>
            </a:extLst>
          </p:cNvPr>
          <p:cNvSpPr txBox="1"/>
          <p:nvPr/>
        </p:nvSpPr>
        <p:spPr>
          <a:xfrm>
            <a:off x="2691769" y="2881343"/>
            <a:ext cx="7591278" cy="543162"/>
          </a:xfrm>
          <a:prstGeom prst="rect">
            <a:avLst/>
          </a:prstGeom>
          <a:noFill/>
        </p:spPr>
        <p:txBody>
          <a:bodyPr wrap="square">
            <a:spAutoFit/>
          </a:bodyPr>
          <a:lstStyle/>
          <a:p>
            <a:pPr>
              <a:lnSpc>
                <a:spcPct val="107000"/>
              </a:lnSpc>
              <a:spcAft>
                <a:spcPts val="800"/>
              </a:spcAft>
            </a:pPr>
            <a:r>
              <a:rPr lang="da-DK" sz="1400">
                <a:solidFill>
                  <a:schemeClr val="bg1"/>
                </a:solidFill>
                <a:latin typeface="Quicksand" panose="020B0604020202020204"/>
                <a:ea typeface="Calibri" panose="020F0502020204030204" pitchFamily="34" charset="0"/>
                <a:cs typeface="Times New Roman" panose="02020603050405020304" pitchFamily="18" charset="0"/>
              </a:rPr>
              <a:t>… h</a:t>
            </a:r>
            <a:r>
              <a:rPr lang="da-DK" sz="1400">
                <a:solidFill>
                  <a:schemeClr val="bg1"/>
                </a:solidFill>
                <a:effectLst/>
                <a:latin typeface="Quicksand" panose="020B0604020202020204"/>
                <a:ea typeface="Calibri" panose="020F0502020204030204" pitchFamily="34" charset="0"/>
                <a:cs typeface="Times New Roman" panose="02020603050405020304" pitchFamily="18" charset="0"/>
              </a:rPr>
              <a:t>vordan </a:t>
            </a:r>
            <a:r>
              <a:rPr lang="da-DK" sz="1400">
                <a:solidFill>
                  <a:schemeClr val="bg1"/>
                </a:solidFill>
                <a:latin typeface="Quicksand" panose="020B0604020202020204"/>
                <a:ea typeface="Calibri" panose="020F0502020204030204" pitchFamily="34" charset="0"/>
                <a:cs typeface="Times New Roman" panose="02020603050405020304" pitchFamily="18" charset="0"/>
              </a:rPr>
              <a:t>projektet styrker </a:t>
            </a:r>
            <a:r>
              <a:rPr lang="da-DK" sz="1400">
                <a:solidFill>
                  <a:schemeClr val="bg1"/>
                </a:solidFill>
                <a:effectLst/>
                <a:latin typeface="Quicksand" panose="020B0604020202020204"/>
                <a:ea typeface="Calibri" panose="020F0502020204030204" pitchFamily="34" charset="0"/>
                <a:cs typeface="Times New Roman" panose="02020603050405020304" pitchFamily="18" charset="0"/>
              </a:rPr>
              <a:t>pædagogisk personales og lederes kompetencer til at arbejde med at skabe varierende læringsmiljøer, som skaber deltagelsesmuligheder for alle. </a:t>
            </a:r>
          </a:p>
        </p:txBody>
      </p:sp>
      <p:sp>
        <p:nvSpPr>
          <p:cNvPr id="86" name="TextBox 85">
            <a:extLst>
              <a:ext uri="{FF2B5EF4-FFF2-40B4-BE49-F238E27FC236}">
                <a16:creationId xmlns:a16="http://schemas.microsoft.com/office/drawing/2014/main" id="{13CDAC51-C63A-4448-A3C2-210A3F84137F}"/>
              </a:ext>
            </a:extLst>
          </p:cNvPr>
          <p:cNvSpPr txBox="1"/>
          <p:nvPr/>
        </p:nvSpPr>
        <p:spPr>
          <a:xfrm>
            <a:off x="2686305" y="3548717"/>
            <a:ext cx="7591278" cy="312650"/>
          </a:xfrm>
          <a:prstGeom prst="rect">
            <a:avLst/>
          </a:prstGeom>
          <a:noFill/>
        </p:spPr>
        <p:txBody>
          <a:bodyPr wrap="square">
            <a:spAutoFit/>
          </a:bodyPr>
          <a:lstStyle/>
          <a:p>
            <a:pPr>
              <a:lnSpc>
                <a:spcPct val="107000"/>
              </a:lnSpc>
              <a:spcAft>
                <a:spcPts val="800"/>
              </a:spcAft>
            </a:pPr>
            <a:r>
              <a:rPr lang="da-DK" sz="1400">
                <a:solidFill>
                  <a:schemeClr val="bg1"/>
                </a:solidFill>
                <a:latin typeface="Quicksand" panose="020B0604020202020204"/>
                <a:ea typeface="Calibri" panose="020F0502020204030204" pitchFamily="34" charset="0"/>
                <a:cs typeface="Times New Roman" panose="02020603050405020304" pitchFamily="18" charset="0"/>
              </a:rPr>
              <a:t>… </a:t>
            </a:r>
            <a:r>
              <a:rPr lang="da-DK" sz="1400">
                <a:solidFill>
                  <a:schemeClr val="bg1"/>
                </a:solidFill>
                <a:effectLst/>
                <a:latin typeface="Quicksand" panose="020B0604020202020204"/>
                <a:ea typeface="Calibri" panose="020F0502020204030204" pitchFamily="34" charset="0"/>
                <a:cs typeface="Times New Roman" panose="02020603050405020304" pitchFamily="18" charset="0"/>
              </a:rPr>
              <a:t>hvilke tegn på forandringer der ses i praksis</a:t>
            </a:r>
            <a:r>
              <a:rPr lang="da-DK" sz="1400">
                <a:solidFill>
                  <a:schemeClr val="bg1"/>
                </a:solidFill>
                <a:latin typeface="Quicksand" panose="020B0604020202020204"/>
                <a:ea typeface="Calibri" panose="020F0502020204030204" pitchFamily="34" charset="0"/>
                <a:cs typeface="Times New Roman" panose="02020603050405020304" pitchFamily="18" charset="0"/>
              </a:rPr>
              <a:t>.</a:t>
            </a:r>
            <a:endParaRPr lang="da-DK" sz="1400">
              <a:solidFill>
                <a:schemeClr val="bg1"/>
              </a:solidFill>
              <a:effectLst/>
              <a:latin typeface="Quicksand" panose="020B0604020202020204"/>
              <a:ea typeface="Calibri" panose="020F0502020204030204" pitchFamily="34" charset="0"/>
              <a:cs typeface="Times New Roman" panose="02020603050405020304" pitchFamily="18" charset="0"/>
            </a:endParaRPr>
          </a:p>
        </p:txBody>
      </p:sp>
      <p:sp>
        <p:nvSpPr>
          <p:cNvPr id="87" name="TextBox 86">
            <a:extLst>
              <a:ext uri="{FF2B5EF4-FFF2-40B4-BE49-F238E27FC236}">
                <a16:creationId xmlns:a16="http://schemas.microsoft.com/office/drawing/2014/main" id="{9E1DA7F9-5606-48EB-BF88-E256288C6546}"/>
              </a:ext>
            </a:extLst>
          </p:cNvPr>
          <p:cNvSpPr txBox="1"/>
          <p:nvPr/>
        </p:nvSpPr>
        <p:spPr>
          <a:xfrm>
            <a:off x="2686305" y="4215225"/>
            <a:ext cx="7591278" cy="543162"/>
          </a:xfrm>
          <a:prstGeom prst="rect">
            <a:avLst/>
          </a:prstGeom>
          <a:noFill/>
        </p:spPr>
        <p:txBody>
          <a:bodyPr wrap="square">
            <a:spAutoFit/>
          </a:bodyPr>
          <a:lstStyle/>
          <a:p>
            <a:pPr>
              <a:lnSpc>
                <a:spcPct val="107000"/>
              </a:lnSpc>
              <a:spcAft>
                <a:spcPts val="800"/>
              </a:spcAft>
            </a:pPr>
            <a:r>
              <a:rPr lang="da-DK" sz="1400">
                <a:solidFill>
                  <a:schemeClr val="bg1"/>
                </a:solidFill>
                <a:latin typeface="Quicksand" panose="020B0604020202020204"/>
                <a:ea typeface="Calibri" panose="020F0502020204030204" pitchFamily="34" charset="0"/>
                <a:cs typeface="Times New Roman" panose="02020603050405020304" pitchFamily="18" charset="0"/>
              </a:rPr>
              <a:t>… </a:t>
            </a:r>
            <a:r>
              <a:rPr lang="da-DK" sz="1400">
                <a:solidFill>
                  <a:schemeClr val="bg1"/>
                </a:solidFill>
                <a:effectLst/>
                <a:latin typeface="Quicksand" panose="020B0604020202020204"/>
                <a:ea typeface="Calibri" panose="020F0502020204030204" pitchFamily="34" charset="0"/>
                <a:cs typeface="Times New Roman" panose="02020603050405020304" pitchFamily="18" charset="0"/>
              </a:rPr>
              <a:t>hvordan pædagogisk personale</a:t>
            </a:r>
            <a:r>
              <a:rPr lang="da-DK" sz="1400">
                <a:solidFill>
                  <a:schemeClr val="bg1"/>
                </a:solidFill>
                <a:latin typeface="Quicksand" panose="020B0604020202020204"/>
                <a:ea typeface="Calibri" panose="020F0502020204030204" pitchFamily="34" charset="0"/>
                <a:cs typeface="Times New Roman" panose="02020603050405020304" pitchFamily="18" charset="0"/>
              </a:rPr>
              <a:t> </a:t>
            </a:r>
            <a:r>
              <a:rPr lang="da-DK" sz="1400">
                <a:solidFill>
                  <a:schemeClr val="bg1"/>
                </a:solidFill>
                <a:effectLst/>
                <a:latin typeface="Quicksand" panose="020B0604020202020204"/>
                <a:ea typeface="Calibri" panose="020F0502020204030204" pitchFamily="34" charset="0"/>
                <a:cs typeface="Times New Roman" panose="02020603050405020304" pitchFamily="18" charset="0"/>
              </a:rPr>
              <a:t>og ledere samarbejder om at skabe varierende læringsmiljøer, som skaber deltagelsesmuligheder for alle.</a:t>
            </a:r>
          </a:p>
        </p:txBody>
      </p:sp>
      <p:sp>
        <p:nvSpPr>
          <p:cNvPr id="88" name="TextBox 87">
            <a:extLst>
              <a:ext uri="{FF2B5EF4-FFF2-40B4-BE49-F238E27FC236}">
                <a16:creationId xmlns:a16="http://schemas.microsoft.com/office/drawing/2014/main" id="{13F261A7-5E0D-46BA-9456-20CDA5C1C974}"/>
              </a:ext>
            </a:extLst>
          </p:cNvPr>
          <p:cNvSpPr txBox="1"/>
          <p:nvPr/>
        </p:nvSpPr>
        <p:spPr>
          <a:xfrm>
            <a:off x="2696446" y="4910537"/>
            <a:ext cx="7591278" cy="543162"/>
          </a:xfrm>
          <a:prstGeom prst="rect">
            <a:avLst/>
          </a:prstGeom>
          <a:noFill/>
        </p:spPr>
        <p:txBody>
          <a:bodyPr wrap="square">
            <a:spAutoFit/>
          </a:bodyPr>
          <a:lstStyle/>
          <a:p>
            <a:pPr>
              <a:lnSpc>
                <a:spcPct val="107000"/>
              </a:lnSpc>
              <a:spcAft>
                <a:spcPts val="800"/>
              </a:spcAft>
            </a:pPr>
            <a:r>
              <a:rPr lang="da-DK" sz="1400">
                <a:solidFill>
                  <a:schemeClr val="bg1"/>
                </a:solidFill>
                <a:effectLst/>
                <a:latin typeface="Quicksand" panose="020B0604020202020204"/>
                <a:ea typeface="Calibri" panose="020F0502020204030204" pitchFamily="34" charset="0"/>
                <a:cs typeface="Times New Roman" panose="02020603050405020304" pitchFamily="18" charset="0"/>
              </a:rPr>
              <a:t>… </a:t>
            </a:r>
            <a:r>
              <a:rPr lang="da-DK" sz="1400">
                <a:solidFill>
                  <a:schemeClr val="bg1"/>
                </a:solidFill>
                <a:latin typeface="Quicksand" panose="020B0604020202020204"/>
                <a:ea typeface="Calibri" panose="020F0502020204030204" pitchFamily="34" charset="0"/>
                <a:cs typeface="Times New Roman" panose="02020603050405020304" pitchFamily="18" charset="0"/>
              </a:rPr>
              <a:t>h</a:t>
            </a:r>
            <a:r>
              <a:rPr lang="da-DK" sz="1400">
                <a:solidFill>
                  <a:schemeClr val="bg1"/>
                </a:solidFill>
                <a:effectLst/>
                <a:latin typeface="Quicksand" panose="020B0604020202020204"/>
                <a:ea typeface="Calibri" panose="020F0502020204030204" pitchFamily="34" charset="0"/>
                <a:cs typeface="Times New Roman" panose="02020603050405020304" pitchFamily="18" charset="0"/>
              </a:rPr>
              <a:t>vordan organiseringen af projektet kommunalt og tværkommunalt bidrager til at opbygge varierende læringsmiljøer, som skaber deltagelsesmuligheder for alle. </a:t>
            </a:r>
          </a:p>
        </p:txBody>
      </p:sp>
      <p:pic>
        <p:nvPicPr>
          <p:cNvPr id="89" name="Graphic 88" descr="Badge 4 with solid fill">
            <a:extLst>
              <a:ext uri="{FF2B5EF4-FFF2-40B4-BE49-F238E27FC236}">
                <a16:creationId xmlns:a16="http://schemas.microsoft.com/office/drawing/2014/main" id="{91E03500-05B1-4387-90C2-8FCA1000F7C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085375" y="4949932"/>
            <a:ext cx="464372" cy="464372"/>
          </a:xfrm>
          <a:prstGeom prst="rect">
            <a:avLst/>
          </a:prstGeom>
        </p:spPr>
      </p:pic>
      <p:grpSp>
        <p:nvGrpSpPr>
          <p:cNvPr id="14" name="Google Shape;437;p8">
            <a:extLst>
              <a:ext uri="{FF2B5EF4-FFF2-40B4-BE49-F238E27FC236}">
                <a16:creationId xmlns:a16="http://schemas.microsoft.com/office/drawing/2014/main" id="{FC2398FE-2C9F-4FCA-B793-8F8D84DE6682}"/>
              </a:ext>
            </a:extLst>
          </p:cNvPr>
          <p:cNvGrpSpPr/>
          <p:nvPr/>
        </p:nvGrpSpPr>
        <p:grpSpPr>
          <a:xfrm>
            <a:off x="-85616" y="5833206"/>
            <a:ext cx="12363231" cy="1214388"/>
            <a:chOff x="-45603" y="440026"/>
            <a:chExt cx="9272423" cy="910791"/>
          </a:xfrm>
        </p:grpSpPr>
        <p:sp>
          <p:nvSpPr>
            <p:cNvPr id="15" name="Google Shape;438;p8">
              <a:extLst>
                <a:ext uri="{FF2B5EF4-FFF2-40B4-BE49-F238E27FC236}">
                  <a16:creationId xmlns:a16="http://schemas.microsoft.com/office/drawing/2014/main" id="{6FAEEE95-6B38-4BE1-BFE5-F30C30182DE9}"/>
                </a:ext>
              </a:extLst>
            </p:cNvPr>
            <p:cNvSpPr/>
            <p:nvPr/>
          </p:nvSpPr>
          <p:spPr>
            <a:xfrm>
              <a:off x="2176354" y="708034"/>
              <a:ext cx="281779" cy="397462"/>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6" name="Google Shape;439;p8">
              <a:extLst>
                <a:ext uri="{FF2B5EF4-FFF2-40B4-BE49-F238E27FC236}">
                  <a16:creationId xmlns:a16="http://schemas.microsoft.com/office/drawing/2014/main" id="{5F3D3961-8D33-419E-B6B4-E0689E72F977}"/>
                </a:ext>
              </a:extLst>
            </p:cNvPr>
            <p:cNvSpPr/>
            <p:nvPr/>
          </p:nvSpPr>
          <p:spPr>
            <a:xfrm>
              <a:off x="552323" y="912340"/>
              <a:ext cx="339086" cy="309912"/>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7" name="Google Shape;440;p8">
              <a:extLst>
                <a:ext uri="{FF2B5EF4-FFF2-40B4-BE49-F238E27FC236}">
                  <a16:creationId xmlns:a16="http://schemas.microsoft.com/office/drawing/2014/main" id="{E500982C-3A5A-485E-A493-60CB6B678BAC}"/>
                </a:ext>
              </a:extLst>
            </p:cNvPr>
            <p:cNvSpPr/>
            <p:nvPr/>
          </p:nvSpPr>
          <p:spPr>
            <a:xfrm rot="-2700000">
              <a:off x="4913658" y="470447"/>
              <a:ext cx="181249" cy="400170"/>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8" name="Google Shape;441;p8">
              <a:extLst>
                <a:ext uri="{FF2B5EF4-FFF2-40B4-BE49-F238E27FC236}">
                  <a16:creationId xmlns:a16="http://schemas.microsoft.com/office/drawing/2014/main" id="{B97ABDA4-9052-4F2F-BB1A-0394CE815E34}"/>
                </a:ext>
              </a:extLst>
            </p:cNvPr>
            <p:cNvSpPr/>
            <p:nvPr/>
          </p:nvSpPr>
          <p:spPr>
            <a:xfrm rot="-1967309">
              <a:off x="27613" y="549243"/>
              <a:ext cx="142154" cy="312221"/>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9" name="Google Shape;442;p8">
              <a:extLst>
                <a:ext uri="{FF2B5EF4-FFF2-40B4-BE49-F238E27FC236}">
                  <a16:creationId xmlns:a16="http://schemas.microsoft.com/office/drawing/2014/main" id="{D2C97E7C-6AA4-43D1-85F4-ED926D7BA875}"/>
                </a:ext>
              </a:extLst>
            </p:cNvPr>
            <p:cNvSpPr/>
            <p:nvPr/>
          </p:nvSpPr>
          <p:spPr>
            <a:xfrm>
              <a:off x="6508977" y="1054156"/>
              <a:ext cx="212880" cy="143991"/>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1" name="Google Shape;443;p8">
              <a:extLst>
                <a:ext uri="{FF2B5EF4-FFF2-40B4-BE49-F238E27FC236}">
                  <a16:creationId xmlns:a16="http://schemas.microsoft.com/office/drawing/2014/main" id="{61BB71FC-CE7D-428D-9482-F41F5618E050}"/>
                </a:ext>
              </a:extLst>
            </p:cNvPr>
            <p:cNvSpPr/>
            <p:nvPr/>
          </p:nvSpPr>
          <p:spPr>
            <a:xfrm>
              <a:off x="4683118" y="1001445"/>
              <a:ext cx="272854" cy="185024"/>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4" name="Google Shape;444;p8">
              <a:extLst>
                <a:ext uri="{FF2B5EF4-FFF2-40B4-BE49-F238E27FC236}">
                  <a16:creationId xmlns:a16="http://schemas.microsoft.com/office/drawing/2014/main" id="{B3C89014-71C5-464E-9764-AC9673DCCF52}"/>
                </a:ext>
              </a:extLst>
            </p:cNvPr>
            <p:cNvSpPr/>
            <p:nvPr/>
          </p:nvSpPr>
          <p:spPr>
            <a:xfrm rot="3663599">
              <a:off x="5966469" y="976075"/>
              <a:ext cx="204754" cy="377157"/>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6" name="Google Shape;445;p8">
              <a:extLst>
                <a:ext uri="{FF2B5EF4-FFF2-40B4-BE49-F238E27FC236}">
                  <a16:creationId xmlns:a16="http://schemas.microsoft.com/office/drawing/2014/main" id="{252F527D-F23A-475F-8002-8E670D0B646E}"/>
                </a:ext>
              </a:extLst>
            </p:cNvPr>
            <p:cNvSpPr/>
            <p:nvPr/>
          </p:nvSpPr>
          <p:spPr>
            <a:xfrm rot="-3368760">
              <a:off x="5437768" y="638636"/>
              <a:ext cx="351278" cy="93987"/>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8" name="Google Shape;446;p8">
              <a:extLst>
                <a:ext uri="{FF2B5EF4-FFF2-40B4-BE49-F238E27FC236}">
                  <a16:creationId xmlns:a16="http://schemas.microsoft.com/office/drawing/2014/main" id="{5BF64132-D9D7-40EF-9591-878CEE72A697}"/>
                </a:ext>
              </a:extLst>
            </p:cNvPr>
            <p:cNvSpPr/>
            <p:nvPr/>
          </p:nvSpPr>
          <p:spPr>
            <a:xfrm rot="3013936">
              <a:off x="1856192" y="906044"/>
              <a:ext cx="112704" cy="289910"/>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31" name="Google Shape;447;p8">
              <a:extLst>
                <a:ext uri="{FF2B5EF4-FFF2-40B4-BE49-F238E27FC236}">
                  <a16:creationId xmlns:a16="http://schemas.microsoft.com/office/drawing/2014/main" id="{FA94C435-6BB6-4F8B-94C4-B47608B37E79}"/>
                </a:ext>
              </a:extLst>
            </p:cNvPr>
            <p:cNvSpPr/>
            <p:nvPr/>
          </p:nvSpPr>
          <p:spPr>
            <a:xfrm rot="2198047">
              <a:off x="3510054" y="793341"/>
              <a:ext cx="140231" cy="36705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32" name="Google Shape;448;p8">
              <a:extLst>
                <a:ext uri="{FF2B5EF4-FFF2-40B4-BE49-F238E27FC236}">
                  <a16:creationId xmlns:a16="http://schemas.microsoft.com/office/drawing/2014/main" id="{FFDB1028-6817-4C41-BF12-066CC1226954}"/>
                </a:ext>
              </a:extLst>
            </p:cNvPr>
            <p:cNvSpPr/>
            <p:nvPr/>
          </p:nvSpPr>
          <p:spPr>
            <a:xfrm rot="9906392">
              <a:off x="7295836" y="1033664"/>
              <a:ext cx="191420" cy="182909"/>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35" name="Google Shape;449;p8">
              <a:extLst>
                <a:ext uri="{FF2B5EF4-FFF2-40B4-BE49-F238E27FC236}">
                  <a16:creationId xmlns:a16="http://schemas.microsoft.com/office/drawing/2014/main" id="{EF2C861D-D9A1-4825-83C5-0F5EFB07F73E}"/>
                </a:ext>
              </a:extLst>
            </p:cNvPr>
            <p:cNvSpPr/>
            <p:nvPr/>
          </p:nvSpPr>
          <p:spPr>
            <a:xfrm>
              <a:off x="301831" y="611168"/>
              <a:ext cx="314135" cy="349552"/>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36" name="Google Shape;450;p8">
              <a:extLst>
                <a:ext uri="{FF2B5EF4-FFF2-40B4-BE49-F238E27FC236}">
                  <a16:creationId xmlns:a16="http://schemas.microsoft.com/office/drawing/2014/main" id="{B20562EB-E505-4EA9-9BCF-37D4590C902B}"/>
                </a:ext>
              </a:extLst>
            </p:cNvPr>
            <p:cNvSpPr/>
            <p:nvPr/>
          </p:nvSpPr>
          <p:spPr>
            <a:xfrm>
              <a:off x="5200465" y="821938"/>
              <a:ext cx="313748" cy="356086"/>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37" name="Google Shape;451;p8">
              <a:extLst>
                <a:ext uri="{FF2B5EF4-FFF2-40B4-BE49-F238E27FC236}">
                  <a16:creationId xmlns:a16="http://schemas.microsoft.com/office/drawing/2014/main" id="{5F3F6FAA-3C03-4A5F-AAAE-497C4618EFD1}"/>
                </a:ext>
              </a:extLst>
            </p:cNvPr>
            <p:cNvSpPr/>
            <p:nvPr/>
          </p:nvSpPr>
          <p:spPr>
            <a:xfrm rot="-988374">
              <a:off x="8793699" y="981136"/>
              <a:ext cx="395858" cy="320125"/>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38" name="Google Shape;452;p8">
              <a:extLst>
                <a:ext uri="{FF2B5EF4-FFF2-40B4-BE49-F238E27FC236}">
                  <a16:creationId xmlns:a16="http://schemas.microsoft.com/office/drawing/2014/main" id="{7F9DACB4-0B94-4472-B627-ACE9FED261DC}"/>
                </a:ext>
              </a:extLst>
            </p:cNvPr>
            <p:cNvSpPr/>
            <p:nvPr/>
          </p:nvSpPr>
          <p:spPr>
            <a:xfrm rot="1179229">
              <a:off x="6978602" y="547675"/>
              <a:ext cx="347146" cy="378286"/>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39" name="Google Shape;453;p8">
              <a:extLst>
                <a:ext uri="{FF2B5EF4-FFF2-40B4-BE49-F238E27FC236}">
                  <a16:creationId xmlns:a16="http://schemas.microsoft.com/office/drawing/2014/main" id="{7BB94303-BC2A-43BC-A939-C4CB60E4C4E9}"/>
                </a:ext>
              </a:extLst>
            </p:cNvPr>
            <p:cNvSpPr/>
            <p:nvPr/>
          </p:nvSpPr>
          <p:spPr>
            <a:xfrm>
              <a:off x="980841" y="910413"/>
              <a:ext cx="326644" cy="367792"/>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0" name="Google Shape;454;p8">
              <a:extLst>
                <a:ext uri="{FF2B5EF4-FFF2-40B4-BE49-F238E27FC236}">
                  <a16:creationId xmlns:a16="http://schemas.microsoft.com/office/drawing/2014/main" id="{C214571C-56A3-4C04-A483-D8E7C2B5E88F}"/>
                </a:ext>
              </a:extLst>
            </p:cNvPr>
            <p:cNvSpPr/>
            <p:nvPr/>
          </p:nvSpPr>
          <p:spPr>
            <a:xfrm>
              <a:off x="8699186" y="523462"/>
              <a:ext cx="403969" cy="323646"/>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1" name="Google Shape;455;p8">
              <a:extLst>
                <a:ext uri="{FF2B5EF4-FFF2-40B4-BE49-F238E27FC236}">
                  <a16:creationId xmlns:a16="http://schemas.microsoft.com/office/drawing/2014/main" id="{EF6D14B3-87C1-4885-A5D6-F29FED255E95}"/>
                </a:ext>
              </a:extLst>
            </p:cNvPr>
            <p:cNvSpPr/>
            <p:nvPr/>
          </p:nvSpPr>
          <p:spPr>
            <a:xfrm>
              <a:off x="6870722" y="1009504"/>
              <a:ext cx="256151" cy="229019"/>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2" name="Google Shape;456;p8">
              <a:extLst>
                <a:ext uri="{FF2B5EF4-FFF2-40B4-BE49-F238E27FC236}">
                  <a16:creationId xmlns:a16="http://schemas.microsoft.com/office/drawing/2014/main" id="{978D7DD6-F00B-463B-87F1-330F991DB787}"/>
                </a:ext>
              </a:extLst>
            </p:cNvPr>
            <p:cNvSpPr/>
            <p:nvPr/>
          </p:nvSpPr>
          <p:spPr>
            <a:xfrm rot="-2424567">
              <a:off x="1204048" y="475241"/>
              <a:ext cx="211213" cy="278694"/>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3" name="Google Shape;457;p8">
              <a:extLst>
                <a:ext uri="{FF2B5EF4-FFF2-40B4-BE49-F238E27FC236}">
                  <a16:creationId xmlns:a16="http://schemas.microsoft.com/office/drawing/2014/main" id="{C61C8AEB-51FF-40BE-8691-0CB957ECC753}"/>
                </a:ext>
              </a:extLst>
            </p:cNvPr>
            <p:cNvSpPr/>
            <p:nvPr/>
          </p:nvSpPr>
          <p:spPr>
            <a:xfrm>
              <a:off x="7556769" y="607048"/>
              <a:ext cx="402022" cy="236475"/>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grpSp>
          <p:nvGrpSpPr>
            <p:cNvPr id="44" name="Google Shape;458;p8">
              <a:extLst>
                <a:ext uri="{FF2B5EF4-FFF2-40B4-BE49-F238E27FC236}">
                  <a16:creationId xmlns:a16="http://schemas.microsoft.com/office/drawing/2014/main" id="{BB9E6F66-9E0A-4940-9875-1E5B4C9F8699}"/>
                </a:ext>
              </a:extLst>
            </p:cNvPr>
            <p:cNvGrpSpPr/>
            <p:nvPr/>
          </p:nvGrpSpPr>
          <p:grpSpPr>
            <a:xfrm rot="890855">
              <a:off x="3181660" y="515636"/>
              <a:ext cx="370663" cy="217580"/>
              <a:chOff x="1429156" y="1387535"/>
              <a:chExt cx="657769" cy="386112"/>
            </a:xfrm>
          </p:grpSpPr>
          <p:sp>
            <p:nvSpPr>
              <p:cNvPr id="81" name="Google Shape;459;p8">
                <a:extLst>
                  <a:ext uri="{FF2B5EF4-FFF2-40B4-BE49-F238E27FC236}">
                    <a16:creationId xmlns:a16="http://schemas.microsoft.com/office/drawing/2014/main" id="{9EAD00EF-0FD0-4066-B32C-1547289EEC60}"/>
                  </a:ext>
                </a:extLst>
              </p:cNvPr>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82" name="Google Shape;460;p8">
                <a:extLst>
                  <a:ext uri="{FF2B5EF4-FFF2-40B4-BE49-F238E27FC236}">
                    <a16:creationId xmlns:a16="http://schemas.microsoft.com/office/drawing/2014/main" id="{A63ED111-8531-401B-A979-97DC3C562BC9}"/>
                  </a:ext>
                </a:extLst>
              </p:cNvPr>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grpSp>
        <p:sp>
          <p:nvSpPr>
            <p:cNvPr id="45" name="Google Shape;461;p8">
              <a:extLst>
                <a:ext uri="{FF2B5EF4-FFF2-40B4-BE49-F238E27FC236}">
                  <a16:creationId xmlns:a16="http://schemas.microsoft.com/office/drawing/2014/main" id="{154BBBB0-23A4-4D0B-8B9C-2DDE257063D8}"/>
                </a:ext>
              </a:extLst>
            </p:cNvPr>
            <p:cNvSpPr/>
            <p:nvPr/>
          </p:nvSpPr>
          <p:spPr>
            <a:xfrm rot="-2499483">
              <a:off x="4165391" y="919169"/>
              <a:ext cx="428994" cy="113072"/>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6" name="Google Shape;462;p8">
              <a:extLst>
                <a:ext uri="{FF2B5EF4-FFF2-40B4-BE49-F238E27FC236}">
                  <a16:creationId xmlns:a16="http://schemas.microsoft.com/office/drawing/2014/main" id="{F6753640-8B72-4C88-A719-3D11E873B564}"/>
                </a:ext>
              </a:extLst>
            </p:cNvPr>
            <p:cNvSpPr/>
            <p:nvPr/>
          </p:nvSpPr>
          <p:spPr>
            <a:xfrm>
              <a:off x="674582" y="523294"/>
              <a:ext cx="375105" cy="294447"/>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grpSp>
          <p:nvGrpSpPr>
            <p:cNvPr id="47" name="Google Shape;463;p8">
              <a:extLst>
                <a:ext uri="{FF2B5EF4-FFF2-40B4-BE49-F238E27FC236}">
                  <a16:creationId xmlns:a16="http://schemas.microsoft.com/office/drawing/2014/main" id="{CD30EE38-2FE4-474E-895F-B06B08EDBBF8}"/>
                </a:ext>
              </a:extLst>
            </p:cNvPr>
            <p:cNvGrpSpPr/>
            <p:nvPr/>
          </p:nvGrpSpPr>
          <p:grpSpPr>
            <a:xfrm>
              <a:off x="3707787" y="505390"/>
              <a:ext cx="212392" cy="256778"/>
              <a:chOff x="1010452" y="1144365"/>
              <a:chExt cx="376916" cy="455685"/>
            </a:xfrm>
          </p:grpSpPr>
          <p:sp>
            <p:nvSpPr>
              <p:cNvPr id="79" name="Google Shape;464;p8">
                <a:extLst>
                  <a:ext uri="{FF2B5EF4-FFF2-40B4-BE49-F238E27FC236}">
                    <a16:creationId xmlns:a16="http://schemas.microsoft.com/office/drawing/2014/main" id="{C25C191E-054A-4752-BCEC-289694B81E61}"/>
                  </a:ext>
                </a:extLst>
              </p:cNvPr>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80" name="Google Shape;465;p8">
                <a:extLst>
                  <a:ext uri="{FF2B5EF4-FFF2-40B4-BE49-F238E27FC236}">
                    <a16:creationId xmlns:a16="http://schemas.microsoft.com/office/drawing/2014/main" id="{64B367B7-53BB-4289-B50D-91C9FF246B1B}"/>
                  </a:ext>
                </a:extLst>
              </p:cNvPr>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grpSp>
        <p:sp>
          <p:nvSpPr>
            <p:cNvPr id="48" name="Google Shape;466;p8">
              <a:extLst>
                <a:ext uri="{FF2B5EF4-FFF2-40B4-BE49-F238E27FC236}">
                  <a16:creationId xmlns:a16="http://schemas.microsoft.com/office/drawing/2014/main" id="{EC57255E-87C7-4556-8BE2-C05624E2AF57}"/>
                </a:ext>
              </a:extLst>
            </p:cNvPr>
            <p:cNvSpPr/>
            <p:nvPr/>
          </p:nvSpPr>
          <p:spPr>
            <a:xfrm rot="-1100489">
              <a:off x="8420309" y="672386"/>
              <a:ext cx="223722" cy="226855"/>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9" name="Google Shape;467;p8">
              <a:extLst>
                <a:ext uri="{FF2B5EF4-FFF2-40B4-BE49-F238E27FC236}">
                  <a16:creationId xmlns:a16="http://schemas.microsoft.com/office/drawing/2014/main" id="{9AB3571A-F25B-4186-9988-1508F146CCA9}"/>
                </a:ext>
              </a:extLst>
            </p:cNvPr>
            <p:cNvSpPr/>
            <p:nvPr/>
          </p:nvSpPr>
          <p:spPr>
            <a:xfrm>
              <a:off x="3572521" y="981550"/>
              <a:ext cx="255529" cy="288428"/>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50" name="Google Shape;468;p8">
              <a:extLst>
                <a:ext uri="{FF2B5EF4-FFF2-40B4-BE49-F238E27FC236}">
                  <a16:creationId xmlns:a16="http://schemas.microsoft.com/office/drawing/2014/main" id="{118C1E74-9D45-4239-A520-38BDDCBA530E}"/>
                </a:ext>
              </a:extLst>
            </p:cNvPr>
            <p:cNvSpPr/>
            <p:nvPr/>
          </p:nvSpPr>
          <p:spPr>
            <a:xfrm rot="1800079">
              <a:off x="8229930" y="1002016"/>
              <a:ext cx="198020" cy="248076"/>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51" name="Google Shape;469;p8">
              <a:extLst>
                <a:ext uri="{FF2B5EF4-FFF2-40B4-BE49-F238E27FC236}">
                  <a16:creationId xmlns:a16="http://schemas.microsoft.com/office/drawing/2014/main" id="{F3866FC9-0889-46C9-945D-6BBDC3E4B886}"/>
                </a:ext>
              </a:extLst>
            </p:cNvPr>
            <p:cNvSpPr/>
            <p:nvPr/>
          </p:nvSpPr>
          <p:spPr>
            <a:xfrm>
              <a:off x="3943429" y="927518"/>
              <a:ext cx="163399" cy="25729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52" name="Google Shape;470;p8">
              <a:extLst>
                <a:ext uri="{FF2B5EF4-FFF2-40B4-BE49-F238E27FC236}">
                  <a16:creationId xmlns:a16="http://schemas.microsoft.com/office/drawing/2014/main" id="{9AA6CF04-0BC9-479A-91B1-32631F197678}"/>
                </a:ext>
              </a:extLst>
            </p:cNvPr>
            <p:cNvSpPr/>
            <p:nvPr/>
          </p:nvSpPr>
          <p:spPr>
            <a:xfrm>
              <a:off x="4038156" y="505004"/>
              <a:ext cx="340006" cy="361563"/>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53" name="Google Shape;471;p8">
              <a:extLst>
                <a:ext uri="{FF2B5EF4-FFF2-40B4-BE49-F238E27FC236}">
                  <a16:creationId xmlns:a16="http://schemas.microsoft.com/office/drawing/2014/main" id="{93B36B87-C362-49B2-AE33-DF3A69BF6FEC}"/>
                </a:ext>
              </a:extLst>
            </p:cNvPr>
            <p:cNvSpPr/>
            <p:nvPr/>
          </p:nvSpPr>
          <p:spPr>
            <a:xfrm>
              <a:off x="2854633" y="688547"/>
              <a:ext cx="416637" cy="259709"/>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54" name="Google Shape;472;p8">
              <a:extLst>
                <a:ext uri="{FF2B5EF4-FFF2-40B4-BE49-F238E27FC236}">
                  <a16:creationId xmlns:a16="http://schemas.microsoft.com/office/drawing/2014/main" id="{5232E626-21DC-46E2-8546-B3EC4B93DEB3}"/>
                </a:ext>
              </a:extLst>
            </p:cNvPr>
            <p:cNvSpPr/>
            <p:nvPr/>
          </p:nvSpPr>
          <p:spPr>
            <a:xfrm rot="-1252057">
              <a:off x="6497159" y="534061"/>
              <a:ext cx="204722" cy="302187"/>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55" name="Google Shape;473;p8">
              <a:extLst>
                <a:ext uri="{FF2B5EF4-FFF2-40B4-BE49-F238E27FC236}">
                  <a16:creationId xmlns:a16="http://schemas.microsoft.com/office/drawing/2014/main" id="{37DFD3D7-1C45-4C53-9D97-B5748054A699}"/>
                </a:ext>
              </a:extLst>
            </p:cNvPr>
            <p:cNvSpPr/>
            <p:nvPr/>
          </p:nvSpPr>
          <p:spPr>
            <a:xfrm>
              <a:off x="2537776" y="539860"/>
              <a:ext cx="230803" cy="290180"/>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56" name="Google Shape;474;p8">
              <a:extLst>
                <a:ext uri="{FF2B5EF4-FFF2-40B4-BE49-F238E27FC236}">
                  <a16:creationId xmlns:a16="http://schemas.microsoft.com/office/drawing/2014/main" id="{C499AB88-10B4-445A-9C25-81CF10E12D3F}"/>
                </a:ext>
              </a:extLst>
            </p:cNvPr>
            <p:cNvSpPr/>
            <p:nvPr/>
          </p:nvSpPr>
          <p:spPr>
            <a:xfrm>
              <a:off x="5713194" y="743996"/>
              <a:ext cx="256984" cy="24403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57" name="Google Shape;475;p8">
              <a:extLst>
                <a:ext uri="{FF2B5EF4-FFF2-40B4-BE49-F238E27FC236}">
                  <a16:creationId xmlns:a16="http://schemas.microsoft.com/office/drawing/2014/main" id="{7C8C8ACF-A9E7-44F8-B9B2-F986FFE927D4}"/>
                </a:ext>
              </a:extLst>
            </p:cNvPr>
            <p:cNvSpPr/>
            <p:nvPr/>
          </p:nvSpPr>
          <p:spPr>
            <a:xfrm>
              <a:off x="2507283" y="945803"/>
              <a:ext cx="99390" cy="211075"/>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58" name="Google Shape;476;p8">
              <a:extLst>
                <a:ext uri="{FF2B5EF4-FFF2-40B4-BE49-F238E27FC236}">
                  <a16:creationId xmlns:a16="http://schemas.microsoft.com/office/drawing/2014/main" id="{4666F59F-B50E-438F-83C8-A9A32DA9A0BC}"/>
                </a:ext>
              </a:extLst>
            </p:cNvPr>
            <p:cNvSpPr/>
            <p:nvPr/>
          </p:nvSpPr>
          <p:spPr>
            <a:xfrm>
              <a:off x="8045390" y="829868"/>
              <a:ext cx="135793" cy="114511"/>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59" name="Google Shape;477;p8">
              <a:extLst>
                <a:ext uri="{FF2B5EF4-FFF2-40B4-BE49-F238E27FC236}">
                  <a16:creationId xmlns:a16="http://schemas.microsoft.com/office/drawing/2014/main" id="{F03E59D6-68D4-4335-87BD-B6C0185CCA60}"/>
                </a:ext>
              </a:extLst>
            </p:cNvPr>
            <p:cNvSpPr/>
            <p:nvPr/>
          </p:nvSpPr>
          <p:spPr>
            <a:xfrm>
              <a:off x="5019180" y="1018026"/>
              <a:ext cx="99190" cy="9853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60" name="Google Shape;478;p8">
              <a:extLst>
                <a:ext uri="{FF2B5EF4-FFF2-40B4-BE49-F238E27FC236}">
                  <a16:creationId xmlns:a16="http://schemas.microsoft.com/office/drawing/2014/main" id="{46C7DACC-0742-4122-BBA8-DCB91932CBDA}"/>
                </a:ext>
              </a:extLst>
            </p:cNvPr>
            <p:cNvSpPr/>
            <p:nvPr/>
          </p:nvSpPr>
          <p:spPr>
            <a:xfrm rot="9301126">
              <a:off x="6297718" y="732778"/>
              <a:ext cx="123698" cy="266216"/>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61" name="Google Shape;479;p8">
              <a:extLst>
                <a:ext uri="{FF2B5EF4-FFF2-40B4-BE49-F238E27FC236}">
                  <a16:creationId xmlns:a16="http://schemas.microsoft.com/office/drawing/2014/main" id="{E3F87579-F460-4D58-B88B-C9A048BA465B}"/>
                </a:ext>
              </a:extLst>
            </p:cNvPr>
            <p:cNvSpPr/>
            <p:nvPr/>
          </p:nvSpPr>
          <p:spPr>
            <a:xfrm>
              <a:off x="1756780" y="575182"/>
              <a:ext cx="134585" cy="137354"/>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62" name="Google Shape;480;p8">
              <a:extLst>
                <a:ext uri="{FF2B5EF4-FFF2-40B4-BE49-F238E27FC236}">
                  <a16:creationId xmlns:a16="http://schemas.microsoft.com/office/drawing/2014/main" id="{AE301D7C-FC26-4EE6-9AB9-76FC64F4DAD2}"/>
                </a:ext>
              </a:extLst>
            </p:cNvPr>
            <p:cNvSpPr/>
            <p:nvPr/>
          </p:nvSpPr>
          <p:spPr>
            <a:xfrm>
              <a:off x="4716478" y="737980"/>
              <a:ext cx="145419" cy="160635"/>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63" name="Google Shape;481;p8">
              <a:extLst>
                <a:ext uri="{FF2B5EF4-FFF2-40B4-BE49-F238E27FC236}">
                  <a16:creationId xmlns:a16="http://schemas.microsoft.com/office/drawing/2014/main" id="{6FD28BB7-1233-454C-A358-3B547C2B893E}"/>
                </a:ext>
              </a:extLst>
            </p:cNvPr>
            <p:cNvSpPr/>
            <p:nvPr/>
          </p:nvSpPr>
          <p:spPr>
            <a:xfrm>
              <a:off x="1639378" y="819333"/>
              <a:ext cx="126045" cy="135687"/>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64" name="Google Shape;482;p8">
              <a:extLst>
                <a:ext uri="{FF2B5EF4-FFF2-40B4-BE49-F238E27FC236}">
                  <a16:creationId xmlns:a16="http://schemas.microsoft.com/office/drawing/2014/main" id="{E08738A7-C995-413A-B919-F70A0D341858}"/>
                </a:ext>
              </a:extLst>
            </p:cNvPr>
            <p:cNvSpPr/>
            <p:nvPr/>
          </p:nvSpPr>
          <p:spPr>
            <a:xfrm>
              <a:off x="8172573" y="555140"/>
              <a:ext cx="115263" cy="15729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65" name="Google Shape;483;p8">
              <a:extLst>
                <a:ext uri="{FF2B5EF4-FFF2-40B4-BE49-F238E27FC236}">
                  <a16:creationId xmlns:a16="http://schemas.microsoft.com/office/drawing/2014/main" id="{A02D9596-A614-4DFE-A914-E51FDEA50659}"/>
                </a:ext>
              </a:extLst>
            </p:cNvPr>
            <p:cNvSpPr/>
            <p:nvPr/>
          </p:nvSpPr>
          <p:spPr>
            <a:xfrm>
              <a:off x="4481735" y="547509"/>
              <a:ext cx="87093" cy="153839"/>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66" name="Google Shape;484;p8">
              <a:extLst>
                <a:ext uri="{FF2B5EF4-FFF2-40B4-BE49-F238E27FC236}">
                  <a16:creationId xmlns:a16="http://schemas.microsoft.com/office/drawing/2014/main" id="{00FF19D6-5FC0-4321-BF5A-D7E353731F6A}"/>
                </a:ext>
              </a:extLst>
            </p:cNvPr>
            <p:cNvSpPr/>
            <p:nvPr/>
          </p:nvSpPr>
          <p:spPr>
            <a:xfrm>
              <a:off x="2048182" y="505004"/>
              <a:ext cx="126077" cy="173483"/>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67" name="Google Shape;485;p8">
              <a:extLst>
                <a:ext uri="{FF2B5EF4-FFF2-40B4-BE49-F238E27FC236}">
                  <a16:creationId xmlns:a16="http://schemas.microsoft.com/office/drawing/2014/main" id="{4A9F416A-81D9-4A56-86CD-9246A9BD1391}"/>
                </a:ext>
              </a:extLst>
            </p:cNvPr>
            <p:cNvSpPr/>
            <p:nvPr/>
          </p:nvSpPr>
          <p:spPr>
            <a:xfrm>
              <a:off x="126658" y="1006747"/>
              <a:ext cx="126356" cy="163706"/>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grpSp>
          <p:nvGrpSpPr>
            <p:cNvPr id="68" name="Google Shape;486;p8">
              <a:extLst>
                <a:ext uri="{FF2B5EF4-FFF2-40B4-BE49-F238E27FC236}">
                  <a16:creationId xmlns:a16="http://schemas.microsoft.com/office/drawing/2014/main" id="{92ED82A6-3A3E-404A-A61E-72FFF9E6C63C}"/>
                </a:ext>
              </a:extLst>
            </p:cNvPr>
            <p:cNvGrpSpPr/>
            <p:nvPr/>
          </p:nvGrpSpPr>
          <p:grpSpPr>
            <a:xfrm>
              <a:off x="7836651" y="987182"/>
              <a:ext cx="121750" cy="155749"/>
              <a:chOff x="6422295" y="3351500"/>
              <a:chExt cx="252856" cy="323399"/>
            </a:xfrm>
          </p:grpSpPr>
          <p:sp>
            <p:nvSpPr>
              <p:cNvPr id="77" name="Google Shape;487;p8">
                <a:extLst>
                  <a:ext uri="{FF2B5EF4-FFF2-40B4-BE49-F238E27FC236}">
                    <a16:creationId xmlns:a16="http://schemas.microsoft.com/office/drawing/2014/main" id="{84C69326-5853-4DB0-8ECE-C2BFADAEEBDB}"/>
                  </a:ext>
                </a:extLst>
              </p:cNvPr>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78" name="Google Shape;488;p8">
                <a:extLst>
                  <a:ext uri="{FF2B5EF4-FFF2-40B4-BE49-F238E27FC236}">
                    <a16:creationId xmlns:a16="http://schemas.microsoft.com/office/drawing/2014/main" id="{64824167-785B-42AC-AF3A-07701DC3DBC0}"/>
                  </a:ext>
                </a:extLst>
              </p:cNvPr>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grpSp>
        <p:sp>
          <p:nvSpPr>
            <p:cNvPr id="69" name="Google Shape;489;p8">
              <a:extLst>
                <a:ext uri="{FF2B5EF4-FFF2-40B4-BE49-F238E27FC236}">
                  <a16:creationId xmlns:a16="http://schemas.microsoft.com/office/drawing/2014/main" id="{8D5E07F0-FC5A-49DB-81F8-DEC0076730EA}"/>
                </a:ext>
              </a:extLst>
            </p:cNvPr>
            <p:cNvSpPr/>
            <p:nvPr/>
          </p:nvSpPr>
          <p:spPr>
            <a:xfrm>
              <a:off x="1353734" y="881315"/>
              <a:ext cx="187420" cy="190001"/>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70" name="Google Shape;490;p8">
              <a:extLst>
                <a:ext uri="{FF2B5EF4-FFF2-40B4-BE49-F238E27FC236}">
                  <a16:creationId xmlns:a16="http://schemas.microsoft.com/office/drawing/2014/main" id="{941A1965-8542-48FD-8AA5-A8B547BCC109}"/>
                </a:ext>
              </a:extLst>
            </p:cNvPr>
            <p:cNvSpPr/>
            <p:nvPr/>
          </p:nvSpPr>
          <p:spPr>
            <a:xfrm>
              <a:off x="6088369" y="586056"/>
              <a:ext cx="149720" cy="115699"/>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grpSp>
          <p:nvGrpSpPr>
            <p:cNvPr id="71" name="Google Shape;491;p8">
              <a:extLst>
                <a:ext uri="{FF2B5EF4-FFF2-40B4-BE49-F238E27FC236}">
                  <a16:creationId xmlns:a16="http://schemas.microsoft.com/office/drawing/2014/main" id="{EFE1EC99-07CC-4023-9A86-595921094D3D}"/>
                </a:ext>
              </a:extLst>
            </p:cNvPr>
            <p:cNvGrpSpPr/>
            <p:nvPr/>
          </p:nvGrpSpPr>
          <p:grpSpPr>
            <a:xfrm>
              <a:off x="3137402" y="1006079"/>
              <a:ext cx="129429" cy="165162"/>
              <a:chOff x="6793660" y="3322411"/>
              <a:chExt cx="268804" cy="342944"/>
            </a:xfrm>
          </p:grpSpPr>
          <p:sp>
            <p:nvSpPr>
              <p:cNvPr id="74" name="Google Shape;492;p8">
                <a:extLst>
                  <a:ext uri="{FF2B5EF4-FFF2-40B4-BE49-F238E27FC236}">
                    <a16:creationId xmlns:a16="http://schemas.microsoft.com/office/drawing/2014/main" id="{B1E98185-89CA-4D55-B39A-04132878AC19}"/>
                  </a:ext>
                </a:extLst>
              </p:cNvPr>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75" name="Google Shape;493;p8">
                <a:extLst>
                  <a:ext uri="{FF2B5EF4-FFF2-40B4-BE49-F238E27FC236}">
                    <a16:creationId xmlns:a16="http://schemas.microsoft.com/office/drawing/2014/main" id="{DD283939-C1C0-4D1F-AAA0-88CAF41FEDEF}"/>
                  </a:ext>
                </a:extLst>
              </p:cNvPr>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76" name="Google Shape;494;p8">
                <a:extLst>
                  <a:ext uri="{FF2B5EF4-FFF2-40B4-BE49-F238E27FC236}">
                    <a16:creationId xmlns:a16="http://schemas.microsoft.com/office/drawing/2014/main" id="{06CE7675-088B-4489-8D8A-D2CB49E3438B}"/>
                  </a:ext>
                </a:extLst>
              </p:cNvPr>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grpSp>
        <p:sp>
          <p:nvSpPr>
            <p:cNvPr id="72" name="Google Shape;495;p8">
              <a:extLst>
                <a:ext uri="{FF2B5EF4-FFF2-40B4-BE49-F238E27FC236}">
                  <a16:creationId xmlns:a16="http://schemas.microsoft.com/office/drawing/2014/main" id="{21E7236C-28C6-45E6-8087-E74FA90C0FEB}"/>
                </a:ext>
              </a:extLst>
            </p:cNvPr>
            <p:cNvSpPr/>
            <p:nvPr/>
          </p:nvSpPr>
          <p:spPr>
            <a:xfrm>
              <a:off x="2776508" y="1006744"/>
              <a:ext cx="212021" cy="115156"/>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73" name="Google Shape;496;p8">
              <a:extLst>
                <a:ext uri="{FF2B5EF4-FFF2-40B4-BE49-F238E27FC236}">
                  <a16:creationId xmlns:a16="http://schemas.microsoft.com/office/drawing/2014/main" id="{6FADD83F-EF24-4726-8620-1117DA45F1AF}"/>
                </a:ext>
              </a:extLst>
            </p:cNvPr>
            <p:cNvSpPr/>
            <p:nvPr/>
          </p:nvSpPr>
          <p:spPr>
            <a:xfrm rot="1466637">
              <a:off x="5246242" y="579297"/>
              <a:ext cx="132710" cy="129208"/>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grpSp>
    </p:spTree>
    <p:extLst>
      <p:ext uri="{BB962C8B-B14F-4D97-AF65-F5344CB8AC3E}">
        <p14:creationId xmlns:p14="http://schemas.microsoft.com/office/powerpoint/2010/main" val="3669439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rrow: Pentagon 36">
            <a:extLst>
              <a:ext uri="{FF2B5EF4-FFF2-40B4-BE49-F238E27FC236}">
                <a16:creationId xmlns:a16="http://schemas.microsoft.com/office/drawing/2014/main" id="{EE76B155-601E-4E9E-A0EB-730F740C6A9A}"/>
              </a:ext>
            </a:extLst>
          </p:cNvPr>
          <p:cNvSpPr/>
          <p:nvPr/>
        </p:nvSpPr>
        <p:spPr>
          <a:xfrm>
            <a:off x="304225" y="4169159"/>
            <a:ext cx="3485533" cy="461665"/>
          </a:xfrm>
          <a:prstGeom prst="homePlate">
            <a:avLst/>
          </a:prstGeom>
          <a:solidFill>
            <a:srgbClr val="BD9AD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4" name="Arrow: Pentagon 33">
            <a:extLst>
              <a:ext uri="{FF2B5EF4-FFF2-40B4-BE49-F238E27FC236}">
                <a16:creationId xmlns:a16="http://schemas.microsoft.com/office/drawing/2014/main" id="{B7BB2699-0713-46AF-9480-FB9435F6CF72}"/>
              </a:ext>
            </a:extLst>
          </p:cNvPr>
          <p:cNvSpPr/>
          <p:nvPr/>
        </p:nvSpPr>
        <p:spPr>
          <a:xfrm>
            <a:off x="304225" y="3533774"/>
            <a:ext cx="3497715" cy="461665"/>
          </a:xfrm>
          <a:prstGeom prst="homePlate">
            <a:avLst/>
          </a:prstGeom>
          <a:solidFill>
            <a:srgbClr val="F3805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6" name="Arrow: Pentagon 5">
            <a:extLst>
              <a:ext uri="{FF2B5EF4-FFF2-40B4-BE49-F238E27FC236}">
                <a16:creationId xmlns:a16="http://schemas.microsoft.com/office/drawing/2014/main" id="{940D2031-D839-4ACD-B434-A16EEA774A26}"/>
              </a:ext>
            </a:extLst>
          </p:cNvPr>
          <p:cNvSpPr/>
          <p:nvPr/>
        </p:nvSpPr>
        <p:spPr>
          <a:xfrm>
            <a:off x="304225" y="2898389"/>
            <a:ext cx="3485535" cy="461665"/>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 name="Arrow: Pentagon 2">
            <a:extLst>
              <a:ext uri="{FF2B5EF4-FFF2-40B4-BE49-F238E27FC236}">
                <a16:creationId xmlns:a16="http://schemas.microsoft.com/office/drawing/2014/main" id="{A5F771F5-8D43-43E7-819E-C723475EB6D5}"/>
              </a:ext>
            </a:extLst>
          </p:cNvPr>
          <p:cNvSpPr/>
          <p:nvPr/>
        </p:nvSpPr>
        <p:spPr>
          <a:xfrm>
            <a:off x="304226" y="2263004"/>
            <a:ext cx="3485539" cy="461665"/>
          </a:xfrm>
          <a:prstGeom prst="homePlate">
            <a:avLst/>
          </a:prstGeom>
          <a:solidFill>
            <a:srgbClr val="95D34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graphicFrame>
        <p:nvGraphicFramePr>
          <p:cNvPr id="5" name="Object 4" hidden="1">
            <a:extLst>
              <a:ext uri="{FF2B5EF4-FFF2-40B4-BE49-F238E27FC236}">
                <a16:creationId xmlns:a16="http://schemas.microsoft.com/office/drawing/2014/main" id="{89209629-4037-4725-B7FD-E1ED27DECE23}"/>
              </a:ext>
            </a:extLst>
          </p:cNvPr>
          <p:cNvGraphicFramePr>
            <a:graphicFrameLocks noChangeAspect="1"/>
          </p:cNvGraphicFramePr>
          <p:nvPr>
            <p:custDataLst>
              <p:tags r:id="rId1"/>
            </p:custDataLst>
            <p:extLst>
              <p:ext uri="{D42A27DB-BD31-4B8C-83A1-F6EECF244321}">
                <p14:modId xmlns:p14="http://schemas.microsoft.com/office/powerpoint/2010/main" val="14116695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5" name="Object 4" hidden="1">
                        <a:extLst>
                          <a:ext uri="{FF2B5EF4-FFF2-40B4-BE49-F238E27FC236}">
                            <a16:creationId xmlns:a16="http://schemas.microsoft.com/office/drawing/2014/main" id="{89209629-4037-4725-B7FD-E1ED27DECE2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8" name="Graphic 17" descr="Clipboard with solid fill">
            <a:extLst>
              <a:ext uri="{FF2B5EF4-FFF2-40B4-BE49-F238E27FC236}">
                <a16:creationId xmlns:a16="http://schemas.microsoft.com/office/drawing/2014/main" id="{AC193279-C673-425D-BF01-1E49FA20B5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4557" y="2265581"/>
            <a:ext cx="429105" cy="429105"/>
          </a:xfrm>
          <a:prstGeom prst="rect">
            <a:avLst/>
          </a:prstGeom>
        </p:spPr>
      </p:pic>
      <p:sp>
        <p:nvSpPr>
          <p:cNvPr id="19" name="Google Shape;843;p29">
            <a:extLst>
              <a:ext uri="{FF2B5EF4-FFF2-40B4-BE49-F238E27FC236}">
                <a16:creationId xmlns:a16="http://schemas.microsoft.com/office/drawing/2014/main" id="{B260FAD9-853C-44DB-9AE7-16AA27A9773C}"/>
              </a:ext>
            </a:extLst>
          </p:cNvPr>
          <p:cNvSpPr/>
          <p:nvPr/>
        </p:nvSpPr>
        <p:spPr>
          <a:xfrm>
            <a:off x="11591638" y="0"/>
            <a:ext cx="631458" cy="101912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a:spcBef>
                <a:spcPts val="0"/>
              </a:spcBef>
              <a:spcAft>
                <a:spcPts val="0"/>
              </a:spcAft>
              <a:buNone/>
            </a:pPr>
            <a:endParaRPr lang="da-DK" sz="2400">
              <a:latin typeface="Amatic SC"/>
              <a:ea typeface="Amatic SC"/>
              <a:cs typeface="Amatic SC"/>
              <a:sym typeface="Amatic SC"/>
            </a:endParaRPr>
          </a:p>
        </p:txBody>
      </p:sp>
      <p:sp>
        <p:nvSpPr>
          <p:cNvPr id="20" name="Google Shape;846;p29">
            <a:extLst>
              <a:ext uri="{FF2B5EF4-FFF2-40B4-BE49-F238E27FC236}">
                <a16:creationId xmlns:a16="http://schemas.microsoft.com/office/drawing/2014/main" id="{67EDFF3B-E6FA-4AA2-AEC5-3823EEC7E395}"/>
              </a:ext>
            </a:extLst>
          </p:cNvPr>
          <p:cNvSpPr/>
          <p:nvPr/>
        </p:nvSpPr>
        <p:spPr>
          <a:xfrm>
            <a:off x="0" y="370"/>
            <a:ext cx="12192000" cy="1019120"/>
          </a:xfrm>
          <a:prstGeom prst="homePlate">
            <a:avLst>
              <a:gd name="adj" fmla="val 50000"/>
            </a:avLst>
          </a:prstGeom>
          <a:solidFill>
            <a:schemeClr val="accent2"/>
          </a:solidFill>
          <a:ln>
            <a:noFill/>
          </a:ln>
        </p:spPr>
        <p:txBody>
          <a:bodyPr spcFirstLastPara="1" wrap="square" lIns="396000" tIns="91425" rIns="91425" bIns="91425" anchor="ctr" anchorCtr="0">
            <a:noAutofit/>
          </a:bodyPr>
          <a:lstStyle/>
          <a:p>
            <a:pPr marL="0" lvl="0" indent="0">
              <a:spcBef>
                <a:spcPts val="0"/>
              </a:spcBef>
              <a:spcAft>
                <a:spcPts val="0"/>
              </a:spcAft>
              <a:buNone/>
            </a:pPr>
            <a:endParaRPr lang="da-DK" sz="3600">
              <a:latin typeface="Amatic SC"/>
              <a:ea typeface="Amatic SC"/>
              <a:cs typeface="Amatic SC"/>
              <a:sym typeface="Amatic SC"/>
            </a:endParaRPr>
          </a:p>
        </p:txBody>
      </p:sp>
      <p:sp>
        <p:nvSpPr>
          <p:cNvPr id="2" name="Title 1">
            <a:extLst>
              <a:ext uri="{FF2B5EF4-FFF2-40B4-BE49-F238E27FC236}">
                <a16:creationId xmlns:a16="http://schemas.microsoft.com/office/drawing/2014/main" id="{ACACAE98-99B6-457D-AB67-87FFF2F1196F}"/>
              </a:ext>
            </a:extLst>
          </p:cNvPr>
          <p:cNvSpPr>
            <a:spLocks noGrp="1"/>
          </p:cNvSpPr>
          <p:nvPr>
            <p:ph type="title"/>
          </p:nvPr>
        </p:nvSpPr>
        <p:spPr>
          <a:xfrm>
            <a:off x="1897559" y="179872"/>
            <a:ext cx="8396881" cy="936000"/>
          </a:xfrm>
        </p:spPr>
        <p:txBody>
          <a:bodyPr vert="horz"/>
          <a:lstStyle/>
          <a:p>
            <a:r>
              <a:rPr lang="da-DK" sz="4400" b="1">
                <a:solidFill>
                  <a:schemeClr val="bg1"/>
                </a:solidFill>
                <a:latin typeface="Amatic SC" panose="00000500000000000000" pitchFamily="2" charset="-79"/>
                <a:cs typeface="Amatic SC" panose="00000500000000000000" pitchFamily="2" charset="-79"/>
              </a:rPr>
              <a:t>Oversigt over evalueringens aktiviteter og tidsplan</a:t>
            </a:r>
          </a:p>
        </p:txBody>
      </p:sp>
      <p:sp>
        <p:nvSpPr>
          <p:cNvPr id="45" name="TextBox 44">
            <a:extLst>
              <a:ext uri="{FF2B5EF4-FFF2-40B4-BE49-F238E27FC236}">
                <a16:creationId xmlns:a16="http://schemas.microsoft.com/office/drawing/2014/main" id="{6887C4A8-B97B-47EA-86DD-46ED4B712A13}"/>
              </a:ext>
            </a:extLst>
          </p:cNvPr>
          <p:cNvSpPr txBox="1"/>
          <p:nvPr/>
        </p:nvSpPr>
        <p:spPr>
          <a:xfrm>
            <a:off x="296916" y="1361928"/>
            <a:ext cx="3485533" cy="429105"/>
          </a:xfrm>
          <a:prstGeom prst="rect">
            <a:avLst/>
          </a:prstGeom>
          <a:solidFill>
            <a:schemeClr val="accent2"/>
          </a:solidFill>
          <a:ln w="28575">
            <a:solidFill>
              <a:schemeClr val="accent2"/>
            </a:solidFill>
          </a:ln>
        </p:spPr>
        <p:txBody>
          <a:bodyPr wrap="square" lIns="0" tIns="0" rIns="0" bIns="0" rtlCol="0" anchor="ctr">
            <a:noAutofit/>
          </a:bodyPr>
          <a:lstStyle/>
          <a:p>
            <a:pPr algn="ctr"/>
            <a:r>
              <a:rPr lang="da-DK" sz="2800" b="1">
                <a:solidFill>
                  <a:schemeClr val="bg1"/>
                </a:solidFill>
                <a:latin typeface="Amatic SC" panose="00000500000000000000" pitchFamily="2" charset="-79"/>
                <a:cs typeface="Amatic SC" panose="00000500000000000000" pitchFamily="2" charset="-79"/>
              </a:rPr>
              <a:t>Evalueringsaktiviteter</a:t>
            </a:r>
            <a:endParaRPr lang="da-DK" sz="2400" b="1">
              <a:solidFill>
                <a:schemeClr val="bg1"/>
              </a:solidFill>
              <a:latin typeface="Amatic SC" panose="00000500000000000000" pitchFamily="2" charset="-79"/>
              <a:cs typeface="Amatic SC" panose="00000500000000000000" pitchFamily="2" charset="-79"/>
            </a:endParaRPr>
          </a:p>
        </p:txBody>
      </p:sp>
      <p:pic>
        <p:nvPicPr>
          <p:cNvPr id="48" name="Graphic 47" descr="Schoolhouse with solid fill">
            <a:extLst>
              <a:ext uri="{FF2B5EF4-FFF2-40B4-BE49-F238E27FC236}">
                <a16:creationId xmlns:a16="http://schemas.microsoft.com/office/drawing/2014/main" id="{CB500B05-3CA9-4E33-AACD-FD9BF1F6F07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05299" y="2908838"/>
            <a:ext cx="427621" cy="427621"/>
          </a:xfrm>
          <a:prstGeom prst="rect">
            <a:avLst/>
          </a:prstGeom>
        </p:spPr>
      </p:pic>
      <p:pic>
        <p:nvPicPr>
          <p:cNvPr id="49" name="Content Placeholder 15" descr="Customer review with solid fill">
            <a:extLst>
              <a:ext uri="{FF2B5EF4-FFF2-40B4-BE49-F238E27FC236}">
                <a16:creationId xmlns:a16="http://schemas.microsoft.com/office/drawing/2014/main" id="{F661F3B2-DD4B-4B84-A31C-5F7E664F119C}"/>
              </a:ext>
            </a:extLst>
          </p:cNvPr>
          <p:cNvPicPr>
            <a:picLocks noGrp="1" noChangeAspect="1"/>
          </p:cNvPicPr>
          <p:nvPr>
            <p:ph idx="1"/>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5299" y="3582567"/>
            <a:ext cx="427621" cy="427621"/>
          </a:xfrm>
        </p:spPr>
      </p:pic>
      <p:sp>
        <p:nvSpPr>
          <p:cNvPr id="56" name="TextBox 55">
            <a:extLst>
              <a:ext uri="{FF2B5EF4-FFF2-40B4-BE49-F238E27FC236}">
                <a16:creationId xmlns:a16="http://schemas.microsoft.com/office/drawing/2014/main" id="{B730520B-02EE-4526-AACF-783EC6EB42DE}"/>
              </a:ext>
            </a:extLst>
          </p:cNvPr>
          <p:cNvSpPr txBox="1"/>
          <p:nvPr/>
        </p:nvSpPr>
        <p:spPr>
          <a:xfrm>
            <a:off x="791028" y="2263795"/>
            <a:ext cx="2786870" cy="461665"/>
          </a:xfrm>
          <a:prstGeom prst="rect">
            <a:avLst/>
          </a:prstGeom>
          <a:noFill/>
        </p:spPr>
        <p:txBody>
          <a:bodyPr wrap="square" lIns="0" tIns="0" rIns="0" bIns="0" rtlCol="0">
            <a:spAutoFit/>
          </a:bodyPr>
          <a:lstStyle/>
          <a:p>
            <a:pPr defTabSz="457200" eaLnBrk="0" hangingPunct="0">
              <a:spcAft>
                <a:spcPts val="0"/>
              </a:spcAft>
              <a:defRPr/>
            </a:pPr>
            <a:r>
              <a:rPr lang="da-DK" sz="1000" b="1">
                <a:solidFill>
                  <a:srgbClr val="333333"/>
                </a:solidFill>
                <a:latin typeface="Quicksand" panose="020B0604020202020204"/>
                <a:ea typeface="Verdana" pitchFamily="34" charset="0"/>
                <a:cs typeface="Verdana" pitchFamily="34" charset="0"/>
              </a:rPr>
              <a:t>Spørgeskemaundersøgelse </a:t>
            </a:r>
            <a:r>
              <a:rPr lang="da-DK" sz="1000">
                <a:solidFill>
                  <a:srgbClr val="333333"/>
                </a:solidFill>
                <a:latin typeface="Quicksand" panose="020B0604020202020204"/>
                <a:ea typeface="Verdana" pitchFamily="34" charset="0"/>
                <a:cs typeface="Verdana" pitchFamily="34" charset="0"/>
              </a:rPr>
              <a:t>blandt pædagogisk personale på alle skoler med fokus på holdning til og mestring af inklusion, samarbejde og organisering</a:t>
            </a:r>
          </a:p>
        </p:txBody>
      </p:sp>
      <p:sp>
        <p:nvSpPr>
          <p:cNvPr id="57" name="TextBox 56">
            <a:extLst>
              <a:ext uri="{FF2B5EF4-FFF2-40B4-BE49-F238E27FC236}">
                <a16:creationId xmlns:a16="http://schemas.microsoft.com/office/drawing/2014/main" id="{1B199786-69D0-4AB2-8127-A2165BFB321F}"/>
              </a:ext>
            </a:extLst>
          </p:cNvPr>
          <p:cNvSpPr txBox="1"/>
          <p:nvPr/>
        </p:nvSpPr>
        <p:spPr>
          <a:xfrm>
            <a:off x="798427" y="2968759"/>
            <a:ext cx="2779471" cy="307777"/>
          </a:xfrm>
          <a:prstGeom prst="rect">
            <a:avLst/>
          </a:prstGeom>
          <a:noFill/>
        </p:spPr>
        <p:txBody>
          <a:bodyPr wrap="square" lIns="0" tIns="0" rIns="0" bIns="0" rtlCol="0">
            <a:spAutoFit/>
          </a:bodyPr>
          <a:lstStyle/>
          <a:p>
            <a:pPr defTabSz="457200" eaLnBrk="0" hangingPunct="0">
              <a:defRPr/>
            </a:pPr>
            <a:r>
              <a:rPr lang="da-DK" sz="1000" b="1" err="1">
                <a:solidFill>
                  <a:srgbClr val="333333"/>
                </a:solidFill>
                <a:latin typeface="Quicksand" panose="020B0604020202020204"/>
                <a:ea typeface="Verdana" pitchFamily="34" charset="0"/>
                <a:cs typeface="Verdana" pitchFamily="34" charset="0"/>
              </a:rPr>
              <a:t>Casebesøg</a:t>
            </a:r>
            <a:r>
              <a:rPr lang="da-DK" sz="1000" b="1">
                <a:solidFill>
                  <a:srgbClr val="333333"/>
                </a:solidFill>
                <a:latin typeface="Quicksand" panose="020B0604020202020204"/>
                <a:ea typeface="Verdana" pitchFamily="34" charset="0"/>
                <a:cs typeface="Verdana" pitchFamily="34" charset="0"/>
              </a:rPr>
              <a:t> </a:t>
            </a:r>
            <a:r>
              <a:rPr lang="da-DK" sz="1000">
                <a:solidFill>
                  <a:srgbClr val="333333"/>
                </a:solidFill>
                <a:latin typeface="Quicksand" panose="020B0604020202020204"/>
                <a:ea typeface="Verdana" pitchFamily="34" charset="0"/>
                <a:cs typeface="Verdana" pitchFamily="34" charset="0"/>
              </a:rPr>
              <a:t>i seks udvalgte kommuner med observation af undervisning, workshops og interviews</a:t>
            </a:r>
            <a:endParaRPr lang="da-DK" sz="1000" b="1">
              <a:solidFill>
                <a:srgbClr val="333333"/>
              </a:solidFill>
              <a:latin typeface="Quicksand" panose="020B0604020202020204"/>
              <a:ea typeface="Verdana" pitchFamily="34" charset="0"/>
              <a:cs typeface="Verdana" pitchFamily="34" charset="0"/>
            </a:endParaRPr>
          </a:p>
        </p:txBody>
      </p:sp>
      <p:sp>
        <p:nvSpPr>
          <p:cNvPr id="58" name="TextBox 57">
            <a:extLst>
              <a:ext uri="{FF2B5EF4-FFF2-40B4-BE49-F238E27FC236}">
                <a16:creationId xmlns:a16="http://schemas.microsoft.com/office/drawing/2014/main" id="{CF8077A2-04E5-4E36-8440-4E1D9CE71015}"/>
              </a:ext>
            </a:extLst>
          </p:cNvPr>
          <p:cNvSpPr txBox="1"/>
          <p:nvPr/>
        </p:nvSpPr>
        <p:spPr>
          <a:xfrm>
            <a:off x="766664" y="3622438"/>
            <a:ext cx="2811234" cy="307777"/>
          </a:xfrm>
          <a:prstGeom prst="rect">
            <a:avLst/>
          </a:prstGeom>
          <a:noFill/>
        </p:spPr>
        <p:txBody>
          <a:bodyPr wrap="square" lIns="0" tIns="0" rIns="0" bIns="0" rtlCol="0">
            <a:spAutoFit/>
          </a:bodyPr>
          <a:lstStyle/>
          <a:p>
            <a:pPr marR="0" lvl="0" defTabSz="457200" rtl="0" eaLnBrk="0" fontAlgn="base" latinLnBrk="0" hangingPunct="0">
              <a:lnSpc>
                <a:spcPct val="100000"/>
              </a:lnSpc>
              <a:spcBef>
                <a:spcPct val="0"/>
              </a:spcBef>
              <a:spcAft>
                <a:spcPts val="0"/>
              </a:spcAft>
              <a:buClrTx/>
              <a:buSzTx/>
              <a:tabLst/>
              <a:defRPr/>
            </a:pPr>
            <a:r>
              <a:rPr lang="da-DK" sz="1000" b="1">
                <a:solidFill>
                  <a:srgbClr val="333333"/>
                </a:solidFill>
                <a:latin typeface="Quicksand" panose="020B0604020202020204"/>
                <a:ea typeface="Verdana" pitchFamily="34" charset="0"/>
                <a:cs typeface="Verdana" pitchFamily="34" charset="0"/>
              </a:rPr>
              <a:t>Dialogværktøj til ledere og pædagogisk personale</a:t>
            </a:r>
            <a:r>
              <a:rPr lang="da-DK" sz="1000">
                <a:solidFill>
                  <a:srgbClr val="333333"/>
                </a:solidFill>
                <a:latin typeface="Quicksand" panose="020B0604020202020204"/>
                <a:ea typeface="Verdana" pitchFamily="34" charset="0"/>
                <a:cs typeface="Verdana" pitchFamily="34" charset="0"/>
              </a:rPr>
              <a:t>, der understøtter en refleksiv praksis</a:t>
            </a:r>
          </a:p>
        </p:txBody>
      </p:sp>
      <p:cxnSp>
        <p:nvCxnSpPr>
          <p:cNvPr id="171" name="Straight Connector 170">
            <a:extLst>
              <a:ext uri="{FF2B5EF4-FFF2-40B4-BE49-F238E27FC236}">
                <a16:creationId xmlns:a16="http://schemas.microsoft.com/office/drawing/2014/main" id="{66EEAD2C-87A2-4211-9A9A-7C9CC6D012BF}"/>
              </a:ext>
            </a:extLst>
          </p:cNvPr>
          <p:cNvCxnSpPr>
            <a:cxnSpLocks/>
          </p:cNvCxnSpPr>
          <p:nvPr/>
        </p:nvCxnSpPr>
        <p:spPr>
          <a:xfrm>
            <a:off x="6668786" y="2002396"/>
            <a:ext cx="0" cy="2843923"/>
          </a:xfrm>
          <a:prstGeom prst="line">
            <a:avLst/>
          </a:prstGeom>
          <a:ln w="635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173" name="Google Shape;1020;p40">
            <a:extLst>
              <a:ext uri="{FF2B5EF4-FFF2-40B4-BE49-F238E27FC236}">
                <a16:creationId xmlns:a16="http://schemas.microsoft.com/office/drawing/2014/main" id="{75436E45-FC46-422A-9D69-8963386AF554}"/>
              </a:ext>
            </a:extLst>
          </p:cNvPr>
          <p:cNvSpPr txBox="1"/>
          <p:nvPr/>
        </p:nvSpPr>
        <p:spPr>
          <a:xfrm>
            <a:off x="3922376" y="2007748"/>
            <a:ext cx="656808" cy="209041"/>
          </a:xfrm>
          <a:prstGeom prst="rect">
            <a:avLst/>
          </a:prstGeom>
          <a:noFill/>
          <a:ln>
            <a:noFill/>
          </a:ln>
        </p:spPr>
        <p:txBody>
          <a:bodyPr spcFirstLastPara="1" wrap="square" lIns="0" tIns="0" rIns="0" bIns="0" anchor="t" anchorCtr="0">
            <a:noAutofit/>
          </a:bodyPr>
          <a:lstStyle/>
          <a:p>
            <a:pPr algn="ctr">
              <a:buClr>
                <a:srgbClr val="000000"/>
              </a:buClr>
              <a:buFont typeface="Arial"/>
              <a:buNone/>
            </a:pPr>
            <a:r>
              <a:rPr lang="da-DK" sz="1600" b="1" kern="0">
                <a:solidFill>
                  <a:schemeClr val="accent2"/>
                </a:solidFill>
                <a:latin typeface="Quicksand"/>
                <a:ea typeface="Quicksand"/>
                <a:cs typeface="Quicksand"/>
                <a:sym typeface="Quicksand"/>
              </a:rPr>
              <a:t>2023</a:t>
            </a:r>
          </a:p>
        </p:txBody>
      </p:sp>
      <p:sp>
        <p:nvSpPr>
          <p:cNvPr id="174" name="Google Shape;1020;p40">
            <a:extLst>
              <a:ext uri="{FF2B5EF4-FFF2-40B4-BE49-F238E27FC236}">
                <a16:creationId xmlns:a16="http://schemas.microsoft.com/office/drawing/2014/main" id="{147C1725-64F3-4376-8C3A-2AA709F791B5}"/>
              </a:ext>
            </a:extLst>
          </p:cNvPr>
          <p:cNvSpPr txBox="1"/>
          <p:nvPr/>
        </p:nvSpPr>
        <p:spPr>
          <a:xfrm>
            <a:off x="6836959" y="1948188"/>
            <a:ext cx="663500" cy="268601"/>
          </a:xfrm>
          <a:prstGeom prst="rect">
            <a:avLst/>
          </a:prstGeom>
          <a:noFill/>
          <a:ln>
            <a:noFill/>
          </a:ln>
        </p:spPr>
        <p:txBody>
          <a:bodyPr spcFirstLastPara="1" wrap="square" lIns="0" tIns="0" rIns="0" bIns="0" anchor="t" anchorCtr="0">
            <a:noAutofit/>
          </a:bodyPr>
          <a:lstStyle/>
          <a:p>
            <a:pPr algn="ctr">
              <a:buClr>
                <a:srgbClr val="000000"/>
              </a:buClr>
              <a:buFont typeface="Arial"/>
              <a:buNone/>
            </a:pPr>
            <a:r>
              <a:rPr lang="da-DK" sz="1600" b="1" kern="0">
                <a:solidFill>
                  <a:schemeClr val="accent2"/>
                </a:solidFill>
                <a:latin typeface="Quicksand"/>
                <a:ea typeface="Quicksand"/>
                <a:cs typeface="Quicksand"/>
                <a:sym typeface="Quicksand"/>
              </a:rPr>
              <a:t>2024</a:t>
            </a:r>
          </a:p>
        </p:txBody>
      </p:sp>
      <p:cxnSp>
        <p:nvCxnSpPr>
          <p:cNvPr id="46" name="Straight Connector 45">
            <a:extLst>
              <a:ext uri="{FF2B5EF4-FFF2-40B4-BE49-F238E27FC236}">
                <a16:creationId xmlns:a16="http://schemas.microsoft.com/office/drawing/2014/main" id="{44576D5D-9C7D-4D9B-99AE-2C7AD7E0D69D}"/>
              </a:ext>
            </a:extLst>
          </p:cNvPr>
          <p:cNvCxnSpPr>
            <a:cxnSpLocks/>
          </p:cNvCxnSpPr>
          <p:nvPr/>
        </p:nvCxnSpPr>
        <p:spPr>
          <a:xfrm>
            <a:off x="3801941" y="2050292"/>
            <a:ext cx="0" cy="2748129"/>
          </a:xfrm>
          <a:prstGeom prst="line">
            <a:avLst/>
          </a:prstGeom>
          <a:ln w="635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01F87743-07CE-42D4-BBA8-2A302CC08C66}"/>
              </a:ext>
            </a:extLst>
          </p:cNvPr>
          <p:cNvSpPr txBox="1"/>
          <p:nvPr/>
        </p:nvSpPr>
        <p:spPr>
          <a:xfrm>
            <a:off x="767142" y="4229080"/>
            <a:ext cx="2810756" cy="307777"/>
          </a:xfrm>
          <a:prstGeom prst="rect">
            <a:avLst/>
          </a:prstGeom>
          <a:noFill/>
        </p:spPr>
        <p:txBody>
          <a:bodyPr wrap="square" lIns="0" tIns="0" rIns="0" bIns="0" rtlCol="0">
            <a:spAutoFit/>
          </a:bodyPr>
          <a:lstStyle/>
          <a:p>
            <a:pPr marR="0" lvl="0" defTabSz="457200" rtl="0" eaLnBrk="0" fontAlgn="base" latinLnBrk="0" hangingPunct="0">
              <a:lnSpc>
                <a:spcPct val="100000"/>
              </a:lnSpc>
              <a:spcBef>
                <a:spcPct val="0"/>
              </a:spcBef>
              <a:spcAft>
                <a:spcPts val="0"/>
              </a:spcAft>
              <a:buClrTx/>
              <a:buSzTx/>
              <a:tabLst/>
              <a:defRPr/>
            </a:pPr>
            <a:r>
              <a:rPr lang="da-DK" sz="1000" b="1">
                <a:solidFill>
                  <a:srgbClr val="333333"/>
                </a:solidFill>
                <a:latin typeface="Quicksand" panose="020B0604020202020204"/>
                <a:ea typeface="Verdana" pitchFamily="34" charset="0"/>
                <a:cs typeface="Verdana" pitchFamily="34" charset="0"/>
              </a:rPr>
              <a:t>Inspirationspakker til skolerne</a:t>
            </a:r>
            <a:r>
              <a:rPr lang="da-DK" sz="1000">
                <a:solidFill>
                  <a:srgbClr val="333333"/>
                </a:solidFill>
                <a:latin typeface="Quicksand" panose="020B0604020202020204"/>
                <a:ea typeface="Verdana" pitchFamily="34" charset="0"/>
                <a:cs typeface="Verdana" pitchFamily="34" charset="0"/>
              </a:rPr>
              <a:t>, der skaber tilbageløb fra evaluering til praksisudvikling</a:t>
            </a:r>
          </a:p>
        </p:txBody>
      </p:sp>
      <p:pic>
        <p:nvPicPr>
          <p:cNvPr id="4" name="Graphic 3" descr="Document with solid fill">
            <a:extLst>
              <a:ext uri="{FF2B5EF4-FFF2-40B4-BE49-F238E27FC236}">
                <a16:creationId xmlns:a16="http://schemas.microsoft.com/office/drawing/2014/main" id="{31CCCF25-7D36-48BD-BBFC-4362D898082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05299" y="4169159"/>
            <a:ext cx="427621" cy="427621"/>
          </a:xfrm>
          <a:prstGeom prst="rect">
            <a:avLst/>
          </a:prstGeom>
        </p:spPr>
      </p:pic>
      <p:grpSp>
        <p:nvGrpSpPr>
          <p:cNvPr id="47" name="Group 46">
            <a:extLst>
              <a:ext uri="{FF2B5EF4-FFF2-40B4-BE49-F238E27FC236}">
                <a16:creationId xmlns:a16="http://schemas.microsoft.com/office/drawing/2014/main" id="{36E155D7-DC06-4134-903C-25FE76EAE410}"/>
              </a:ext>
            </a:extLst>
          </p:cNvPr>
          <p:cNvGrpSpPr/>
          <p:nvPr/>
        </p:nvGrpSpPr>
        <p:grpSpPr>
          <a:xfrm>
            <a:off x="4091078" y="2369014"/>
            <a:ext cx="1809893" cy="2169578"/>
            <a:chOff x="4080670" y="2367272"/>
            <a:chExt cx="2206350" cy="1884944"/>
          </a:xfrm>
        </p:grpSpPr>
        <p:sp>
          <p:nvSpPr>
            <p:cNvPr id="52" name="TextBox 51">
              <a:extLst>
                <a:ext uri="{FF2B5EF4-FFF2-40B4-BE49-F238E27FC236}">
                  <a16:creationId xmlns:a16="http://schemas.microsoft.com/office/drawing/2014/main" id="{87A4272B-1BCC-4450-A6C8-26C5D3B3D0EF}"/>
                </a:ext>
              </a:extLst>
            </p:cNvPr>
            <p:cNvSpPr txBox="1"/>
            <p:nvPr/>
          </p:nvSpPr>
          <p:spPr>
            <a:xfrm>
              <a:off x="4080670" y="2367272"/>
              <a:ext cx="920735" cy="233362"/>
            </a:xfrm>
            <a:prstGeom prst="rect">
              <a:avLst/>
            </a:prstGeom>
            <a:solidFill>
              <a:schemeClr val="accent2"/>
            </a:solidFill>
            <a:ln w="28575">
              <a:solidFill>
                <a:schemeClr val="accent2"/>
              </a:solidFill>
            </a:ln>
          </p:spPr>
          <p:txBody>
            <a:bodyPr wrap="square" lIns="0" tIns="0" rIns="0" bIns="0" rtlCol="0" anchor="ctr">
              <a:noAutofit/>
            </a:bodyPr>
            <a:lstStyle/>
            <a:p>
              <a:pPr algn="ctr"/>
              <a:r>
                <a:rPr lang="da-DK" sz="1200" b="1">
                  <a:solidFill>
                    <a:schemeClr val="bg1"/>
                  </a:solidFill>
                  <a:latin typeface="Amatic SC" panose="00000500000000000000" pitchFamily="2" charset="-79"/>
                  <a:cs typeface="Amatic SC" panose="00000500000000000000" pitchFamily="2" charset="-79"/>
                </a:rPr>
                <a:t>Marts</a:t>
              </a:r>
              <a:endParaRPr lang="da-DK" sz="1100" b="1">
                <a:solidFill>
                  <a:schemeClr val="bg1"/>
                </a:solidFill>
                <a:latin typeface="Amatic SC" panose="00000500000000000000" pitchFamily="2" charset="-79"/>
                <a:cs typeface="Amatic SC" panose="00000500000000000000" pitchFamily="2" charset="-79"/>
              </a:endParaRPr>
            </a:p>
          </p:txBody>
        </p:sp>
        <p:sp>
          <p:nvSpPr>
            <p:cNvPr id="53" name="TextBox 52">
              <a:extLst>
                <a:ext uri="{FF2B5EF4-FFF2-40B4-BE49-F238E27FC236}">
                  <a16:creationId xmlns:a16="http://schemas.microsoft.com/office/drawing/2014/main" id="{DFC881D0-CC1D-4757-ABC4-01BA78116D2E}"/>
                </a:ext>
              </a:extLst>
            </p:cNvPr>
            <p:cNvSpPr txBox="1"/>
            <p:nvPr/>
          </p:nvSpPr>
          <p:spPr>
            <a:xfrm>
              <a:off x="4466444" y="2924732"/>
              <a:ext cx="920735" cy="233362"/>
            </a:xfrm>
            <a:prstGeom prst="rect">
              <a:avLst/>
            </a:prstGeom>
            <a:solidFill>
              <a:schemeClr val="accent2"/>
            </a:solidFill>
            <a:ln w="28575">
              <a:solidFill>
                <a:schemeClr val="accent2"/>
              </a:solidFill>
            </a:ln>
          </p:spPr>
          <p:txBody>
            <a:bodyPr wrap="square" lIns="0" tIns="0" rIns="0" bIns="0" rtlCol="0" anchor="ctr">
              <a:noAutofit/>
            </a:bodyPr>
            <a:lstStyle/>
            <a:p>
              <a:pPr algn="ctr"/>
              <a:r>
                <a:rPr lang="da-DK" sz="1200" b="1">
                  <a:solidFill>
                    <a:schemeClr val="bg1"/>
                  </a:solidFill>
                  <a:latin typeface="Amatic SC" panose="00000500000000000000" pitchFamily="2" charset="-79"/>
                  <a:cs typeface="Amatic SC" panose="00000500000000000000" pitchFamily="2" charset="-79"/>
                </a:rPr>
                <a:t>April/MAJ</a:t>
              </a:r>
              <a:endParaRPr lang="da-DK" sz="1100" b="1">
                <a:solidFill>
                  <a:schemeClr val="bg1"/>
                </a:solidFill>
                <a:latin typeface="Amatic SC" panose="00000500000000000000" pitchFamily="2" charset="-79"/>
                <a:cs typeface="Amatic SC" panose="00000500000000000000" pitchFamily="2" charset="-79"/>
              </a:endParaRPr>
            </a:p>
          </p:txBody>
        </p:sp>
        <p:sp>
          <p:nvSpPr>
            <p:cNvPr id="54" name="TextBox 53">
              <a:extLst>
                <a:ext uri="{FF2B5EF4-FFF2-40B4-BE49-F238E27FC236}">
                  <a16:creationId xmlns:a16="http://schemas.microsoft.com/office/drawing/2014/main" id="{E1BA0466-BCC0-489B-85A4-A0689CD06DD7}"/>
                </a:ext>
              </a:extLst>
            </p:cNvPr>
            <p:cNvSpPr txBox="1"/>
            <p:nvPr/>
          </p:nvSpPr>
          <p:spPr>
            <a:xfrm>
              <a:off x="5366285" y="4018854"/>
              <a:ext cx="920735" cy="233362"/>
            </a:xfrm>
            <a:prstGeom prst="rect">
              <a:avLst/>
            </a:prstGeom>
            <a:solidFill>
              <a:schemeClr val="accent2"/>
            </a:solidFill>
            <a:ln w="28575">
              <a:solidFill>
                <a:schemeClr val="accent2"/>
              </a:solidFill>
            </a:ln>
          </p:spPr>
          <p:txBody>
            <a:bodyPr wrap="square" lIns="0" tIns="0" rIns="0" bIns="0" rtlCol="0" anchor="ctr">
              <a:noAutofit/>
            </a:bodyPr>
            <a:lstStyle/>
            <a:p>
              <a:pPr algn="ctr"/>
              <a:r>
                <a:rPr lang="da-DK" sz="1200" b="1">
                  <a:solidFill>
                    <a:schemeClr val="bg1"/>
                  </a:solidFill>
                  <a:latin typeface="Amatic SC" panose="00000500000000000000" pitchFamily="2" charset="-79"/>
                  <a:cs typeface="Amatic SC" panose="00000500000000000000" pitchFamily="2" charset="-79"/>
                </a:rPr>
                <a:t>september</a:t>
              </a:r>
              <a:endParaRPr lang="da-DK" sz="1100" b="1">
                <a:solidFill>
                  <a:schemeClr val="bg1"/>
                </a:solidFill>
                <a:latin typeface="Amatic SC" panose="00000500000000000000" pitchFamily="2" charset="-79"/>
                <a:cs typeface="Amatic SC" panose="00000500000000000000" pitchFamily="2" charset="-79"/>
              </a:endParaRPr>
            </a:p>
          </p:txBody>
        </p:sp>
        <p:sp>
          <p:nvSpPr>
            <p:cNvPr id="62" name="TextBox 61">
              <a:extLst>
                <a:ext uri="{FF2B5EF4-FFF2-40B4-BE49-F238E27FC236}">
                  <a16:creationId xmlns:a16="http://schemas.microsoft.com/office/drawing/2014/main" id="{2CAEE3AC-D420-4AEB-916D-407885792355}"/>
                </a:ext>
              </a:extLst>
            </p:cNvPr>
            <p:cNvSpPr txBox="1"/>
            <p:nvPr/>
          </p:nvSpPr>
          <p:spPr>
            <a:xfrm>
              <a:off x="4466443" y="3456397"/>
              <a:ext cx="920735" cy="233362"/>
            </a:xfrm>
            <a:prstGeom prst="rect">
              <a:avLst/>
            </a:prstGeom>
            <a:solidFill>
              <a:schemeClr val="accent2"/>
            </a:solidFill>
            <a:ln w="28575">
              <a:solidFill>
                <a:schemeClr val="accent2"/>
              </a:solidFill>
            </a:ln>
          </p:spPr>
          <p:txBody>
            <a:bodyPr wrap="square" lIns="0" tIns="0" rIns="0" bIns="0" rtlCol="0" anchor="ctr">
              <a:noAutofit/>
            </a:bodyPr>
            <a:lstStyle/>
            <a:p>
              <a:pPr algn="ctr"/>
              <a:r>
                <a:rPr lang="da-DK" sz="1200" b="1">
                  <a:solidFill>
                    <a:schemeClr val="bg1"/>
                  </a:solidFill>
                  <a:latin typeface="Amatic SC" panose="00000500000000000000" pitchFamily="2" charset="-79"/>
                  <a:cs typeface="Amatic SC" panose="00000500000000000000" pitchFamily="2" charset="-79"/>
                </a:rPr>
                <a:t>April/MAJ</a:t>
              </a:r>
              <a:endParaRPr lang="da-DK" sz="1100" b="1">
                <a:solidFill>
                  <a:schemeClr val="bg1"/>
                </a:solidFill>
                <a:latin typeface="Amatic SC" panose="00000500000000000000" pitchFamily="2" charset="-79"/>
                <a:cs typeface="Amatic SC" panose="00000500000000000000" pitchFamily="2" charset="-79"/>
              </a:endParaRPr>
            </a:p>
          </p:txBody>
        </p:sp>
      </p:grpSp>
      <p:cxnSp>
        <p:nvCxnSpPr>
          <p:cNvPr id="66" name="Straight Connector 65">
            <a:extLst>
              <a:ext uri="{FF2B5EF4-FFF2-40B4-BE49-F238E27FC236}">
                <a16:creationId xmlns:a16="http://schemas.microsoft.com/office/drawing/2014/main" id="{AD59A634-41ED-470B-BB20-5CB06DA4D3C4}"/>
              </a:ext>
            </a:extLst>
          </p:cNvPr>
          <p:cNvCxnSpPr>
            <a:cxnSpLocks/>
          </p:cNvCxnSpPr>
          <p:nvPr/>
        </p:nvCxnSpPr>
        <p:spPr>
          <a:xfrm>
            <a:off x="9480432" y="2002396"/>
            <a:ext cx="0" cy="2843923"/>
          </a:xfrm>
          <a:prstGeom prst="line">
            <a:avLst/>
          </a:prstGeom>
          <a:ln w="635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67" name="Google Shape;1020;p40">
            <a:extLst>
              <a:ext uri="{FF2B5EF4-FFF2-40B4-BE49-F238E27FC236}">
                <a16:creationId xmlns:a16="http://schemas.microsoft.com/office/drawing/2014/main" id="{7D44A3E8-66D8-4A34-A64C-52857965585B}"/>
              </a:ext>
            </a:extLst>
          </p:cNvPr>
          <p:cNvSpPr txBox="1"/>
          <p:nvPr/>
        </p:nvSpPr>
        <p:spPr>
          <a:xfrm>
            <a:off x="9630940" y="1948189"/>
            <a:ext cx="663500" cy="268601"/>
          </a:xfrm>
          <a:prstGeom prst="rect">
            <a:avLst/>
          </a:prstGeom>
          <a:noFill/>
          <a:ln>
            <a:noFill/>
          </a:ln>
        </p:spPr>
        <p:txBody>
          <a:bodyPr spcFirstLastPara="1" wrap="square" lIns="0" tIns="0" rIns="0" bIns="0" anchor="t" anchorCtr="0">
            <a:noAutofit/>
          </a:bodyPr>
          <a:lstStyle/>
          <a:p>
            <a:pPr algn="ctr">
              <a:buClr>
                <a:srgbClr val="000000"/>
              </a:buClr>
              <a:buFont typeface="Arial"/>
              <a:buNone/>
            </a:pPr>
            <a:r>
              <a:rPr lang="da-DK" sz="1600" b="1" kern="0">
                <a:solidFill>
                  <a:schemeClr val="accent2"/>
                </a:solidFill>
                <a:latin typeface="Quicksand"/>
                <a:ea typeface="Quicksand"/>
                <a:cs typeface="Quicksand"/>
                <a:sym typeface="Quicksand"/>
              </a:rPr>
              <a:t>2025</a:t>
            </a:r>
          </a:p>
        </p:txBody>
      </p:sp>
      <p:grpSp>
        <p:nvGrpSpPr>
          <p:cNvPr id="75" name="Group 74">
            <a:extLst>
              <a:ext uri="{FF2B5EF4-FFF2-40B4-BE49-F238E27FC236}">
                <a16:creationId xmlns:a16="http://schemas.microsoft.com/office/drawing/2014/main" id="{A479DE14-F51C-4609-83C6-3F03FAFF13F1}"/>
              </a:ext>
            </a:extLst>
          </p:cNvPr>
          <p:cNvGrpSpPr/>
          <p:nvPr/>
        </p:nvGrpSpPr>
        <p:grpSpPr>
          <a:xfrm>
            <a:off x="6969327" y="2369014"/>
            <a:ext cx="1809893" cy="2169578"/>
            <a:chOff x="4080670" y="2367272"/>
            <a:chExt cx="2206350" cy="1884944"/>
          </a:xfrm>
        </p:grpSpPr>
        <p:sp>
          <p:nvSpPr>
            <p:cNvPr id="76" name="TextBox 75">
              <a:extLst>
                <a:ext uri="{FF2B5EF4-FFF2-40B4-BE49-F238E27FC236}">
                  <a16:creationId xmlns:a16="http://schemas.microsoft.com/office/drawing/2014/main" id="{803ADAC2-FDD8-46DC-BEF1-F3E4CF9D673C}"/>
                </a:ext>
              </a:extLst>
            </p:cNvPr>
            <p:cNvSpPr txBox="1"/>
            <p:nvPr/>
          </p:nvSpPr>
          <p:spPr>
            <a:xfrm>
              <a:off x="4080670" y="2367272"/>
              <a:ext cx="920735" cy="233362"/>
            </a:xfrm>
            <a:prstGeom prst="rect">
              <a:avLst/>
            </a:prstGeom>
            <a:solidFill>
              <a:schemeClr val="accent2"/>
            </a:solidFill>
            <a:ln w="28575">
              <a:solidFill>
                <a:schemeClr val="accent2"/>
              </a:solidFill>
            </a:ln>
          </p:spPr>
          <p:txBody>
            <a:bodyPr wrap="square" lIns="0" tIns="0" rIns="0" bIns="0" rtlCol="0" anchor="ctr">
              <a:noAutofit/>
            </a:bodyPr>
            <a:lstStyle/>
            <a:p>
              <a:pPr algn="ctr"/>
              <a:r>
                <a:rPr lang="da-DK" sz="1200" b="1">
                  <a:solidFill>
                    <a:schemeClr val="bg1"/>
                  </a:solidFill>
                  <a:latin typeface="Amatic SC" panose="00000500000000000000" pitchFamily="2" charset="-79"/>
                  <a:cs typeface="Amatic SC" panose="00000500000000000000" pitchFamily="2" charset="-79"/>
                </a:rPr>
                <a:t>Marts</a:t>
              </a:r>
              <a:endParaRPr lang="da-DK" sz="1100" b="1">
                <a:solidFill>
                  <a:schemeClr val="bg1"/>
                </a:solidFill>
                <a:latin typeface="Amatic SC" panose="00000500000000000000" pitchFamily="2" charset="-79"/>
                <a:cs typeface="Amatic SC" panose="00000500000000000000" pitchFamily="2" charset="-79"/>
              </a:endParaRPr>
            </a:p>
          </p:txBody>
        </p:sp>
        <p:sp>
          <p:nvSpPr>
            <p:cNvPr id="77" name="TextBox 76">
              <a:extLst>
                <a:ext uri="{FF2B5EF4-FFF2-40B4-BE49-F238E27FC236}">
                  <a16:creationId xmlns:a16="http://schemas.microsoft.com/office/drawing/2014/main" id="{D9CA7D91-581D-4262-8493-9F8AD62358F9}"/>
                </a:ext>
              </a:extLst>
            </p:cNvPr>
            <p:cNvSpPr txBox="1"/>
            <p:nvPr/>
          </p:nvSpPr>
          <p:spPr>
            <a:xfrm>
              <a:off x="4466444" y="2924732"/>
              <a:ext cx="920735" cy="233362"/>
            </a:xfrm>
            <a:prstGeom prst="rect">
              <a:avLst/>
            </a:prstGeom>
            <a:solidFill>
              <a:schemeClr val="accent2"/>
            </a:solidFill>
            <a:ln w="28575">
              <a:solidFill>
                <a:schemeClr val="accent2"/>
              </a:solidFill>
            </a:ln>
          </p:spPr>
          <p:txBody>
            <a:bodyPr wrap="square" lIns="0" tIns="0" rIns="0" bIns="0" rtlCol="0" anchor="ctr">
              <a:noAutofit/>
            </a:bodyPr>
            <a:lstStyle/>
            <a:p>
              <a:pPr algn="ctr"/>
              <a:r>
                <a:rPr lang="da-DK" sz="1200" b="1">
                  <a:solidFill>
                    <a:schemeClr val="bg1"/>
                  </a:solidFill>
                  <a:latin typeface="Amatic SC" panose="00000500000000000000" pitchFamily="2" charset="-79"/>
                  <a:cs typeface="Amatic SC" panose="00000500000000000000" pitchFamily="2" charset="-79"/>
                </a:rPr>
                <a:t>April/MAJ</a:t>
              </a:r>
              <a:endParaRPr lang="da-DK" sz="1100" b="1">
                <a:solidFill>
                  <a:schemeClr val="bg1"/>
                </a:solidFill>
                <a:latin typeface="Amatic SC" panose="00000500000000000000" pitchFamily="2" charset="-79"/>
                <a:cs typeface="Amatic SC" panose="00000500000000000000" pitchFamily="2" charset="-79"/>
              </a:endParaRPr>
            </a:p>
          </p:txBody>
        </p:sp>
        <p:sp>
          <p:nvSpPr>
            <p:cNvPr id="78" name="TextBox 77">
              <a:extLst>
                <a:ext uri="{FF2B5EF4-FFF2-40B4-BE49-F238E27FC236}">
                  <a16:creationId xmlns:a16="http://schemas.microsoft.com/office/drawing/2014/main" id="{6F04B287-D2B0-4122-82BA-15B861B44A84}"/>
                </a:ext>
              </a:extLst>
            </p:cNvPr>
            <p:cNvSpPr txBox="1"/>
            <p:nvPr/>
          </p:nvSpPr>
          <p:spPr>
            <a:xfrm>
              <a:off x="5366285" y="4018854"/>
              <a:ext cx="920735" cy="233362"/>
            </a:xfrm>
            <a:prstGeom prst="rect">
              <a:avLst/>
            </a:prstGeom>
            <a:solidFill>
              <a:schemeClr val="accent2"/>
            </a:solidFill>
            <a:ln w="28575">
              <a:solidFill>
                <a:schemeClr val="accent2"/>
              </a:solidFill>
            </a:ln>
          </p:spPr>
          <p:txBody>
            <a:bodyPr wrap="square" lIns="0" tIns="0" rIns="0" bIns="0" rtlCol="0" anchor="ctr">
              <a:noAutofit/>
            </a:bodyPr>
            <a:lstStyle/>
            <a:p>
              <a:pPr algn="ctr"/>
              <a:r>
                <a:rPr lang="da-DK" sz="1200" b="1">
                  <a:solidFill>
                    <a:schemeClr val="bg1"/>
                  </a:solidFill>
                  <a:latin typeface="Amatic SC" panose="00000500000000000000" pitchFamily="2" charset="-79"/>
                  <a:cs typeface="Amatic SC" panose="00000500000000000000" pitchFamily="2" charset="-79"/>
                </a:rPr>
                <a:t>september</a:t>
              </a:r>
              <a:endParaRPr lang="da-DK" sz="1100" b="1">
                <a:solidFill>
                  <a:schemeClr val="bg1"/>
                </a:solidFill>
                <a:latin typeface="Amatic SC" panose="00000500000000000000" pitchFamily="2" charset="-79"/>
                <a:cs typeface="Amatic SC" panose="00000500000000000000" pitchFamily="2" charset="-79"/>
              </a:endParaRPr>
            </a:p>
          </p:txBody>
        </p:sp>
        <p:sp>
          <p:nvSpPr>
            <p:cNvPr id="80" name="TextBox 79">
              <a:extLst>
                <a:ext uri="{FF2B5EF4-FFF2-40B4-BE49-F238E27FC236}">
                  <a16:creationId xmlns:a16="http://schemas.microsoft.com/office/drawing/2014/main" id="{80C36513-4E40-46ED-BA63-2E7790F7380C}"/>
                </a:ext>
              </a:extLst>
            </p:cNvPr>
            <p:cNvSpPr txBox="1"/>
            <p:nvPr/>
          </p:nvSpPr>
          <p:spPr>
            <a:xfrm>
              <a:off x="4466444" y="3456396"/>
              <a:ext cx="920735" cy="233362"/>
            </a:xfrm>
            <a:prstGeom prst="rect">
              <a:avLst/>
            </a:prstGeom>
            <a:solidFill>
              <a:schemeClr val="accent2"/>
            </a:solidFill>
            <a:ln w="28575">
              <a:solidFill>
                <a:schemeClr val="accent2"/>
              </a:solidFill>
            </a:ln>
          </p:spPr>
          <p:txBody>
            <a:bodyPr wrap="square" lIns="0" tIns="0" rIns="0" bIns="0" rtlCol="0" anchor="ctr">
              <a:noAutofit/>
            </a:bodyPr>
            <a:lstStyle/>
            <a:p>
              <a:pPr algn="ctr"/>
              <a:r>
                <a:rPr lang="da-DK" sz="1200" b="1">
                  <a:solidFill>
                    <a:schemeClr val="bg1"/>
                  </a:solidFill>
                  <a:latin typeface="Amatic SC" panose="00000500000000000000" pitchFamily="2" charset="-79"/>
                  <a:cs typeface="Amatic SC" panose="00000500000000000000" pitchFamily="2" charset="-79"/>
                </a:rPr>
                <a:t>April/MAJ</a:t>
              </a:r>
              <a:endParaRPr lang="da-DK" sz="1100" b="1">
                <a:solidFill>
                  <a:schemeClr val="bg1"/>
                </a:solidFill>
                <a:latin typeface="Amatic SC" panose="00000500000000000000" pitchFamily="2" charset="-79"/>
                <a:cs typeface="Amatic SC" panose="00000500000000000000" pitchFamily="2" charset="-79"/>
              </a:endParaRPr>
            </a:p>
          </p:txBody>
        </p:sp>
      </p:grpSp>
      <p:grpSp>
        <p:nvGrpSpPr>
          <p:cNvPr id="82" name="Group 81">
            <a:extLst>
              <a:ext uri="{FF2B5EF4-FFF2-40B4-BE49-F238E27FC236}">
                <a16:creationId xmlns:a16="http://schemas.microsoft.com/office/drawing/2014/main" id="{5CD15781-A64C-4B46-A6D6-7F4FCC1E2E37}"/>
              </a:ext>
            </a:extLst>
          </p:cNvPr>
          <p:cNvGrpSpPr/>
          <p:nvPr/>
        </p:nvGrpSpPr>
        <p:grpSpPr>
          <a:xfrm>
            <a:off x="9781745" y="2369014"/>
            <a:ext cx="1809893" cy="2169578"/>
            <a:chOff x="4080670" y="2367272"/>
            <a:chExt cx="2206350" cy="1884944"/>
          </a:xfrm>
        </p:grpSpPr>
        <p:sp>
          <p:nvSpPr>
            <p:cNvPr id="83" name="TextBox 82">
              <a:extLst>
                <a:ext uri="{FF2B5EF4-FFF2-40B4-BE49-F238E27FC236}">
                  <a16:creationId xmlns:a16="http://schemas.microsoft.com/office/drawing/2014/main" id="{0CFA6106-4FF1-43BA-8F0A-546711B68616}"/>
                </a:ext>
              </a:extLst>
            </p:cNvPr>
            <p:cNvSpPr txBox="1"/>
            <p:nvPr/>
          </p:nvSpPr>
          <p:spPr>
            <a:xfrm>
              <a:off x="4080670" y="2367272"/>
              <a:ext cx="920735" cy="233362"/>
            </a:xfrm>
            <a:prstGeom prst="rect">
              <a:avLst/>
            </a:prstGeom>
            <a:solidFill>
              <a:schemeClr val="accent2"/>
            </a:solidFill>
            <a:ln w="28575">
              <a:solidFill>
                <a:schemeClr val="accent2"/>
              </a:solidFill>
            </a:ln>
          </p:spPr>
          <p:txBody>
            <a:bodyPr wrap="square" lIns="0" tIns="0" rIns="0" bIns="0" rtlCol="0" anchor="ctr">
              <a:noAutofit/>
            </a:bodyPr>
            <a:lstStyle/>
            <a:p>
              <a:pPr algn="ctr"/>
              <a:r>
                <a:rPr lang="da-DK" sz="1200" b="1">
                  <a:solidFill>
                    <a:schemeClr val="bg1"/>
                  </a:solidFill>
                  <a:latin typeface="Amatic SC" panose="00000500000000000000" pitchFamily="2" charset="-79"/>
                  <a:cs typeface="Amatic SC" panose="00000500000000000000" pitchFamily="2" charset="-79"/>
                </a:rPr>
                <a:t>Marts</a:t>
              </a:r>
              <a:endParaRPr lang="da-DK" sz="1100" b="1">
                <a:solidFill>
                  <a:schemeClr val="bg1"/>
                </a:solidFill>
                <a:latin typeface="Amatic SC" panose="00000500000000000000" pitchFamily="2" charset="-79"/>
                <a:cs typeface="Amatic SC" panose="00000500000000000000" pitchFamily="2" charset="-79"/>
              </a:endParaRPr>
            </a:p>
          </p:txBody>
        </p:sp>
        <p:sp>
          <p:nvSpPr>
            <p:cNvPr id="84" name="TextBox 83">
              <a:extLst>
                <a:ext uri="{FF2B5EF4-FFF2-40B4-BE49-F238E27FC236}">
                  <a16:creationId xmlns:a16="http://schemas.microsoft.com/office/drawing/2014/main" id="{5ED86C8A-AD5F-47CA-9EAB-8F61F73489F5}"/>
                </a:ext>
              </a:extLst>
            </p:cNvPr>
            <p:cNvSpPr txBox="1"/>
            <p:nvPr/>
          </p:nvSpPr>
          <p:spPr>
            <a:xfrm>
              <a:off x="4466444" y="2924732"/>
              <a:ext cx="920735" cy="233362"/>
            </a:xfrm>
            <a:prstGeom prst="rect">
              <a:avLst/>
            </a:prstGeom>
            <a:solidFill>
              <a:schemeClr val="accent2"/>
            </a:solidFill>
            <a:ln w="28575">
              <a:solidFill>
                <a:schemeClr val="accent2"/>
              </a:solidFill>
            </a:ln>
          </p:spPr>
          <p:txBody>
            <a:bodyPr wrap="square" lIns="0" tIns="0" rIns="0" bIns="0" rtlCol="0" anchor="ctr">
              <a:noAutofit/>
            </a:bodyPr>
            <a:lstStyle/>
            <a:p>
              <a:pPr algn="ctr"/>
              <a:r>
                <a:rPr lang="da-DK" sz="1200" b="1">
                  <a:solidFill>
                    <a:schemeClr val="bg1"/>
                  </a:solidFill>
                  <a:latin typeface="Amatic SC" panose="00000500000000000000" pitchFamily="2" charset="-79"/>
                  <a:cs typeface="Amatic SC" panose="00000500000000000000" pitchFamily="2" charset="-79"/>
                </a:rPr>
                <a:t>April/MAJ</a:t>
              </a:r>
              <a:endParaRPr lang="da-DK" sz="1100" b="1">
                <a:solidFill>
                  <a:schemeClr val="bg1"/>
                </a:solidFill>
                <a:latin typeface="Amatic SC" panose="00000500000000000000" pitchFamily="2" charset="-79"/>
                <a:cs typeface="Amatic SC" panose="00000500000000000000" pitchFamily="2" charset="-79"/>
              </a:endParaRPr>
            </a:p>
          </p:txBody>
        </p:sp>
        <p:sp>
          <p:nvSpPr>
            <p:cNvPr id="85" name="TextBox 84">
              <a:extLst>
                <a:ext uri="{FF2B5EF4-FFF2-40B4-BE49-F238E27FC236}">
                  <a16:creationId xmlns:a16="http://schemas.microsoft.com/office/drawing/2014/main" id="{F6744FE8-0A6E-41CE-9CDD-E40DBFFDC05D}"/>
                </a:ext>
              </a:extLst>
            </p:cNvPr>
            <p:cNvSpPr txBox="1"/>
            <p:nvPr/>
          </p:nvSpPr>
          <p:spPr>
            <a:xfrm>
              <a:off x="5366285" y="4018854"/>
              <a:ext cx="920735" cy="233362"/>
            </a:xfrm>
            <a:prstGeom prst="rect">
              <a:avLst/>
            </a:prstGeom>
            <a:solidFill>
              <a:schemeClr val="accent2"/>
            </a:solidFill>
            <a:ln w="28575">
              <a:solidFill>
                <a:schemeClr val="accent2"/>
              </a:solidFill>
            </a:ln>
          </p:spPr>
          <p:txBody>
            <a:bodyPr wrap="square" lIns="0" tIns="0" rIns="0" bIns="0" rtlCol="0" anchor="ctr">
              <a:noAutofit/>
            </a:bodyPr>
            <a:lstStyle/>
            <a:p>
              <a:pPr algn="ctr"/>
              <a:r>
                <a:rPr lang="da-DK" sz="1200" b="1">
                  <a:solidFill>
                    <a:schemeClr val="bg1"/>
                  </a:solidFill>
                  <a:latin typeface="Amatic SC" panose="00000500000000000000" pitchFamily="2" charset="-79"/>
                  <a:cs typeface="Amatic SC" panose="00000500000000000000" pitchFamily="2" charset="-79"/>
                </a:rPr>
                <a:t>september</a:t>
              </a:r>
              <a:endParaRPr lang="da-DK" sz="1100" b="1">
                <a:solidFill>
                  <a:schemeClr val="bg1"/>
                </a:solidFill>
                <a:latin typeface="Amatic SC" panose="00000500000000000000" pitchFamily="2" charset="-79"/>
                <a:cs typeface="Amatic SC" panose="00000500000000000000" pitchFamily="2" charset="-79"/>
              </a:endParaRPr>
            </a:p>
          </p:txBody>
        </p:sp>
        <p:sp>
          <p:nvSpPr>
            <p:cNvPr id="87" name="TextBox 86">
              <a:extLst>
                <a:ext uri="{FF2B5EF4-FFF2-40B4-BE49-F238E27FC236}">
                  <a16:creationId xmlns:a16="http://schemas.microsoft.com/office/drawing/2014/main" id="{33330833-DD38-486C-A0B9-2D65176B9309}"/>
                </a:ext>
              </a:extLst>
            </p:cNvPr>
            <p:cNvSpPr txBox="1"/>
            <p:nvPr/>
          </p:nvSpPr>
          <p:spPr>
            <a:xfrm>
              <a:off x="4466444" y="3456395"/>
              <a:ext cx="920735" cy="233362"/>
            </a:xfrm>
            <a:prstGeom prst="rect">
              <a:avLst/>
            </a:prstGeom>
            <a:solidFill>
              <a:schemeClr val="accent2"/>
            </a:solidFill>
            <a:ln w="28575">
              <a:solidFill>
                <a:schemeClr val="accent2"/>
              </a:solidFill>
            </a:ln>
          </p:spPr>
          <p:txBody>
            <a:bodyPr wrap="square" lIns="0" tIns="0" rIns="0" bIns="0" rtlCol="0" anchor="ctr">
              <a:noAutofit/>
            </a:bodyPr>
            <a:lstStyle/>
            <a:p>
              <a:pPr algn="ctr"/>
              <a:r>
                <a:rPr lang="da-DK" sz="1200" b="1">
                  <a:solidFill>
                    <a:schemeClr val="bg1"/>
                  </a:solidFill>
                  <a:latin typeface="Amatic SC" panose="00000500000000000000" pitchFamily="2" charset="-79"/>
                  <a:cs typeface="Amatic SC" panose="00000500000000000000" pitchFamily="2" charset="-79"/>
                </a:rPr>
                <a:t>April/MAJ</a:t>
              </a:r>
              <a:endParaRPr lang="da-DK" sz="1100" b="1">
                <a:solidFill>
                  <a:schemeClr val="bg1"/>
                </a:solidFill>
                <a:latin typeface="Amatic SC" panose="00000500000000000000" pitchFamily="2" charset="-79"/>
                <a:cs typeface="Amatic SC" panose="00000500000000000000" pitchFamily="2" charset="-79"/>
              </a:endParaRPr>
            </a:p>
          </p:txBody>
        </p:sp>
      </p:grpSp>
    </p:spTree>
    <p:extLst>
      <p:ext uri="{BB962C8B-B14F-4D97-AF65-F5344CB8AC3E}">
        <p14:creationId xmlns:p14="http://schemas.microsoft.com/office/powerpoint/2010/main" val="2455952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E507A71-666E-43DC-B180-527351AC62F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5" name="Object 4" hidden="1">
                        <a:extLst>
                          <a:ext uri="{FF2B5EF4-FFF2-40B4-BE49-F238E27FC236}">
                            <a16:creationId xmlns:a16="http://schemas.microsoft.com/office/drawing/2014/main" id="{DE507A71-666E-43DC-B180-527351AC62F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1" name="Google Shape;846;p29">
            <a:extLst>
              <a:ext uri="{FF2B5EF4-FFF2-40B4-BE49-F238E27FC236}">
                <a16:creationId xmlns:a16="http://schemas.microsoft.com/office/drawing/2014/main" id="{87E2A4CF-53F1-4515-BE78-23D925C019ED}"/>
              </a:ext>
            </a:extLst>
          </p:cNvPr>
          <p:cNvSpPr/>
          <p:nvPr/>
        </p:nvSpPr>
        <p:spPr>
          <a:xfrm>
            <a:off x="0" y="370"/>
            <a:ext cx="12191999" cy="1019120"/>
          </a:xfrm>
          <a:prstGeom prst="homePlate">
            <a:avLst>
              <a:gd name="adj" fmla="val 50000"/>
            </a:avLst>
          </a:prstGeom>
          <a:solidFill>
            <a:schemeClr val="accent6"/>
          </a:solidFill>
          <a:ln>
            <a:noFill/>
          </a:ln>
        </p:spPr>
        <p:txBody>
          <a:bodyPr spcFirstLastPara="1" wrap="square" lIns="396000" tIns="91425" rIns="91425" bIns="91425" anchor="ctr" anchorCtr="0">
            <a:noAutofit/>
          </a:bodyPr>
          <a:lstStyle/>
          <a:p>
            <a:pPr marL="0" lvl="0" indent="0">
              <a:spcBef>
                <a:spcPts val="0"/>
              </a:spcBef>
              <a:spcAft>
                <a:spcPts val="0"/>
              </a:spcAft>
              <a:buNone/>
            </a:pPr>
            <a:r>
              <a:rPr lang="da-DK" sz="3600">
                <a:latin typeface="Amatic SC"/>
                <a:ea typeface="Amatic SC"/>
                <a:cs typeface="Amatic SC"/>
                <a:sym typeface="Amatic SC"/>
              </a:rPr>
              <a:t>	  Brainstorm med fokus på professionelle læringsfællesskaber</a:t>
            </a:r>
          </a:p>
        </p:txBody>
      </p:sp>
      <p:sp>
        <p:nvSpPr>
          <p:cNvPr id="22" name="Google Shape;843;p29">
            <a:extLst>
              <a:ext uri="{FF2B5EF4-FFF2-40B4-BE49-F238E27FC236}">
                <a16:creationId xmlns:a16="http://schemas.microsoft.com/office/drawing/2014/main" id="{81732859-9F50-452E-9AFE-EDAF011B271C}"/>
              </a:ext>
            </a:extLst>
          </p:cNvPr>
          <p:cNvSpPr/>
          <p:nvPr/>
        </p:nvSpPr>
        <p:spPr>
          <a:xfrm>
            <a:off x="11591638" y="0"/>
            <a:ext cx="600363" cy="1019120"/>
          </a:xfrm>
          <a:prstGeom prst="rect">
            <a:avLst/>
          </a:prstGeom>
          <a:solidFill>
            <a:schemeClr val="accent4"/>
          </a:solidFill>
          <a:ln>
            <a:noFill/>
          </a:ln>
        </p:spPr>
        <p:txBody>
          <a:bodyPr spcFirstLastPara="1" wrap="square" lIns="91425" tIns="91425" rIns="91425" bIns="91425" anchor="ctr" anchorCtr="0">
            <a:noAutofit/>
          </a:bodyPr>
          <a:lstStyle/>
          <a:p>
            <a:pPr marL="0" lvl="0" indent="0" algn="ctr">
              <a:spcBef>
                <a:spcPts val="0"/>
              </a:spcBef>
              <a:spcAft>
                <a:spcPts val="0"/>
              </a:spcAft>
              <a:buNone/>
            </a:pPr>
            <a:endParaRPr lang="da-DK" sz="2400">
              <a:latin typeface="Amatic SC"/>
              <a:ea typeface="Amatic SC"/>
              <a:cs typeface="Amatic SC"/>
              <a:sym typeface="Amatic SC"/>
            </a:endParaRPr>
          </a:p>
        </p:txBody>
      </p:sp>
      <p:sp>
        <p:nvSpPr>
          <p:cNvPr id="23" name="Google Shape;846;p29">
            <a:extLst>
              <a:ext uri="{FF2B5EF4-FFF2-40B4-BE49-F238E27FC236}">
                <a16:creationId xmlns:a16="http://schemas.microsoft.com/office/drawing/2014/main" id="{488F2B86-D27F-43EA-A9E0-B40CE7A6FB50}"/>
              </a:ext>
            </a:extLst>
          </p:cNvPr>
          <p:cNvSpPr/>
          <p:nvPr/>
        </p:nvSpPr>
        <p:spPr>
          <a:xfrm>
            <a:off x="0" y="370"/>
            <a:ext cx="11591636" cy="1019120"/>
          </a:xfrm>
          <a:prstGeom prst="homePlate">
            <a:avLst>
              <a:gd name="adj" fmla="val 50000"/>
            </a:avLst>
          </a:prstGeom>
          <a:solidFill>
            <a:schemeClr val="accent6"/>
          </a:solidFill>
          <a:ln>
            <a:noFill/>
          </a:ln>
        </p:spPr>
        <p:txBody>
          <a:bodyPr spcFirstLastPara="1" wrap="square" lIns="396000" tIns="91425" rIns="91425" bIns="91425" anchor="ctr" anchorCtr="0">
            <a:noAutofit/>
          </a:bodyPr>
          <a:lstStyle/>
          <a:p>
            <a:pPr marL="0" lvl="0" indent="0">
              <a:spcBef>
                <a:spcPts val="0"/>
              </a:spcBef>
              <a:spcAft>
                <a:spcPts val="0"/>
              </a:spcAft>
              <a:buNone/>
            </a:pPr>
            <a:endParaRPr lang="da-DK" sz="3600">
              <a:latin typeface="Amatic SC"/>
              <a:ea typeface="Amatic SC"/>
              <a:cs typeface="Amatic SC"/>
              <a:sym typeface="Amatic SC"/>
            </a:endParaRPr>
          </a:p>
        </p:txBody>
      </p:sp>
      <p:sp>
        <p:nvSpPr>
          <p:cNvPr id="24" name="Google Shape;843;p29">
            <a:extLst>
              <a:ext uri="{FF2B5EF4-FFF2-40B4-BE49-F238E27FC236}">
                <a16:creationId xmlns:a16="http://schemas.microsoft.com/office/drawing/2014/main" id="{F8828B6B-59CC-417B-9D3C-67A4ECCC3798}"/>
              </a:ext>
            </a:extLst>
          </p:cNvPr>
          <p:cNvSpPr/>
          <p:nvPr/>
        </p:nvSpPr>
        <p:spPr>
          <a:xfrm>
            <a:off x="11057971" y="0"/>
            <a:ext cx="1067334" cy="1019120"/>
          </a:xfrm>
          <a:prstGeom prst="chevron">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lang="da-DK" sz="3600">
              <a:latin typeface="Amatic SC"/>
              <a:ea typeface="Amatic SC"/>
              <a:cs typeface="Amatic SC"/>
              <a:sym typeface="Amatic SC"/>
            </a:endParaRPr>
          </a:p>
        </p:txBody>
      </p:sp>
      <p:sp>
        <p:nvSpPr>
          <p:cNvPr id="2" name="Title 1">
            <a:extLst>
              <a:ext uri="{FF2B5EF4-FFF2-40B4-BE49-F238E27FC236}">
                <a16:creationId xmlns:a16="http://schemas.microsoft.com/office/drawing/2014/main" id="{086C204E-F617-4773-80B1-4992F18DE87E}"/>
              </a:ext>
            </a:extLst>
          </p:cNvPr>
          <p:cNvSpPr>
            <a:spLocks noGrp="1"/>
          </p:cNvSpPr>
          <p:nvPr>
            <p:ph type="title"/>
          </p:nvPr>
        </p:nvSpPr>
        <p:spPr>
          <a:xfrm>
            <a:off x="182237" y="119575"/>
            <a:ext cx="11227162" cy="779969"/>
          </a:xfrm>
        </p:spPr>
        <p:txBody>
          <a:bodyPr vert="horz"/>
          <a:lstStyle/>
          <a:p>
            <a:pPr algn="ctr"/>
            <a:r>
              <a:rPr lang="da-DK" sz="4400" b="1">
                <a:solidFill>
                  <a:schemeClr val="tx1"/>
                </a:solidFill>
                <a:latin typeface="Amatic SC" panose="00000500000000000000" pitchFamily="2" charset="-79"/>
                <a:cs typeface="Amatic SC" panose="00000500000000000000" pitchFamily="2" charset="-79"/>
              </a:rPr>
              <a:t>Spørgeskemaundersøgelse blandt pædagogisk personale</a:t>
            </a:r>
          </a:p>
        </p:txBody>
      </p:sp>
      <p:pic>
        <p:nvPicPr>
          <p:cNvPr id="18" name="Graphic 17" descr="Clipboard with solid fill">
            <a:extLst>
              <a:ext uri="{FF2B5EF4-FFF2-40B4-BE49-F238E27FC236}">
                <a16:creationId xmlns:a16="http://schemas.microsoft.com/office/drawing/2014/main" id="{ED7215C1-3596-435E-BD0E-705EA32993A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2721" y="119575"/>
            <a:ext cx="678767" cy="678767"/>
          </a:xfrm>
          <a:prstGeom prst="rect">
            <a:avLst/>
          </a:prstGeom>
        </p:spPr>
      </p:pic>
      <p:sp>
        <p:nvSpPr>
          <p:cNvPr id="32" name="TextBox 31">
            <a:extLst>
              <a:ext uri="{FF2B5EF4-FFF2-40B4-BE49-F238E27FC236}">
                <a16:creationId xmlns:a16="http://schemas.microsoft.com/office/drawing/2014/main" id="{6FADC90D-C63E-4995-A315-394AAA3E1D8D}"/>
              </a:ext>
            </a:extLst>
          </p:cNvPr>
          <p:cNvSpPr txBox="1"/>
          <p:nvPr/>
        </p:nvSpPr>
        <p:spPr>
          <a:xfrm>
            <a:off x="652104" y="1837621"/>
            <a:ext cx="6650655" cy="463169"/>
          </a:xfrm>
          <a:prstGeom prst="rect">
            <a:avLst/>
          </a:prstGeom>
          <a:solidFill>
            <a:schemeClr val="accent6"/>
          </a:solidFill>
          <a:ln w="28575">
            <a:solidFill>
              <a:schemeClr val="accent6"/>
            </a:solidFill>
          </a:ln>
        </p:spPr>
        <p:txBody>
          <a:bodyPr wrap="square" lIns="0" tIns="0" rIns="0" bIns="0" rtlCol="0" anchor="ctr">
            <a:noAutofit/>
          </a:bodyPr>
          <a:lstStyle/>
          <a:p>
            <a:pPr algn="ctr"/>
            <a:r>
              <a:rPr lang="da-DK" sz="2800" b="1" dirty="0">
                <a:latin typeface="Amatic SC" panose="00000500000000000000" pitchFamily="2" charset="-79"/>
                <a:cs typeface="Amatic SC" panose="00000500000000000000" pitchFamily="2" charset="-79"/>
              </a:rPr>
              <a:t>Formål med spørgeskemaundersøgelsen</a:t>
            </a:r>
            <a:endParaRPr lang="da-DK" sz="2400" b="1" dirty="0">
              <a:latin typeface="Amatic SC" panose="00000500000000000000" pitchFamily="2" charset="-79"/>
              <a:cs typeface="Amatic SC" panose="00000500000000000000" pitchFamily="2" charset="-79"/>
            </a:endParaRPr>
          </a:p>
        </p:txBody>
      </p:sp>
      <p:sp>
        <p:nvSpPr>
          <p:cNvPr id="33" name="Rectangle 32">
            <a:extLst>
              <a:ext uri="{FF2B5EF4-FFF2-40B4-BE49-F238E27FC236}">
                <a16:creationId xmlns:a16="http://schemas.microsoft.com/office/drawing/2014/main" id="{1797CD25-E47B-462D-9CDE-FDA73CBB813E}"/>
              </a:ext>
            </a:extLst>
          </p:cNvPr>
          <p:cNvSpPr/>
          <p:nvPr/>
        </p:nvSpPr>
        <p:spPr>
          <a:xfrm>
            <a:off x="652104" y="2329172"/>
            <a:ext cx="6650655" cy="3849378"/>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endParaRPr lang="da-DK" sz="1600" noProof="0">
              <a:solidFill>
                <a:schemeClr val="tx1"/>
              </a:solidFill>
              <a:latin typeface="Quicksand" panose="020B0604020202020204" charset="0"/>
            </a:endParaRPr>
          </a:p>
        </p:txBody>
      </p:sp>
      <p:sp>
        <p:nvSpPr>
          <p:cNvPr id="34" name="TextBox 33">
            <a:extLst>
              <a:ext uri="{FF2B5EF4-FFF2-40B4-BE49-F238E27FC236}">
                <a16:creationId xmlns:a16="http://schemas.microsoft.com/office/drawing/2014/main" id="{4DA16978-08B8-44DE-AE66-A99A848C6160}"/>
              </a:ext>
            </a:extLst>
          </p:cNvPr>
          <p:cNvSpPr txBox="1"/>
          <p:nvPr/>
        </p:nvSpPr>
        <p:spPr>
          <a:xfrm>
            <a:off x="812995" y="2399267"/>
            <a:ext cx="6390237" cy="3693319"/>
          </a:xfrm>
          <a:prstGeom prst="rect">
            <a:avLst/>
          </a:prstGeom>
          <a:noFill/>
        </p:spPr>
        <p:txBody>
          <a:bodyPr wrap="square" lIns="0" tIns="0" rIns="0" bIns="0" rtlCol="0">
            <a:spAutoFit/>
          </a:bodyPr>
          <a:lstStyle/>
          <a:p>
            <a:r>
              <a:rPr lang="da-DK" sz="1600" dirty="0">
                <a:latin typeface="Quicksand"/>
              </a:rPr>
              <a:t>Spørgeskemaet har to formål: </a:t>
            </a:r>
          </a:p>
          <a:p>
            <a:endParaRPr lang="da-DK" sz="1600" dirty="0">
              <a:latin typeface="Quicksand"/>
            </a:endParaRPr>
          </a:p>
          <a:p>
            <a:pPr marL="342900" indent="-342900">
              <a:buAutoNum type="arabicParenR"/>
            </a:pPr>
            <a:r>
              <a:rPr lang="da-DK" sz="1600" b="1" dirty="0">
                <a:latin typeface="Quicksand"/>
              </a:rPr>
              <a:t>Del 1: </a:t>
            </a:r>
            <a:r>
              <a:rPr lang="da-DK" sz="1600" dirty="0">
                <a:latin typeface="Quicksand"/>
              </a:rPr>
              <a:t>Forskere fra forskningscenter for in- og eksklusion i pædagogisk praksis ved UCN vil følge projektet </a:t>
            </a:r>
            <a:r>
              <a:rPr lang="da-DK" sz="1600" b="1" dirty="0">
                <a:latin typeface="Quicksand"/>
              </a:rPr>
              <a:t>forskningsmæssigt</a:t>
            </a:r>
            <a:r>
              <a:rPr lang="da-DK" sz="1600" dirty="0">
                <a:latin typeface="Quicksand"/>
              </a:rPr>
              <a:t>. Første del af spørgeskemaet har således til formål at skabe viden om de mulige betydninger, som aktiviteterne på de enkelte skoler i regionen Nordjylland, har for lærere og pædagogers holdninger til inklusion og mangfoldighed og oplevelser af at kunne mestre arbejdet med at skabe mere mangfoldige fællesskaber i skolen.</a:t>
            </a:r>
          </a:p>
          <a:p>
            <a:endParaRPr lang="da-DK" sz="1600" dirty="0">
              <a:latin typeface="Quicksand"/>
            </a:endParaRPr>
          </a:p>
          <a:p>
            <a:pPr marL="342900" indent="-342900">
              <a:buAutoNum type="arabicParenR"/>
            </a:pPr>
            <a:r>
              <a:rPr lang="da-DK" sz="1600" b="1" dirty="0">
                <a:latin typeface="Quicksand"/>
              </a:rPr>
              <a:t>Del 2: </a:t>
            </a:r>
            <a:r>
              <a:rPr lang="da-DK" sz="1600" dirty="0">
                <a:latin typeface="Quicksand"/>
              </a:rPr>
              <a:t>Rambøll følger projektet med fokus på at </a:t>
            </a:r>
            <a:r>
              <a:rPr lang="da-DK" sz="1600" b="1" dirty="0">
                <a:latin typeface="Quicksand"/>
              </a:rPr>
              <a:t>evaluere</a:t>
            </a:r>
            <a:r>
              <a:rPr lang="da-DK" sz="1600" dirty="0">
                <a:latin typeface="Quicksand"/>
              </a:rPr>
              <a:t> det på vegne af A.P. Møller Fonden. Evalueringsdelen af spørgeskemaundersøgelsen har til formål at afdække alt pædagogisk personales oplevelse af teamsamarbejdet og de organisatoriske rammer for arbejdet med at skabe deltagelsesmuligheder for alle elever i skolen. </a:t>
            </a:r>
          </a:p>
        </p:txBody>
      </p:sp>
      <p:sp>
        <p:nvSpPr>
          <p:cNvPr id="35" name="TextBox 34">
            <a:extLst>
              <a:ext uri="{FF2B5EF4-FFF2-40B4-BE49-F238E27FC236}">
                <a16:creationId xmlns:a16="http://schemas.microsoft.com/office/drawing/2014/main" id="{93122527-33C3-4B7B-8284-7B11953F1FA9}"/>
              </a:ext>
            </a:extLst>
          </p:cNvPr>
          <p:cNvSpPr txBox="1"/>
          <p:nvPr/>
        </p:nvSpPr>
        <p:spPr>
          <a:xfrm>
            <a:off x="7476930" y="1817109"/>
            <a:ext cx="4344956" cy="4431983"/>
          </a:xfrm>
          <a:prstGeom prst="rect">
            <a:avLst/>
          </a:prstGeom>
          <a:noFill/>
        </p:spPr>
        <p:txBody>
          <a:bodyPr wrap="square" lIns="0" tIns="0" rIns="0" bIns="0" rtlCol="0">
            <a:spAutoFit/>
          </a:bodyPr>
          <a:lstStyle/>
          <a:p>
            <a:pPr marL="285750" indent="-285750">
              <a:buFont typeface="Arial" panose="020B0604020202020204" pitchFamily="34" charset="0"/>
              <a:buChar char="•"/>
            </a:pPr>
            <a:r>
              <a:rPr lang="da-DK" sz="1600" dirty="0">
                <a:latin typeface="Quicksand"/>
              </a:rPr>
              <a:t>Undersøgelsen gennemføres </a:t>
            </a:r>
            <a:r>
              <a:rPr lang="da-DK" sz="1600" b="1" dirty="0">
                <a:latin typeface="Quicksand"/>
              </a:rPr>
              <a:t>tre gange</a:t>
            </a:r>
            <a:r>
              <a:rPr lang="da-DK" sz="1600" dirty="0">
                <a:latin typeface="Quicksand"/>
              </a:rPr>
              <a:t> i løbet af projektperioden; i marts 2023, marts 2024 og marts 2025.</a:t>
            </a:r>
          </a:p>
          <a:p>
            <a:pPr marL="285750" indent="-285750">
              <a:buFont typeface="Arial" panose="020B0604020202020204" pitchFamily="34" charset="0"/>
              <a:buChar char="•"/>
            </a:pPr>
            <a:endParaRPr lang="da-DK" sz="1600" dirty="0">
              <a:latin typeface="Quicksand"/>
            </a:endParaRPr>
          </a:p>
          <a:p>
            <a:pPr marL="285750" indent="-285750">
              <a:buFont typeface="Arial" panose="020B0604020202020204" pitchFamily="34" charset="0"/>
              <a:buChar char="•"/>
            </a:pPr>
            <a:r>
              <a:rPr lang="da-DK" sz="1600" dirty="0">
                <a:latin typeface="Quicksand"/>
              </a:rPr>
              <a:t>Spørgeskemaundersøgelsen gennemføres i 2023 fra </a:t>
            </a:r>
            <a:r>
              <a:rPr lang="da-DK" sz="1600" b="1" dirty="0">
                <a:latin typeface="Quicksand"/>
              </a:rPr>
              <a:t>d. 8. marts til d. 30. marts. </a:t>
            </a:r>
          </a:p>
          <a:p>
            <a:pPr marL="285750" indent="-285750">
              <a:buFont typeface="Arial" panose="020B0604020202020204" pitchFamily="34" charset="0"/>
              <a:buChar char="•"/>
            </a:pPr>
            <a:endParaRPr lang="da-DK" sz="1600" dirty="0">
              <a:latin typeface="Quicksand"/>
            </a:endParaRPr>
          </a:p>
          <a:p>
            <a:pPr marL="285750" indent="-285750">
              <a:buFont typeface="Arial" panose="020B0604020202020204" pitchFamily="34" charset="0"/>
              <a:buChar char="•"/>
            </a:pPr>
            <a:r>
              <a:rPr lang="da-DK" sz="1600" dirty="0">
                <a:latin typeface="Quicksand"/>
              </a:rPr>
              <a:t>Alt </a:t>
            </a:r>
            <a:r>
              <a:rPr lang="da-DK" sz="1600" b="1" dirty="0">
                <a:latin typeface="Quicksand"/>
              </a:rPr>
              <a:t>pædagogisk personale </a:t>
            </a:r>
            <a:r>
              <a:rPr lang="da-DK" sz="1600" dirty="0">
                <a:latin typeface="Quicksand"/>
              </a:rPr>
              <a:t>på skolerne besvarer spørgeskemaet (lærere, pædagoger, øvrige fagprofessionelle og ledere som arbejder med almen- og/eller specialområdet)</a:t>
            </a:r>
          </a:p>
          <a:p>
            <a:pPr marL="285750" indent="-285750">
              <a:buFont typeface="Arial" panose="020B0604020202020204" pitchFamily="34" charset="0"/>
              <a:buChar char="•"/>
            </a:pPr>
            <a:endParaRPr lang="da-DK" sz="1600" dirty="0">
              <a:latin typeface="Quicksand"/>
            </a:endParaRPr>
          </a:p>
          <a:p>
            <a:pPr marL="285750" indent="-285750">
              <a:buFont typeface="Arial" panose="020B0604020202020204" pitchFamily="34" charset="0"/>
              <a:buChar char="•"/>
            </a:pPr>
            <a:r>
              <a:rPr lang="da-DK" sz="1600" dirty="0">
                <a:latin typeface="Quicksand"/>
              </a:rPr>
              <a:t>Efter hver gennemførsel får alle skoler adgang til </a:t>
            </a:r>
            <a:r>
              <a:rPr lang="da-DK" sz="1600" b="1" dirty="0">
                <a:latin typeface="Quicksand"/>
              </a:rPr>
              <a:t>skolerapporter med resultater fra evalueringen</a:t>
            </a:r>
            <a:r>
              <a:rPr lang="da-DK" sz="1600" dirty="0">
                <a:latin typeface="Quicksand"/>
              </a:rPr>
              <a:t>, som kan bruges til fælles læring og planlægning af den videre udviklingsproces. Skolen får adgang til skolerapporten, såfremt der er </a:t>
            </a:r>
            <a:r>
              <a:rPr lang="da-DK" sz="1600" b="1" dirty="0">
                <a:latin typeface="Quicksand"/>
              </a:rPr>
              <a:t>minimum 10 besvarelser på skolen</a:t>
            </a:r>
            <a:r>
              <a:rPr lang="da-DK" sz="1600" dirty="0">
                <a:latin typeface="Quicksand"/>
              </a:rPr>
              <a:t>.</a:t>
            </a:r>
          </a:p>
        </p:txBody>
      </p:sp>
    </p:spTree>
    <p:extLst>
      <p:ext uri="{BB962C8B-B14F-4D97-AF65-F5344CB8AC3E}">
        <p14:creationId xmlns:p14="http://schemas.microsoft.com/office/powerpoint/2010/main" val="216788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E507A71-666E-43DC-B180-527351AC62F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5" name="Object 4" hidden="1">
                        <a:extLst>
                          <a:ext uri="{FF2B5EF4-FFF2-40B4-BE49-F238E27FC236}">
                            <a16:creationId xmlns:a16="http://schemas.microsoft.com/office/drawing/2014/main" id="{DE507A71-666E-43DC-B180-527351AC62F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1" name="Google Shape;846;p29">
            <a:extLst>
              <a:ext uri="{FF2B5EF4-FFF2-40B4-BE49-F238E27FC236}">
                <a16:creationId xmlns:a16="http://schemas.microsoft.com/office/drawing/2014/main" id="{87E2A4CF-53F1-4515-BE78-23D925C019ED}"/>
              </a:ext>
            </a:extLst>
          </p:cNvPr>
          <p:cNvSpPr/>
          <p:nvPr/>
        </p:nvSpPr>
        <p:spPr>
          <a:xfrm>
            <a:off x="0" y="370"/>
            <a:ext cx="12191999" cy="1019120"/>
          </a:xfrm>
          <a:prstGeom prst="homePlate">
            <a:avLst>
              <a:gd name="adj" fmla="val 50000"/>
            </a:avLst>
          </a:prstGeom>
          <a:solidFill>
            <a:schemeClr val="accent6"/>
          </a:solidFill>
          <a:ln>
            <a:noFill/>
          </a:ln>
        </p:spPr>
        <p:txBody>
          <a:bodyPr spcFirstLastPara="1" wrap="square" lIns="396000" tIns="91425" rIns="91425" bIns="91425" anchor="ctr" anchorCtr="0">
            <a:noAutofit/>
          </a:bodyPr>
          <a:lstStyle/>
          <a:p>
            <a:pPr marL="0" lvl="0" indent="0">
              <a:spcBef>
                <a:spcPts val="0"/>
              </a:spcBef>
              <a:spcAft>
                <a:spcPts val="0"/>
              </a:spcAft>
              <a:buNone/>
            </a:pPr>
            <a:r>
              <a:rPr lang="da-DK" sz="3600">
                <a:latin typeface="Amatic SC"/>
                <a:ea typeface="Amatic SC"/>
                <a:cs typeface="Amatic SC"/>
                <a:sym typeface="Amatic SC"/>
              </a:rPr>
              <a:t>	  Brainstorm med fokus på professionelle læringsfællesskaber</a:t>
            </a:r>
          </a:p>
        </p:txBody>
      </p:sp>
      <p:sp>
        <p:nvSpPr>
          <p:cNvPr id="22" name="Google Shape;843;p29">
            <a:extLst>
              <a:ext uri="{FF2B5EF4-FFF2-40B4-BE49-F238E27FC236}">
                <a16:creationId xmlns:a16="http://schemas.microsoft.com/office/drawing/2014/main" id="{81732859-9F50-452E-9AFE-EDAF011B271C}"/>
              </a:ext>
            </a:extLst>
          </p:cNvPr>
          <p:cNvSpPr/>
          <p:nvPr/>
        </p:nvSpPr>
        <p:spPr>
          <a:xfrm>
            <a:off x="11591638" y="0"/>
            <a:ext cx="600363" cy="1019120"/>
          </a:xfrm>
          <a:prstGeom prst="rect">
            <a:avLst/>
          </a:prstGeom>
          <a:solidFill>
            <a:schemeClr val="accent4"/>
          </a:solidFill>
          <a:ln>
            <a:noFill/>
          </a:ln>
        </p:spPr>
        <p:txBody>
          <a:bodyPr spcFirstLastPara="1" wrap="square" lIns="91425" tIns="91425" rIns="91425" bIns="91425" anchor="ctr" anchorCtr="0">
            <a:noAutofit/>
          </a:bodyPr>
          <a:lstStyle/>
          <a:p>
            <a:pPr marL="0" lvl="0" indent="0" algn="ctr">
              <a:spcBef>
                <a:spcPts val="0"/>
              </a:spcBef>
              <a:spcAft>
                <a:spcPts val="0"/>
              </a:spcAft>
              <a:buNone/>
            </a:pPr>
            <a:endParaRPr lang="da-DK" sz="2400">
              <a:latin typeface="Amatic SC"/>
              <a:ea typeface="Amatic SC"/>
              <a:cs typeface="Amatic SC"/>
              <a:sym typeface="Amatic SC"/>
            </a:endParaRPr>
          </a:p>
        </p:txBody>
      </p:sp>
      <p:sp>
        <p:nvSpPr>
          <p:cNvPr id="23" name="Google Shape;846;p29">
            <a:extLst>
              <a:ext uri="{FF2B5EF4-FFF2-40B4-BE49-F238E27FC236}">
                <a16:creationId xmlns:a16="http://schemas.microsoft.com/office/drawing/2014/main" id="{488F2B86-D27F-43EA-A9E0-B40CE7A6FB50}"/>
              </a:ext>
            </a:extLst>
          </p:cNvPr>
          <p:cNvSpPr/>
          <p:nvPr/>
        </p:nvSpPr>
        <p:spPr>
          <a:xfrm>
            <a:off x="0" y="370"/>
            <a:ext cx="11591636" cy="1019120"/>
          </a:xfrm>
          <a:prstGeom prst="homePlate">
            <a:avLst>
              <a:gd name="adj" fmla="val 50000"/>
            </a:avLst>
          </a:prstGeom>
          <a:solidFill>
            <a:schemeClr val="accent6"/>
          </a:solidFill>
          <a:ln>
            <a:noFill/>
          </a:ln>
        </p:spPr>
        <p:txBody>
          <a:bodyPr spcFirstLastPara="1" wrap="square" lIns="396000" tIns="91425" rIns="91425" bIns="91425" anchor="ctr" anchorCtr="0">
            <a:noAutofit/>
          </a:bodyPr>
          <a:lstStyle/>
          <a:p>
            <a:pPr marL="0" lvl="0" indent="0">
              <a:spcBef>
                <a:spcPts val="0"/>
              </a:spcBef>
              <a:spcAft>
                <a:spcPts val="0"/>
              </a:spcAft>
              <a:buNone/>
            </a:pPr>
            <a:endParaRPr lang="da-DK" sz="3600">
              <a:latin typeface="Amatic SC"/>
              <a:ea typeface="Amatic SC"/>
              <a:cs typeface="Amatic SC"/>
              <a:sym typeface="Amatic SC"/>
            </a:endParaRPr>
          </a:p>
        </p:txBody>
      </p:sp>
      <p:sp>
        <p:nvSpPr>
          <p:cNvPr id="24" name="Google Shape;843;p29">
            <a:extLst>
              <a:ext uri="{FF2B5EF4-FFF2-40B4-BE49-F238E27FC236}">
                <a16:creationId xmlns:a16="http://schemas.microsoft.com/office/drawing/2014/main" id="{F8828B6B-59CC-417B-9D3C-67A4ECCC3798}"/>
              </a:ext>
            </a:extLst>
          </p:cNvPr>
          <p:cNvSpPr/>
          <p:nvPr/>
        </p:nvSpPr>
        <p:spPr>
          <a:xfrm>
            <a:off x="11057971" y="0"/>
            <a:ext cx="1067334" cy="1019120"/>
          </a:xfrm>
          <a:prstGeom prst="chevron">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lang="da-DK" sz="3600">
              <a:latin typeface="Amatic SC"/>
              <a:ea typeface="Amatic SC"/>
              <a:cs typeface="Amatic SC"/>
              <a:sym typeface="Amatic SC"/>
            </a:endParaRPr>
          </a:p>
        </p:txBody>
      </p:sp>
      <p:sp>
        <p:nvSpPr>
          <p:cNvPr id="2" name="Title 1">
            <a:extLst>
              <a:ext uri="{FF2B5EF4-FFF2-40B4-BE49-F238E27FC236}">
                <a16:creationId xmlns:a16="http://schemas.microsoft.com/office/drawing/2014/main" id="{086C204E-F617-4773-80B1-4992F18DE87E}"/>
              </a:ext>
            </a:extLst>
          </p:cNvPr>
          <p:cNvSpPr>
            <a:spLocks noGrp="1"/>
          </p:cNvSpPr>
          <p:nvPr>
            <p:ph type="title"/>
          </p:nvPr>
        </p:nvSpPr>
        <p:spPr>
          <a:xfrm>
            <a:off x="182237" y="119575"/>
            <a:ext cx="11227162" cy="779969"/>
          </a:xfrm>
        </p:spPr>
        <p:txBody>
          <a:bodyPr vert="horz"/>
          <a:lstStyle/>
          <a:p>
            <a:pPr algn="ctr"/>
            <a:r>
              <a:rPr lang="da-DK" sz="4400" b="1">
                <a:solidFill>
                  <a:schemeClr val="tx1"/>
                </a:solidFill>
                <a:latin typeface="Amatic SC" panose="00000500000000000000" pitchFamily="2" charset="-79"/>
                <a:cs typeface="Amatic SC" panose="00000500000000000000" pitchFamily="2" charset="-79"/>
              </a:rPr>
              <a:t>Spørgeskemaundersøgelse blandt pædagogisk personale</a:t>
            </a:r>
          </a:p>
        </p:txBody>
      </p:sp>
      <p:pic>
        <p:nvPicPr>
          <p:cNvPr id="18" name="Graphic 17" descr="Clipboard with solid fill">
            <a:extLst>
              <a:ext uri="{FF2B5EF4-FFF2-40B4-BE49-F238E27FC236}">
                <a16:creationId xmlns:a16="http://schemas.microsoft.com/office/drawing/2014/main" id="{ED7215C1-3596-435E-BD0E-705EA32993A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2721" y="119575"/>
            <a:ext cx="678767" cy="678767"/>
          </a:xfrm>
          <a:prstGeom prst="rect">
            <a:avLst/>
          </a:prstGeom>
        </p:spPr>
      </p:pic>
      <p:sp>
        <p:nvSpPr>
          <p:cNvPr id="32" name="TextBox 31">
            <a:extLst>
              <a:ext uri="{FF2B5EF4-FFF2-40B4-BE49-F238E27FC236}">
                <a16:creationId xmlns:a16="http://schemas.microsoft.com/office/drawing/2014/main" id="{6FADC90D-C63E-4995-A315-394AAA3E1D8D}"/>
              </a:ext>
            </a:extLst>
          </p:cNvPr>
          <p:cNvSpPr txBox="1"/>
          <p:nvPr/>
        </p:nvSpPr>
        <p:spPr>
          <a:xfrm>
            <a:off x="312722" y="1408804"/>
            <a:ext cx="10745249" cy="463169"/>
          </a:xfrm>
          <a:prstGeom prst="rect">
            <a:avLst/>
          </a:prstGeom>
          <a:solidFill>
            <a:schemeClr val="accent6">
              <a:lumMod val="20000"/>
              <a:lumOff val="80000"/>
            </a:schemeClr>
          </a:solidFill>
          <a:ln w="28575">
            <a:noFill/>
          </a:ln>
        </p:spPr>
        <p:txBody>
          <a:bodyPr wrap="square" lIns="0" tIns="0" rIns="0" bIns="0" rtlCol="0" anchor="ctr">
            <a:noAutofit/>
          </a:bodyPr>
          <a:lstStyle/>
          <a:p>
            <a:pPr algn="ctr"/>
            <a:r>
              <a:rPr lang="da-DK" sz="2800" b="1">
                <a:latin typeface="Amatic SC" panose="00000500000000000000" pitchFamily="2" charset="-79"/>
                <a:cs typeface="Amatic SC" panose="00000500000000000000" pitchFamily="2" charset="-79"/>
              </a:rPr>
              <a:t>Sådan gennemføres spørgeskemaundersøgelsen: trin for trin</a:t>
            </a:r>
            <a:endParaRPr lang="da-DK" sz="2400" b="1">
              <a:latin typeface="Amatic SC" panose="00000500000000000000" pitchFamily="2" charset="-79"/>
              <a:cs typeface="Amatic SC" panose="00000500000000000000" pitchFamily="2" charset="-79"/>
            </a:endParaRPr>
          </a:p>
        </p:txBody>
      </p:sp>
      <p:sp>
        <p:nvSpPr>
          <p:cNvPr id="14" name="TextBox 13">
            <a:extLst>
              <a:ext uri="{FF2B5EF4-FFF2-40B4-BE49-F238E27FC236}">
                <a16:creationId xmlns:a16="http://schemas.microsoft.com/office/drawing/2014/main" id="{B4262C07-23D3-318A-75C2-834BB994B8B0}"/>
              </a:ext>
            </a:extLst>
          </p:cNvPr>
          <p:cNvSpPr txBox="1"/>
          <p:nvPr/>
        </p:nvSpPr>
        <p:spPr>
          <a:xfrm>
            <a:off x="312722" y="2263712"/>
            <a:ext cx="2506856" cy="463169"/>
          </a:xfrm>
          <a:prstGeom prst="rect">
            <a:avLst/>
          </a:prstGeom>
          <a:solidFill>
            <a:schemeClr val="accent6"/>
          </a:solidFill>
          <a:ln w="28575">
            <a:solidFill>
              <a:schemeClr val="accent6"/>
            </a:solidFill>
          </a:ln>
        </p:spPr>
        <p:txBody>
          <a:bodyPr wrap="square" lIns="0" tIns="0" rIns="0" bIns="0" rtlCol="0" anchor="ctr">
            <a:noAutofit/>
          </a:bodyPr>
          <a:lstStyle/>
          <a:p>
            <a:pPr algn="ctr"/>
            <a:r>
              <a:rPr lang="da-DK" sz="2800" b="1">
                <a:latin typeface="Amatic SC" panose="00000500000000000000" pitchFamily="2" charset="-79"/>
                <a:cs typeface="Amatic SC" panose="00000500000000000000" pitchFamily="2" charset="-79"/>
              </a:rPr>
              <a:t>Trin 1 </a:t>
            </a:r>
            <a:endParaRPr lang="da-DK" sz="2400" b="1">
              <a:latin typeface="Amatic SC" panose="00000500000000000000" pitchFamily="2" charset="-79"/>
              <a:cs typeface="Amatic SC" panose="00000500000000000000" pitchFamily="2" charset="-79"/>
            </a:endParaRPr>
          </a:p>
        </p:txBody>
      </p:sp>
      <p:sp>
        <p:nvSpPr>
          <p:cNvPr id="15" name="Rectangle 14">
            <a:extLst>
              <a:ext uri="{FF2B5EF4-FFF2-40B4-BE49-F238E27FC236}">
                <a16:creationId xmlns:a16="http://schemas.microsoft.com/office/drawing/2014/main" id="{6D0FD959-F44F-CBFF-59E4-1BF239AB7D1C}"/>
              </a:ext>
            </a:extLst>
          </p:cNvPr>
          <p:cNvSpPr/>
          <p:nvPr/>
        </p:nvSpPr>
        <p:spPr>
          <a:xfrm>
            <a:off x="312721" y="2724739"/>
            <a:ext cx="2506856" cy="3280129"/>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r>
              <a:rPr lang="da-DK" sz="1200" b="1">
                <a:solidFill>
                  <a:schemeClr val="tx1"/>
                </a:solidFill>
                <a:effectLst/>
                <a:latin typeface="Quicksand"/>
              </a:rPr>
              <a:t>Rambøll</a:t>
            </a:r>
            <a:r>
              <a:rPr lang="da-DK" sz="1200">
                <a:solidFill>
                  <a:schemeClr val="tx1"/>
                </a:solidFill>
                <a:effectLst/>
                <a:latin typeface="Quicksand"/>
              </a:rPr>
              <a:t> </a:t>
            </a:r>
            <a:r>
              <a:rPr lang="da-DK" sz="1200" b="1">
                <a:solidFill>
                  <a:schemeClr val="tx1"/>
                </a:solidFill>
                <a:effectLst/>
                <a:latin typeface="Quicksand"/>
              </a:rPr>
              <a:t>udsender mail </a:t>
            </a:r>
            <a:r>
              <a:rPr lang="da-DK" sz="1200">
                <a:solidFill>
                  <a:schemeClr val="tx1"/>
                </a:solidFill>
                <a:effectLst/>
                <a:latin typeface="Quicksand"/>
              </a:rPr>
              <a:t>til skoleleder (tovholder) på hver skole som indeholder: </a:t>
            </a:r>
          </a:p>
          <a:p>
            <a:endParaRPr lang="da-DK" sz="1200">
              <a:solidFill>
                <a:schemeClr val="tx1"/>
              </a:solidFill>
              <a:effectLst/>
              <a:latin typeface="Quicksand"/>
            </a:endParaRPr>
          </a:p>
          <a:p>
            <a:pPr marL="342900" indent="-342900">
              <a:buAutoNum type="arabicPeriod"/>
            </a:pPr>
            <a:r>
              <a:rPr lang="da-DK" sz="1200">
                <a:solidFill>
                  <a:schemeClr val="tx1"/>
                </a:solidFill>
                <a:latin typeface="Quicksand"/>
              </a:rPr>
              <a:t>Tidsplan for spørgeskemaundersøgelse</a:t>
            </a:r>
          </a:p>
          <a:p>
            <a:pPr marL="342900" indent="-342900">
              <a:buAutoNum type="arabicPeriod"/>
            </a:pPr>
            <a:endParaRPr lang="da-DK" sz="1200">
              <a:solidFill>
                <a:schemeClr val="tx1"/>
              </a:solidFill>
              <a:latin typeface="Quicksand"/>
            </a:endParaRPr>
          </a:p>
          <a:p>
            <a:pPr marL="342900" indent="-342900">
              <a:buAutoNum type="arabicPeriod"/>
            </a:pPr>
            <a:r>
              <a:rPr lang="da-DK" sz="1200">
                <a:solidFill>
                  <a:schemeClr val="tx1"/>
                </a:solidFill>
                <a:latin typeface="Quicksand"/>
              </a:rPr>
              <a:t>Eksempel på i</a:t>
            </a:r>
            <a:r>
              <a:rPr lang="da-DK" sz="1200">
                <a:solidFill>
                  <a:schemeClr val="tx1"/>
                </a:solidFill>
                <a:effectLst/>
                <a:latin typeface="Quicksand"/>
              </a:rPr>
              <a:t>nformationsmail til delin</a:t>
            </a:r>
            <a:r>
              <a:rPr lang="da-DK" sz="1200">
                <a:solidFill>
                  <a:schemeClr val="tx1"/>
                </a:solidFill>
                <a:latin typeface="Quicksand"/>
              </a:rPr>
              <a:t>g af link på skolen</a:t>
            </a:r>
          </a:p>
          <a:p>
            <a:pPr marL="342900" indent="-342900">
              <a:buAutoNum type="arabicPeriod"/>
            </a:pPr>
            <a:endParaRPr lang="da-DK" sz="1200">
              <a:solidFill>
                <a:schemeClr val="tx1"/>
              </a:solidFill>
              <a:latin typeface="Quicksand"/>
            </a:endParaRPr>
          </a:p>
          <a:p>
            <a:pPr marL="342900" indent="-342900">
              <a:buAutoNum type="arabicPeriod"/>
            </a:pPr>
            <a:r>
              <a:rPr lang="da-DK" sz="1200">
                <a:solidFill>
                  <a:schemeClr val="tx1"/>
                </a:solidFill>
                <a:effectLst/>
                <a:latin typeface="Quicksand"/>
              </a:rPr>
              <a:t>Gener</a:t>
            </a:r>
            <a:r>
              <a:rPr lang="da-DK" sz="1200">
                <a:solidFill>
                  <a:schemeClr val="tx1"/>
                </a:solidFill>
                <a:latin typeface="Quicksand"/>
              </a:rPr>
              <a:t>isk link til besvarelse af spørgeskemaundersøgelse</a:t>
            </a:r>
            <a:endParaRPr lang="da-DK" sz="1200">
              <a:solidFill>
                <a:schemeClr val="tx1"/>
              </a:solidFill>
              <a:effectLst/>
              <a:latin typeface="Quicksand"/>
            </a:endParaRPr>
          </a:p>
        </p:txBody>
      </p:sp>
      <p:sp>
        <p:nvSpPr>
          <p:cNvPr id="16" name="TextBox 15">
            <a:extLst>
              <a:ext uri="{FF2B5EF4-FFF2-40B4-BE49-F238E27FC236}">
                <a16:creationId xmlns:a16="http://schemas.microsoft.com/office/drawing/2014/main" id="{05630D6E-15B4-E9DA-8A34-EA528D156E01}"/>
              </a:ext>
            </a:extLst>
          </p:cNvPr>
          <p:cNvSpPr txBox="1"/>
          <p:nvPr/>
        </p:nvSpPr>
        <p:spPr>
          <a:xfrm>
            <a:off x="3266535" y="2263712"/>
            <a:ext cx="2505600" cy="463169"/>
          </a:xfrm>
          <a:prstGeom prst="rect">
            <a:avLst/>
          </a:prstGeom>
          <a:solidFill>
            <a:schemeClr val="accent6"/>
          </a:solidFill>
          <a:ln w="28575">
            <a:solidFill>
              <a:schemeClr val="accent6"/>
            </a:solidFill>
          </a:ln>
        </p:spPr>
        <p:txBody>
          <a:bodyPr wrap="square" lIns="0" tIns="0" rIns="0" bIns="0" rtlCol="0" anchor="ctr">
            <a:noAutofit/>
          </a:bodyPr>
          <a:lstStyle/>
          <a:p>
            <a:pPr algn="ctr"/>
            <a:r>
              <a:rPr lang="da-DK" sz="2800" b="1">
                <a:latin typeface="Amatic SC" panose="00000500000000000000" pitchFamily="2" charset="-79"/>
                <a:cs typeface="Amatic SC" panose="00000500000000000000" pitchFamily="2" charset="-79"/>
              </a:rPr>
              <a:t>Trin 2 </a:t>
            </a:r>
            <a:endParaRPr lang="da-DK" sz="2400" b="1">
              <a:latin typeface="Amatic SC" panose="00000500000000000000" pitchFamily="2" charset="-79"/>
              <a:cs typeface="Amatic SC" panose="00000500000000000000" pitchFamily="2" charset="-79"/>
            </a:endParaRPr>
          </a:p>
        </p:txBody>
      </p:sp>
      <p:sp>
        <p:nvSpPr>
          <p:cNvPr id="17" name="Rectangle 16">
            <a:extLst>
              <a:ext uri="{FF2B5EF4-FFF2-40B4-BE49-F238E27FC236}">
                <a16:creationId xmlns:a16="http://schemas.microsoft.com/office/drawing/2014/main" id="{6340166A-1013-5C5E-5E37-C3928CF86E30}"/>
              </a:ext>
            </a:extLst>
          </p:cNvPr>
          <p:cNvSpPr/>
          <p:nvPr/>
        </p:nvSpPr>
        <p:spPr>
          <a:xfrm>
            <a:off x="3266534" y="2718793"/>
            <a:ext cx="2505600" cy="328607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r>
              <a:rPr lang="da-DK" sz="1200" b="1">
                <a:solidFill>
                  <a:schemeClr val="tx1"/>
                </a:solidFill>
                <a:latin typeface="Quicksand"/>
              </a:rPr>
              <a:t>Skoleleder</a:t>
            </a:r>
            <a:r>
              <a:rPr lang="da-DK" sz="1200">
                <a:solidFill>
                  <a:schemeClr val="tx1"/>
                </a:solidFill>
                <a:latin typeface="Quicksand"/>
              </a:rPr>
              <a:t> </a:t>
            </a:r>
            <a:r>
              <a:rPr lang="da-DK" sz="1200" b="1">
                <a:solidFill>
                  <a:schemeClr val="tx1"/>
                </a:solidFill>
                <a:latin typeface="Quicksand"/>
              </a:rPr>
              <a:t>informerer</a:t>
            </a:r>
            <a:r>
              <a:rPr lang="da-DK" sz="1200">
                <a:solidFill>
                  <a:schemeClr val="tx1"/>
                </a:solidFill>
                <a:latin typeface="Quicksand"/>
              </a:rPr>
              <a:t> pædagogisk personale på skolen om: </a:t>
            </a:r>
          </a:p>
          <a:p>
            <a:endParaRPr lang="da-DK" sz="1200">
              <a:solidFill>
                <a:schemeClr val="tx1"/>
              </a:solidFill>
              <a:latin typeface="Quicksand"/>
            </a:endParaRPr>
          </a:p>
          <a:p>
            <a:pPr marL="228600" indent="-228600">
              <a:buAutoNum type="arabicPeriod"/>
            </a:pPr>
            <a:r>
              <a:rPr lang="da-DK" sz="1200">
                <a:solidFill>
                  <a:schemeClr val="tx1"/>
                </a:solidFill>
                <a:latin typeface="Quicksand"/>
              </a:rPr>
              <a:t>Hvad spørgeskemaet handler om, og hvorfor det er vigtigt at gennemføre</a:t>
            </a:r>
          </a:p>
          <a:p>
            <a:pPr marL="228600" indent="-228600">
              <a:buAutoNum type="arabicPeriod"/>
            </a:pPr>
            <a:endParaRPr lang="da-DK" sz="1200">
              <a:solidFill>
                <a:schemeClr val="tx1"/>
              </a:solidFill>
              <a:latin typeface="Quicksand"/>
            </a:endParaRPr>
          </a:p>
          <a:p>
            <a:pPr marL="228600" indent="-228600">
              <a:buAutoNum type="arabicPeriod"/>
            </a:pPr>
            <a:r>
              <a:rPr lang="da-DK" sz="1200">
                <a:solidFill>
                  <a:schemeClr val="tx1"/>
                </a:solidFill>
                <a:latin typeface="Quicksand"/>
              </a:rPr>
              <a:t>Hvornår spørgeskemaet senest skal besvares</a:t>
            </a:r>
          </a:p>
          <a:p>
            <a:pPr marL="228600" indent="-228600">
              <a:buAutoNum type="arabicPeriod"/>
            </a:pPr>
            <a:endParaRPr lang="da-DK" sz="1200">
              <a:solidFill>
                <a:schemeClr val="tx1"/>
              </a:solidFill>
              <a:latin typeface="Quicksand"/>
            </a:endParaRPr>
          </a:p>
          <a:p>
            <a:pPr marL="228600" indent="-228600">
              <a:buAutoNum type="arabicPeriod"/>
            </a:pPr>
            <a:r>
              <a:rPr lang="da-DK" sz="1200">
                <a:solidFill>
                  <a:schemeClr val="tx1"/>
                </a:solidFill>
                <a:latin typeface="Quicksand"/>
              </a:rPr>
              <a:t>Hvordan spørgeskemaet tilgås via deling af generisk link </a:t>
            </a:r>
          </a:p>
        </p:txBody>
      </p:sp>
      <p:sp>
        <p:nvSpPr>
          <p:cNvPr id="19" name="TextBox 18">
            <a:extLst>
              <a:ext uri="{FF2B5EF4-FFF2-40B4-BE49-F238E27FC236}">
                <a16:creationId xmlns:a16="http://schemas.microsoft.com/office/drawing/2014/main" id="{C3A14AB5-D01C-D1BA-85E5-2017970E3987}"/>
              </a:ext>
            </a:extLst>
          </p:cNvPr>
          <p:cNvSpPr txBox="1"/>
          <p:nvPr/>
        </p:nvSpPr>
        <p:spPr>
          <a:xfrm>
            <a:off x="6219092" y="2263712"/>
            <a:ext cx="2505600" cy="463169"/>
          </a:xfrm>
          <a:prstGeom prst="rect">
            <a:avLst/>
          </a:prstGeom>
          <a:solidFill>
            <a:schemeClr val="accent6"/>
          </a:solidFill>
          <a:ln w="28575">
            <a:solidFill>
              <a:schemeClr val="accent6"/>
            </a:solidFill>
          </a:ln>
        </p:spPr>
        <p:txBody>
          <a:bodyPr wrap="square" lIns="0" tIns="0" rIns="0" bIns="0" rtlCol="0" anchor="ctr">
            <a:noAutofit/>
          </a:bodyPr>
          <a:lstStyle/>
          <a:p>
            <a:pPr algn="ctr"/>
            <a:r>
              <a:rPr lang="da-DK" sz="2800" b="1">
                <a:latin typeface="Amatic SC" panose="00000500000000000000" pitchFamily="2" charset="-79"/>
                <a:cs typeface="Amatic SC" panose="00000500000000000000" pitchFamily="2" charset="-79"/>
              </a:rPr>
              <a:t>Trin 3 </a:t>
            </a:r>
            <a:endParaRPr lang="da-DK" sz="2400" b="1">
              <a:latin typeface="Amatic SC" panose="00000500000000000000" pitchFamily="2" charset="-79"/>
              <a:cs typeface="Amatic SC" panose="00000500000000000000" pitchFamily="2" charset="-79"/>
            </a:endParaRPr>
          </a:p>
        </p:txBody>
      </p:sp>
      <p:sp>
        <p:nvSpPr>
          <p:cNvPr id="20" name="Rectangle 19">
            <a:extLst>
              <a:ext uri="{FF2B5EF4-FFF2-40B4-BE49-F238E27FC236}">
                <a16:creationId xmlns:a16="http://schemas.microsoft.com/office/drawing/2014/main" id="{9E0C8E88-9E3E-68E3-D8EA-CE5AAE989270}"/>
              </a:ext>
            </a:extLst>
          </p:cNvPr>
          <p:cNvSpPr/>
          <p:nvPr/>
        </p:nvSpPr>
        <p:spPr>
          <a:xfrm>
            <a:off x="6219091" y="2722837"/>
            <a:ext cx="2505600" cy="328607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r>
              <a:rPr lang="da-DK" sz="1200" dirty="0">
                <a:solidFill>
                  <a:schemeClr val="tx1"/>
                </a:solidFill>
                <a:latin typeface="Quicksand"/>
              </a:rPr>
              <a:t>Pædagogisk personale </a:t>
            </a:r>
            <a:r>
              <a:rPr lang="da-DK" sz="1200" b="1" dirty="0">
                <a:solidFill>
                  <a:schemeClr val="tx1"/>
                </a:solidFill>
                <a:latin typeface="Quicksand"/>
              </a:rPr>
              <a:t>besvarer spørgeskemaet </a:t>
            </a:r>
            <a:r>
              <a:rPr lang="da-DK" sz="1200" dirty="0">
                <a:solidFill>
                  <a:schemeClr val="tx1"/>
                </a:solidFill>
                <a:latin typeface="Quicksand"/>
              </a:rPr>
              <a:t>ved at: </a:t>
            </a:r>
          </a:p>
          <a:p>
            <a:endParaRPr lang="da-DK" sz="1200" dirty="0">
              <a:solidFill>
                <a:schemeClr val="tx1"/>
              </a:solidFill>
              <a:latin typeface="Quicksand"/>
            </a:endParaRPr>
          </a:p>
          <a:p>
            <a:pPr marL="228600" indent="-228600">
              <a:buAutoNum type="arabicPeriod"/>
            </a:pPr>
            <a:r>
              <a:rPr lang="da-DK" sz="1200" dirty="0">
                <a:solidFill>
                  <a:schemeClr val="tx1"/>
                </a:solidFill>
                <a:latin typeface="Quicksand"/>
              </a:rPr>
              <a:t>Åbne generisk link </a:t>
            </a:r>
          </a:p>
          <a:p>
            <a:pPr marL="228600" indent="-228600">
              <a:buAutoNum type="arabicPeriod"/>
            </a:pPr>
            <a:endParaRPr lang="da-DK" sz="1200" dirty="0">
              <a:solidFill>
                <a:schemeClr val="tx1"/>
              </a:solidFill>
              <a:latin typeface="Quicksand"/>
            </a:endParaRPr>
          </a:p>
          <a:p>
            <a:pPr marL="228600" indent="-228600">
              <a:buAutoNum type="arabicPeriod"/>
            </a:pPr>
            <a:r>
              <a:rPr lang="da-DK" sz="1200" dirty="0">
                <a:solidFill>
                  <a:schemeClr val="tx1"/>
                </a:solidFill>
                <a:latin typeface="Quicksand"/>
              </a:rPr>
              <a:t>Logge ind med Uni-login</a:t>
            </a:r>
          </a:p>
          <a:p>
            <a:pPr marL="228600" indent="-228600">
              <a:buAutoNum type="arabicPeriod"/>
            </a:pPr>
            <a:endParaRPr lang="da-DK" sz="1200" dirty="0">
              <a:solidFill>
                <a:schemeClr val="tx1"/>
              </a:solidFill>
              <a:latin typeface="Quicksand"/>
            </a:endParaRPr>
          </a:p>
          <a:p>
            <a:pPr marL="228600" indent="-228600">
              <a:buAutoNum type="arabicPeriod"/>
            </a:pPr>
            <a:r>
              <a:rPr lang="da-DK" sz="1200" dirty="0">
                <a:solidFill>
                  <a:schemeClr val="tx1"/>
                </a:solidFill>
                <a:latin typeface="Quicksand"/>
              </a:rPr>
              <a:t>Besvare og færdiggøre spørgeskema </a:t>
            </a:r>
          </a:p>
          <a:p>
            <a:endParaRPr lang="da-DK" sz="1200" dirty="0">
              <a:solidFill>
                <a:schemeClr val="tx1"/>
              </a:solidFill>
              <a:latin typeface="Quicksand"/>
            </a:endParaRPr>
          </a:p>
          <a:p>
            <a:r>
              <a:rPr lang="da-DK" sz="1200" dirty="0">
                <a:solidFill>
                  <a:schemeClr val="tx1"/>
                </a:solidFill>
                <a:latin typeface="Quicksand"/>
              </a:rPr>
              <a:t>Skoleleder følger løbende op blandt pædagogisk personale og modtager information om </a:t>
            </a:r>
            <a:r>
              <a:rPr lang="da-DK" sz="1200" b="1" dirty="0">
                <a:solidFill>
                  <a:schemeClr val="tx1"/>
                </a:solidFill>
                <a:latin typeface="Quicksand"/>
              </a:rPr>
              <a:t>svarprocent </a:t>
            </a:r>
            <a:r>
              <a:rPr lang="da-DK" sz="1200" dirty="0">
                <a:solidFill>
                  <a:schemeClr val="tx1"/>
                </a:solidFill>
                <a:latin typeface="Quicksand"/>
              </a:rPr>
              <a:t>pr. mail. </a:t>
            </a:r>
          </a:p>
          <a:p>
            <a:endParaRPr lang="da-DK" sz="1200" dirty="0">
              <a:solidFill>
                <a:schemeClr val="tx1"/>
              </a:solidFill>
              <a:highlight>
                <a:srgbClr val="FFFF00"/>
              </a:highlight>
              <a:latin typeface="Quicksand"/>
            </a:endParaRPr>
          </a:p>
          <a:p>
            <a:r>
              <a:rPr lang="da-DK" sz="1200" dirty="0">
                <a:solidFill>
                  <a:schemeClr val="tx1"/>
                </a:solidFill>
                <a:highlight>
                  <a:srgbClr val="FFFF00"/>
                </a:highlight>
                <a:latin typeface="Quicksand"/>
              </a:rPr>
              <a:t> </a:t>
            </a:r>
          </a:p>
        </p:txBody>
      </p:sp>
      <p:sp>
        <p:nvSpPr>
          <p:cNvPr id="25" name="TextBox 24">
            <a:extLst>
              <a:ext uri="{FF2B5EF4-FFF2-40B4-BE49-F238E27FC236}">
                <a16:creationId xmlns:a16="http://schemas.microsoft.com/office/drawing/2014/main" id="{199D6B9B-378F-E7B0-19A1-3AF02278A5BA}"/>
              </a:ext>
            </a:extLst>
          </p:cNvPr>
          <p:cNvSpPr txBox="1"/>
          <p:nvPr/>
        </p:nvSpPr>
        <p:spPr>
          <a:xfrm>
            <a:off x="9171649" y="2255624"/>
            <a:ext cx="2505600" cy="463169"/>
          </a:xfrm>
          <a:prstGeom prst="rect">
            <a:avLst/>
          </a:prstGeom>
          <a:solidFill>
            <a:schemeClr val="accent6"/>
          </a:solidFill>
          <a:ln w="28575">
            <a:solidFill>
              <a:schemeClr val="accent6"/>
            </a:solidFill>
          </a:ln>
        </p:spPr>
        <p:txBody>
          <a:bodyPr wrap="square" lIns="0" tIns="0" rIns="0" bIns="0" rtlCol="0" anchor="ctr">
            <a:noAutofit/>
          </a:bodyPr>
          <a:lstStyle/>
          <a:p>
            <a:pPr algn="ctr"/>
            <a:r>
              <a:rPr lang="da-DK" sz="2800" b="1">
                <a:latin typeface="Amatic SC" panose="00000500000000000000" pitchFamily="2" charset="-79"/>
                <a:cs typeface="Amatic SC" panose="00000500000000000000" pitchFamily="2" charset="-79"/>
              </a:rPr>
              <a:t>Trin 4 </a:t>
            </a:r>
            <a:endParaRPr lang="da-DK" sz="2400" b="1">
              <a:latin typeface="Amatic SC" panose="00000500000000000000" pitchFamily="2" charset="-79"/>
              <a:cs typeface="Amatic SC" panose="00000500000000000000" pitchFamily="2" charset="-79"/>
            </a:endParaRPr>
          </a:p>
        </p:txBody>
      </p:sp>
      <p:sp>
        <p:nvSpPr>
          <p:cNvPr id="26" name="Rectangle 25">
            <a:extLst>
              <a:ext uri="{FF2B5EF4-FFF2-40B4-BE49-F238E27FC236}">
                <a16:creationId xmlns:a16="http://schemas.microsoft.com/office/drawing/2014/main" id="{6E2784A3-426C-53C3-CF39-3C560B4E5090}"/>
              </a:ext>
            </a:extLst>
          </p:cNvPr>
          <p:cNvSpPr/>
          <p:nvPr/>
        </p:nvSpPr>
        <p:spPr>
          <a:xfrm>
            <a:off x="9171648" y="2722836"/>
            <a:ext cx="2505600" cy="3286077"/>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da-DK" sz="1200" dirty="0">
                <a:solidFill>
                  <a:schemeClr val="tx1"/>
                </a:solidFill>
                <a:latin typeface="Quicksand"/>
              </a:rPr>
              <a:t>Skoleleder modtager </a:t>
            </a:r>
            <a:r>
              <a:rPr lang="da-DK" sz="1200" b="1" dirty="0">
                <a:solidFill>
                  <a:schemeClr val="tx1"/>
                </a:solidFill>
                <a:latin typeface="Quicksand"/>
              </a:rPr>
              <a:t>link til en datarapport på skole- og kommuneniveau </a:t>
            </a:r>
            <a:r>
              <a:rPr lang="da-DK" sz="1200" dirty="0">
                <a:solidFill>
                  <a:schemeClr val="tx1"/>
                </a:solidFill>
                <a:latin typeface="Quicksand"/>
              </a:rPr>
              <a:t>ca. to uger efter, spørgeskemaet er besvaret, såfremt der </a:t>
            </a:r>
            <a:r>
              <a:rPr lang="da-DK" sz="1200" b="1" dirty="0">
                <a:solidFill>
                  <a:schemeClr val="tx1"/>
                </a:solidFill>
                <a:latin typeface="Quicksand"/>
              </a:rPr>
              <a:t>minimum er 10 besvarelser </a:t>
            </a:r>
            <a:r>
              <a:rPr lang="da-DK" sz="1200" dirty="0">
                <a:solidFill>
                  <a:schemeClr val="tx1"/>
                </a:solidFill>
                <a:latin typeface="Quicksand"/>
              </a:rPr>
              <a:t>for skolen. Skolerapporten vil indeholde data om pædagogisk personales oplevelse af teamsamarbejdet og de organisatoriske rammer for at skabe deltagelsesmuligheder for alle på skolen. </a:t>
            </a:r>
          </a:p>
          <a:p>
            <a:endParaRPr lang="da-DK" sz="1200" dirty="0">
              <a:solidFill>
                <a:schemeClr val="tx1"/>
              </a:solidFill>
              <a:latin typeface="Quicksand"/>
            </a:endParaRPr>
          </a:p>
          <a:p>
            <a:r>
              <a:rPr lang="da-DK" sz="1200" dirty="0">
                <a:solidFill>
                  <a:schemeClr val="tx1"/>
                </a:solidFill>
                <a:latin typeface="Quicksand"/>
              </a:rPr>
              <a:t>Det vil ikke være muligt at identificere den enkelte medarbejder ud fra besvarelsen og besvarelser af baggrundsspørgsmål vil ikke fremgå af skolerapporten.</a:t>
            </a:r>
            <a:r>
              <a:rPr lang="da-DK" sz="1200" dirty="0">
                <a:solidFill>
                  <a:schemeClr val="tx1"/>
                </a:solidFill>
                <a:highlight>
                  <a:srgbClr val="FFFF00"/>
                </a:highlight>
                <a:latin typeface="Quicksand"/>
              </a:rPr>
              <a:t> </a:t>
            </a:r>
          </a:p>
        </p:txBody>
      </p:sp>
      <p:cxnSp>
        <p:nvCxnSpPr>
          <p:cNvPr id="28" name="Straight Arrow Connector 27">
            <a:extLst>
              <a:ext uri="{FF2B5EF4-FFF2-40B4-BE49-F238E27FC236}">
                <a16:creationId xmlns:a16="http://schemas.microsoft.com/office/drawing/2014/main" id="{BDE52B0B-4924-7F41-D102-78C33FD0F61F}"/>
              </a:ext>
            </a:extLst>
          </p:cNvPr>
          <p:cNvCxnSpPr>
            <a:cxnSpLocks/>
            <a:stCxn id="15" idx="3"/>
            <a:endCxn id="17" idx="1"/>
          </p:cNvCxnSpPr>
          <p:nvPr/>
        </p:nvCxnSpPr>
        <p:spPr>
          <a:xfrm flipV="1">
            <a:off x="2819577" y="4361831"/>
            <a:ext cx="446957" cy="2973"/>
          </a:xfrm>
          <a:prstGeom prst="straightConnector1">
            <a:avLst/>
          </a:prstGeom>
          <a:ln w="38100">
            <a:solidFill>
              <a:schemeClr val="accent6"/>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FB0090B4-1973-F269-7374-7B8A288C254B}"/>
              </a:ext>
            </a:extLst>
          </p:cNvPr>
          <p:cNvCxnSpPr>
            <a:cxnSpLocks/>
            <a:stCxn id="17" idx="3"/>
            <a:endCxn id="20" idx="1"/>
          </p:cNvCxnSpPr>
          <p:nvPr/>
        </p:nvCxnSpPr>
        <p:spPr>
          <a:xfrm>
            <a:off x="5772134" y="4361831"/>
            <a:ext cx="446957" cy="4044"/>
          </a:xfrm>
          <a:prstGeom prst="straightConnector1">
            <a:avLst/>
          </a:prstGeom>
          <a:ln w="38100">
            <a:solidFill>
              <a:schemeClr val="accent6"/>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076A1603-1E77-707B-DAFF-30B17798A430}"/>
              </a:ext>
            </a:extLst>
          </p:cNvPr>
          <p:cNvCxnSpPr>
            <a:cxnSpLocks/>
            <a:stCxn id="20" idx="3"/>
            <a:endCxn id="26" idx="1"/>
          </p:cNvCxnSpPr>
          <p:nvPr/>
        </p:nvCxnSpPr>
        <p:spPr>
          <a:xfrm>
            <a:off x="8724691" y="4365875"/>
            <a:ext cx="446957" cy="0"/>
          </a:xfrm>
          <a:prstGeom prst="straightConnector1">
            <a:avLst/>
          </a:prstGeom>
          <a:ln w="38100">
            <a:solidFill>
              <a:schemeClr val="accent6"/>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2194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E507A71-666E-43DC-B180-527351AC62F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5" name="Object 4" hidden="1">
                        <a:extLst>
                          <a:ext uri="{FF2B5EF4-FFF2-40B4-BE49-F238E27FC236}">
                            <a16:creationId xmlns:a16="http://schemas.microsoft.com/office/drawing/2014/main" id="{DE507A71-666E-43DC-B180-527351AC62F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1" name="Google Shape;846;p29">
            <a:extLst>
              <a:ext uri="{FF2B5EF4-FFF2-40B4-BE49-F238E27FC236}">
                <a16:creationId xmlns:a16="http://schemas.microsoft.com/office/drawing/2014/main" id="{87E2A4CF-53F1-4515-BE78-23D925C019ED}"/>
              </a:ext>
            </a:extLst>
          </p:cNvPr>
          <p:cNvSpPr/>
          <p:nvPr/>
        </p:nvSpPr>
        <p:spPr>
          <a:xfrm>
            <a:off x="0" y="370"/>
            <a:ext cx="12191999" cy="1019120"/>
          </a:xfrm>
          <a:prstGeom prst="homePlate">
            <a:avLst>
              <a:gd name="adj" fmla="val 50000"/>
            </a:avLst>
          </a:prstGeom>
          <a:solidFill>
            <a:schemeClr val="accent6"/>
          </a:solidFill>
          <a:ln>
            <a:noFill/>
          </a:ln>
        </p:spPr>
        <p:txBody>
          <a:bodyPr spcFirstLastPara="1" wrap="square" lIns="396000" tIns="91425" rIns="91425" bIns="91425" anchor="ctr" anchorCtr="0">
            <a:noAutofit/>
          </a:bodyPr>
          <a:lstStyle/>
          <a:p>
            <a:pPr marL="0" lvl="0" indent="0">
              <a:spcBef>
                <a:spcPts val="0"/>
              </a:spcBef>
              <a:spcAft>
                <a:spcPts val="0"/>
              </a:spcAft>
              <a:buNone/>
            </a:pPr>
            <a:r>
              <a:rPr lang="da-DK" sz="3600">
                <a:latin typeface="Amatic SC"/>
                <a:ea typeface="Amatic SC"/>
                <a:cs typeface="Amatic SC"/>
                <a:sym typeface="Amatic SC"/>
              </a:rPr>
              <a:t>	  Brainstorm med fokus på professionelle læringsfællesskaber</a:t>
            </a:r>
          </a:p>
        </p:txBody>
      </p:sp>
      <p:sp>
        <p:nvSpPr>
          <p:cNvPr id="22" name="Google Shape;843;p29">
            <a:extLst>
              <a:ext uri="{FF2B5EF4-FFF2-40B4-BE49-F238E27FC236}">
                <a16:creationId xmlns:a16="http://schemas.microsoft.com/office/drawing/2014/main" id="{81732859-9F50-452E-9AFE-EDAF011B271C}"/>
              </a:ext>
            </a:extLst>
          </p:cNvPr>
          <p:cNvSpPr/>
          <p:nvPr/>
        </p:nvSpPr>
        <p:spPr>
          <a:xfrm>
            <a:off x="11591638" y="0"/>
            <a:ext cx="600363" cy="1019120"/>
          </a:xfrm>
          <a:prstGeom prst="rect">
            <a:avLst/>
          </a:prstGeom>
          <a:solidFill>
            <a:schemeClr val="accent4"/>
          </a:solidFill>
          <a:ln>
            <a:noFill/>
          </a:ln>
        </p:spPr>
        <p:txBody>
          <a:bodyPr spcFirstLastPara="1" wrap="square" lIns="91425" tIns="91425" rIns="91425" bIns="91425" anchor="ctr" anchorCtr="0">
            <a:noAutofit/>
          </a:bodyPr>
          <a:lstStyle/>
          <a:p>
            <a:pPr marL="0" lvl="0" indent="0" algn="ctr">
              <a:spcBef>
                <a:spcPts val="0"/>
              </a:spcBef>
              <a:spcAft>
                <a:spcPts val="0"/>
              </a:spcAft>
              <a:buNone/>
            </a:pPr>
            <a:endParaRPr lang="da-DK" sz="2400">
              <a:latin typeface="Amatic SC"/>
              <a:ea typeface="Amatic SC"/>
              <a:cs typeface="Amatic SC"/>
              <a:sym typeface="Amatic SC"/>
            </a:endParaRPr>
          </a:p>
        </p:txBody>
      </p:sp>
      <p:sp>
        <p:nvSpPr>
          <p:cNvPr id="23" name="Google Shape;846;p29">
            <a:extLst>
              <a:ext uri="{FF2B5EF4-FFF2-40B4-BE49-F238E27FC236}">
                <a16:creationId xmlns:a16="http://schemas.microsoft.com/office/drawing/2014/main" id="{488F2B86-D27F-43EA-A9E0-B40CE7A6FB50}"/>
              </a:ext>
            </a:extLst>
          </p:cNvPr>
          <p:cNvSpPr/>
          <p:nvPr/>
        </p:nvSpPr>
        <p:spPr>
          <a:xfrm>
            <a:off x="0" y="370"/>
            <a:ext cx="11591636" cy="1019120"/>
          </a:xfrm>
          <a:prstGeom prst="homePlate">
            <a:avLst>
              <a:gd name="adj" fmla="val 50000"/>
            </a:avLst>
          </a:prstGeom>
          <a:solidFill>
            <a:schemeClr val="accent6"/>
          </a:solidFill>
          <a:ln>
            <a:noFill/>
          </a:ln>
        </p:spPr>
        <p:txBody>
          <a:bodyPr spcFirstLastPara="1" wrap="square" lIns="396000" tIns="91425" rIns="91425" bIns="91425" anchor="ctr" anchorCtr="0">
            <a:noAutofit/>
          </a:bodyPr>
          <a:lstStyle/>
          <a:p>
            <a:pPr marL="0" lvl="0" indent="0">
              <a:spcBef>
                <a:spcPts val="0"/>
              </a:spcBef>
              <a:spcAft>
                <a:spcPts val="0"/>
              </a:spcAft>
              <a:buNone/>
            </a:pPr>
            <a:endParaRPr lang="da-DK" sz="3600">
              <a:latin typeface="Amatic SC"/>
              <a:ea typeface="Amatic SC"/>
              <a:cs typeface="Amatic SC"/>
              <a:sym typeface="Amatic SC"/>
            </a:endParaRPr>
          </a:p>
        </p:txBody>
      </p:sp>
      <p:sp>
        <p:nvSpPr>
          <p:cNvPr id="24" name="Google Shape;843;p29">
            <a:extLst>
              <a:ext uri="{FF2B5EF4-FFF2-40B4-BE49-F238E27FC236}">
                <a16:creationId xmlns:a16="http://schemas.microsoft.com/office/drawing/2014/main" id="{F8828B6B-59CC-417B-9D3C-67A4ECCC3798}"/>
              </a:ext>
            </a:extLst>
          </p:cNvPr>
          <p:cNvSpPr/>
          <p:nvPr/>
        </p:nvSpPr>
        <p:spPr>
          <a:xfrm>
            <a:off x="11057971" y="0"/>
            <a:ext cx="1067334" cy="1019120"/>
          </a:xfrm>
          <a:prstGeom prst="chevron">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lang="da-DK" sz="3600">
              <a:latin typeface="Amatic SC"/>
              <a:ea typeface="Amatic SC"/>
              <a:cs typeface="Amatic SC"/>
              <a:sym typeface="Amatic SC"/>
            </a:endParaRPr>
          </a:p>
        </p:txBody>
      </p:sp>
      <p:sp>
        <p:nvSpPr>
          <p:cNvPr id="2" name="Title 1">
            <a:extLst>
              <a:ext uri="{FF2B5EF4-FFF2-40B4-BE49-F238E27FC236}">
                <a16:creationId xmlns:a16="http://schemas.microsoft.com/office/drawing/2014/main" id="{086C204E-F617-4773-80B1-4992F18DE87E}"/>
              </a:ext>
            </a:extLst>
          </p:cNvPr>
          <p:cNvSpPr>
            <a:spLocks noGrp="1"/>
          </p:cNvSpPr>
          <p:nvPr>
            <p:ph type="title"/>
          </p:nvPr>
        </p:nvSpPr>
        <p:spPr>
          <a:xfrm>
            <a:off x="182237" y="119575"/>
            <a:ext cx="11227162" cy="779969"/>
          </a:xfrm>
        </p:spPr>
        <p:txBody>
          <a:bodyPr vert="horz"/>
          <a:lstStyle/>
          <a:p>
            <a:pPr algn="ctr"/>
            <a:r>
              <a:rPr lang="da-DK" sz="4400" b="1">
                <a:solidFill>
                  <a:schemeClr val="tx1"/>
                </a:solidFill>
                <a:latin typeface="Amatic SC" panose="00000500000000000000" pitchFamily="2" charset="-79"/>
                <a:cs typeface="Amatic SC" panose="00000500000000000000" pitchFamily="2" charset="-79"/>
              </a:rPr>
              <a:t>Spørgeskemaundersøgelse blandt pædagogisk personale</a:t>
            </a:r>
          </a:p>
        </p:txBody>
      </p:sp>
      <p:pic>
        <p:nvPicPr>
          <p:cNvPr id="18" name="Graphic 17" descr="Clipboard with solid fill">
            <a:extLst>
              <a:ext uri="{FF2B5EF4-FFF2-40B4-BE49-F238E27FC236}">
                <a16:creationId xmlns:a16="http://schemas.microsoft.com/office/drawing/2014/main" id="{ED7215C1-3596-435E-BD0E-705EA32993A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2721" y="119575"/>
            <a:ext cx="678767" cy="678767"/>
          </a:xfrm>
          <a:prstGeom prst="rect">
            <a:avLst/>
          </a:prstGeom>
        </p:spPr>
      </p:pic>
      <p:sp>
        <p:nvSpPr>
          <p:cNvPr id="32" name="TextBox 31">
            <a:extLst>
              <a:ext uri="{FF2B5EF4-FFF2-40B4-BE49-F238E27FC236}">
                <a16:creationId xmlns:a16="http://schemas.microsoft.com/office/drawing/2014/main" id="{6FADC90D-C63E-4995-A315-394AAA3E1D8D}"/>
              </a:ext>
            </a:extLst>
          </p:cNvPr>
          <p:cNvSpPr txBox="1"/>
          <p:nvPr/>
        </p:nvSpPr>
        <p:spPr>
          <a:xfrm>
            <a:off x="1673155" y="1580659"/>
            <a:ext cx="8372275" cy="463169"/>
          </a:xfrm>
          <a:prstGeom prst="rect">
            <a:avLst/>
          </a:prstGeom>
          <a:solidFill>
            <a:schemeClr val="accent6"/>
          </a:solidFill>
          <a:ln w="28575">
            <a:solidFill>
              <a:schemeClr val="accent6"/>
            </a:solidFill>
          </a:ln>
        </p:spPr>
        <p:txBody>
          <a:bodyPr wrap="square" lIns="0" tIns="0" rIns="0" bIns="0" rtlCol="0" anchor="ctr">
            <a:noAutofit/>
          </a:bodyPr>
          <a:lstStyle/>
          <a:p>
            <a:pPr algn="ctr"/>
            <a:r>
              <a:rPr lang="da-DK" sz="2800" b="1">
                <a:latin typeface="Amatic SC" panose="00000500000000000000" pitchFamily="2" charset="-79"/>
                <a:cs typeface="Amatic SC" panose="00000500000000000000" pitchFamily="2" charset="-79"/>
              </a:rPr>
              <a:t>Tips og tricks til spørgeskemaundersøgelsen</a:t>
            </a:r>
            <a:endParaRPr lang="da-DK" sz="2400" b="1">
              <a:latin typeface="Amatic SC" panose="00000500000000000000" pitchFamily="2" charset="-79"/>
              <a:cs typeface="Amatic SC" panose="00000500000000000000" pitchFamily="2" charset="-79"/>
            </a:endParaRPr>
          </a:p>
        </p:txBody>
      </p:sp>
      <p:sp>
        <p:nvSpPr>
          <p:cNvPr id="33" name="Rectangle 32">
            <a:extLst>
              <a:ext uri="{FF2B5EF4-FFF2-40B4-BE49-F238E27FC236}">
                <a16:creationId xmlns:a16="http://schemas.microsoft.com/office/drawing/2014/main" id="{1797CD25-E47B-462D-9CDE-FDA73CBB813E}"/>
              </a:ext>
            </a:extLst>
          </p:cNvPr>
          <p:cNvSpPr/>
          <p:nvPr/>
        </p:nvSpPr>
        <p:spPr>
          <a:xfrm>
            <a:off x="1673156" y="2043828"/>
            <a:ext cx="8372273" cy="2631934"/>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endParaRPr lang="da-DK" sz="1600" noProof="0">
              <a:solidFill>
                <a:schemeClr val="tx1"/>
              </a:solidFill>
              <a:latin typeface="Quicksand" panose="020B0604020202020204" charset="0"/>
            </a:endParaRPr>
          </a:p>
        </p:txBody>
      </p:sp>
      <p:sp>
        <p:nvSpPr>
          <p:cNvPr id="34" name="TextBox 33">
            <a:extLst>
              <a:ext uri="{FF2B5EF4-FFF2-40B4-BE49-F238E27FC236}">
                <a16:creationId xmlns:a16="http://schemas.microsoft.com/office/drawing/2014/main" id="{4DA16978-08B8-44DE-AE66-A99A848C6160}"/>
              </a:ext>
            </a:extLst>
          </p:cNvPr>
          <p:cNvSpPr txBox="1"/>
          <p:nvPr/>
        </p:nvSpPr>
        <p:spPr>
          <a:xfrm>
            <a:off x="1926076" y="2371149"/>
            <a:ext cx="7898859" cy="1938992"/>
          </a:xfrm>
          <a:prstGeom prst="rect">
            <a:avLst/>
          </a:prstGeom>
          <a:noFill/>
        </p:spPr>
        <p:txBody>
          <a:bodyPr wrap="square" lIns="0" tIns="0" rIns="0" bIns="0" rtlCol="0">
            <a:spAutoFit/>
          </a:bodyPr>
          <a:lstStyle/>
          <a:p>
            <a:pPr marL="285750" indent="-285750">
              <a:buFont typeface="Wingdings" panose="05000000000000000000" pitchFamily="2" charset="2"/>
              <a:buChar char="ü"/>
            </a:pPr>
            <a:r>
              <a:rPr lang="da-DK" sz="1400" dirty="0">
                <a:latin typeface="Quicksand"/>
              </a:rPr>
              <a:t>Vi anbefaler, at I </a:t>
            </a:r>
            <a:r>
              <a:rPr lang="da-DK" sz="1400" b="1" dirty="0">
                <a:latin typeface="Quicksand"/>
              </a:rPr>
              <a:t>afsætter tid på et fælles møde </a:t>
            </a:r>
            <a:r>
              <a:rPr lang="da-DK" sz="1400" dirty="0">
                <a:latin typeface="Quicksand"/>
              </a:rPr>
              <a:t>til, at alle medarbejdere får mulighed for at besvare spørgeskemaet samtidigt.</a:t>
            </a:r>
          </a:p>
          <a:p>
            <a:pPr marL="285750" indent="-285750">
              <a:buFont typeface="Wingdings" panose="05000000000000000000" pitchFamily="2" charset="2"/>
              <a:buChar char="ü"/>
            </a:pPr>
            <a:endParaRPr lang="da-DK" sz="1400" dirty="0">
              <a:latin typeface="Quicksand"/>
            </a:endParaRPr>
          </a:p>
          <a:p>
            <a:pPr marL="285750" indent="-285750">
              <a:buFont typeface="Wingdings" panose="05000000000000000000" pitchFamily="2" charset="2"/>
              <a:buChar char="ü"/>
            </a:pPr>
            <a:r>
              <a:rPr lang="da-DK" sz="1400" dirty="0">
                <a:latin typeface="Quicksand"/>
              </a:rPr>
              <a:t>Spørgeskemaet tager ca. </a:t>
            </a:r>
            <a:r>
              <a:rPr lang="da-DK" sz="1400" b="1" dirty="0">
                <a:latin typeface="Quicksand"/>
              </a:rPr>
              <a:t>20 minutter </a:t>
            </a:r>
            <a:r>
              <a:rPr lang="da-DK" sz="1400" dirty="0">
                <a:latin typeface="Quicksand"/>
              </a:rPr>
              <a:t>at besvare, men afsæt gerne lidt længere, så der er god tid til at besvare skemaet i forskelligt tempo.</a:t>
            </a:r>
          </a:p>
          <a:p>
            <a:pPr marL="285750" indent="-285750">
              <a:buFont typeface="Wingdings" panose="05000000000000000000" pitchFamily="2" charset="2"/>
              <a:buChar char="ü"/>
            </a:pPr>
            <a:endParaRPr lang="da-DK" sz="1400" dirty="0">
              <a:latin typeface="Quicksand"/>
            </a:endParaRPr>
          </a:p>
          <a:p>
            <a:pPr marL="285750" indent="-285750">
              <a:buFont typeface="Wingdings" panose="05000000000000000000" pitchFamily="2" charset="2"/>
              <a:buChar char="ü"/>
            </a:pPr>
            <a:r>
              <a:rPr lang="da-DK" sz="1400" dirty="0">
                <a:latin typeface="Quicksand"/>
              </a:rPr>
              <a:t>Husk at have </a:t>
            </a:r>
            <a:r>
              <a:rPr lang="da-DK" sz="1400" b="1" dirty="0">
                <a:latin typeface="Quicksand"/>
              </a:rPr>
              <a:t>Uni-login-oplysninger</a:t>
            </a:r>
            <a:r>
              <a:rPr lang="da-DK" sz="1400" dirty="0">
                <a:latin typeface="Quicksand"/>
              </a:rPr>
              <a:t> klar ved besvarelse af spørgeskemaet.</a:t>
            </a:r>
          </a:p>
          <a:p>
            <a:pPr marL="285750" indent="-285750">
              <a:buFont typeface="Wingdings" panose="05000000000000000000" pitchFamily="2" charset="2"/>
              <a:buChar char="ü"/>
            </a:pPr>
            <a:endParaRPr lang="da-DK" sz="1400" dirty="0">
              <a:latin typeface="Quicksand"/>
            </a:endParaRPr>
          </a:p>
          <a:p>
            <a:endParaRPr lang="da-DK" sz="1400" dirty="0">
              <a:latin typeface="Quicksand"/>
            </a:endParaRPr>
          </a:p>
        </p:txBody>
      </p:sp>
    </p:spTree>
    <p:extLst>
      <p:ext uri="{BB962C8B-B14F-4D97-AF65-F5344CB8AC3E}">
        <p14:creationId xmlns:p14="http://schemas.microsoft.com/office/powerpoint/2010/main" val="2676015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94DFD4A-C58C-4389-9344-CB1D17580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494DFD4A-C58C-4389-9344-CB1D175806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Google Shape;994;p40">
            <a:extLst>
              <a:ext uri="{FF2B5EF4-FFF2-40B4-BE49-F238E27FC236}">
                <a16:creationId xmlns:a16="http://schemas.microsoft.com/office/drawing/2014/main" id="{04668915-09E4-41EE-82CA-960C056DB399}"/>
              </a:ext>
            </a:extLst>
          </p:cNvPr>
          <p:cNvSpPr txBox="1">
            <a:spLocks/>
          </p:cNvSpPr>
          <p:nvPr/>
        </p:nvSpPr>
        <p:spPr>
          <a:xfrm>
            <a:off x="0" y="0"/>
            <a:ext cx="12192000" cy="1684421"/>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1pPr>
            <a:lvl2pPr marR="0" lvl="1"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2pPr>
            <a:lvl3pPr marR="0" lvl="2"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3pPr>
            <a:lvl4pPr marR="0" lvl="3"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4pPr>
            <a:lvl5pPr marR="0" lvl="4"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5pPr>
            <a:lvl6pPr marR="0" lvl="5"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6pPr>
            <a:lvl7pPr marR="0" lvl="6"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7pPr>
            <a:lvl8pPr marR="0" lvl="7"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8pPr>
            <a:lvl9pPr marR="0" lvl="8"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9pPr>
          </a:lstStyle>
          <a:p>
            <a:pPr marL="0" marR="0" lvl="0" indent="0" algn="ctr" defTabSz="914400" rtl="0" eaLnBrk="1" fontAlgn="auto" latinLnBrk="0" hangingPunct="1">
              <a:lnSpc>
                <a:spcPct val="90000"/>
              </a:lnSpc>
              <a:spcBef>
                <a:spcPts val="0"/>
              </a:spcBef>
              <a:spcAft>
                <a:spcPts val="0"/>
              </a:spcAft>
              <a:buClr>
                <a:srgbClr val="273F68"/>
              </a:buClr>
              <a:buSzPts val="3000"/>
              <a:buFont typeface="Amatic SC"/>
              <a:buNone/>
              <a:tabLst/>
              <a:defRPr/>
            </a:pPr>
            <a:r>
              <a:rPr kumimoji="0" lang="da-DK" sz="6000" b="1" i="0" u="none" strike="noStrike" kern="0" cap="none" spc="0" normalizeH="0" baseline="0" noProof="0">
                <a:ln>
                  <a:noFill/>
                </a:ln>
                <a:solidFill>
                  <a:srgbClr val="273F68"/>
                </a:solidFill>
                <a:effectLst/>
                <a:uLnTx/>
                <a:uFillTx/>
                <a:latin typeface="Amatic SC"/>
                <a:cs typeface="Amatic SC"/>
                <a:sym typeface="Amatic SC"/>
              </a:rPr>
              <a:t>Eksempel på skolerapport</a:t>
            </a:r>
          </a:p>
        </p:txBody>
      </p:sp>
      <p:pic>
        <p:nvPicPr>
          <p:cNvPr id="17" name="Picture 16">
            <a:extLst>
              <a:ext uri="{FF2B5EF4-FFF2-40B4-BE49-F238E27FC236}">
                <a16:creationId xmlns:a16="http://schemas.microsoft.com/office/drawing/2014/main" id="{8EABD4F0-5885-7B62-B407-535DAFCF0D4D}"/>
              </a:ext>
            </a:extLst>
          </p:cNvPr>
          <p:cNvPicPr>
            <a:picLocks noChangeAspect="1"/>
          </p:cNvPicPr>
          <p:nvPr/>
        </p:nvPicPr>
        <p:blipFill>
          <a:blip r:embed="rId6"/>
          <a:stretch>
            <a:fillRect/>
          </a:stretch>
        </p:blipFill>
        <p:spPr>
          <a:xfrm>
            <a:off x="810310" y="1283098"/>
            <a:ext cx="10571380" cy="5169856"/>
          </a:xfrm>
          <a:prstGeom prst="rect">
            <a:avLst/>
          </a:prstGeom>
        </p:spPr>
      </p:pic>
    </p:spTree>
    <p:extLst>
      <p:ext uri="{BB962C8B-B14F-4D97-AF65-F5344CB8AC3E}">
        <p14:creationId xmlns:p14="http://schemas.microsoft.com/office/powerpoint/2010/main" val="641849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BBF6E3B-7DD0-4692-9F53-350096E175E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5" name="Object 4" hidden="1">
                        <a:extLst>
                          <a:ext uri="{FF2B5EF4-FFF2-40B4-BE49-F238E27FC236}">
                            <a16:creationId xmlns:a16="http://schemas.microsoft.com/office/drawing/2014/main" id="{ABBF6E3B-7DD0-4692-9F53-350096E175E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Google Shape;843;p29">
            <a:extLst>
              <a:ext uri="{FF2B5EF4-FFF2-40B4-BE49-F238E27FC236}">
                <a16:creationId xmlns:a16="http://schemas.microsoft.com/office/drawing/2014/main" id="{90AEFAD8-26C2-4357-8200-C7836A31699B}"/>
              </a:ext>
            </a:extLst>
          </p:cNvPr>
          <p:cNvSpPr/>
          <p:nvPr/>
        </p:nvSpPr>
        <p:spPr>
          <a:xfrm>
            <a:off x="11591637" y="-1"/>
            <a:ext cx="600363" cy="1019120"/>
          </a:xfrm>
          <a:prstGeom prst="rect">
            <a:avLst/>
          </a:prstGeom>
          <a:solidFill>
            <a:schemeClr val="accent4"/>
          </a:solidFill>
          <a:ln>
            <a:noFill/>
          </a:ln>
        </p:spPr>
        <p:txBody>
          <a:bodyPr spcFirstLastPara="1" wrap="square" lIns="91425" tIns="91425" rIns="91425" bIns="91425" anchor="ctr" anchorCtr="0">
            <a:noAutofit/>
          </a:bodyPr>
          <a:lstStyle/>
          <a:p>
            <a:pPr marL="0" lvl="0" indent="0" algn="ctr">
              <a:spcBef>
                <a:spcPts val="0"/>
              </a:spcBef>
              <a:spcAft>
                <a:spcPts val="0"/>
              </a:spcAft>
              <a:buNone/>
            </a:pPr>
            <a:endParaRPr lang="da-DK" sz="2400">
              <a:latin typeface="Amatic SC"/>
              <a:ea typeface="Amatic SC"/>
              <a:cs typeface="Amatic SC"/>
              <a:sym typeface="Amatic SC"/>
            </a:endParaRPr>
          </a:p>
        </p:txBody>
      </p:sp>
      <p:sp>
        <p:nvSpPr>
          <p:cNvPr id="9" name="Google Shape;846;p29">
            <a:extLst>
              <a:ext uri="{FF2B5EF4-FFF2-40B4-BE49-F238E27FC236}">
                <a16:creationId xmlns:a16="http://schemas.microsoft.com/office/drawing/2014/main" id="{D8F211BF-30A9-4208-9440-7305E183DD2D}"/>
              </a:ext>
            </a:extLst>
          </p:cNvPr>
          <p:cNvSpPr/>
          <p:nvPr/>
        </p:nvSpPr>
        <p:spPr>
          <a:xfrm>
            <a:off x="0" y="370"/>
            <a:ext cx="12125304" cy="1019120"/>
          </a:xfrm>
          <a:prstGeom prst="homePlate">
            <a:avLst>
              <a:gd name="adj" fmla="val 50000"/>
            </a:avLst>
          </a:prstGeom>
          <a:solidFill>
            <a:schemeClr val="accent5"/>
          </a:solidFill>
          <a:ln>
            <a:noFill/>
          </a:ln>
        </p:spPr>
        <p:txBody>
          <a:bodyPr spcFirstLastPara="1" wrap="square" lIns="396000" tIns="91425" rIns="91425" bIns="91425" anchor="ctr" anchorCtr="0">
            <a:noAutofit/>
          </a:bodyPr>
          <a:lstStyle/>
          <a:p>
            <a:pPr marL="0" lvl="0" indent="0">
              <a:spcBef>
                <a:spcPts val="0"/>
              </a:spcBef>
              <a:spcAft>
                <a:spcPts val="0"/>
              </a:spcAft>
              <a:buNone/>
            </a:pPr>
            <a:endParaRPr lang="da-DK" sz="3600">
              <a:latin typeface="Amatic SC"/>
              <a:ea typeface="Amatic SC"/>
              <a:cs typeface="Amatic SC"/>
              <a:sym typeface="Amatic SC"/>
            </a:endParaRPr>
          </a:p>
        </p:txBody>
      </p:sp>
      <p:sp>
        <p:nvSpPr>
          <p:cNvPr id="11" name="Title 1">
            <a:extLst>
              <a:ext uri="{FF2B5EF4-FFF2-40B4-BE49-F238E27FC236}">
                <a16:creationId xmlns:a16="http://schemas.microsoft.com/office/drawing/2014/main" id="{10A44325-23D7-46CD-BA06-0FCA7A3B6297}"/>
              </a:ext>
            </a:extLst>
          </p:cNvPr>
          <p:cNvSpPr txBox="1">
            <a:spLocks/>
          </p:cNvSpPr>
          <p:nvPr/>
        </p:nvSpPr>
        <p:spPr>
          <a:xfrm>
            <a:off x="449071" y="119574"/>
            <a:ext cx="11227162" cy="779969"/>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800" kern="1200">
                <a:solidFill>
                  <a:schemeClr val="tx2"/>
                </a:solidFill>
                <a:latin typeface="+mj-lt"/>
                <a:ea typeface="+mj-ea"/>
                <a:cs typeface="+mj-cs"/>
              </a:defRPr>
            </a:lvl1pPr>
          </a:lstStyle>
          <a:p>
            <a:pPr algn="ctr"/>
            <a:r>
              <a:rPr lang="da-DK" sz="4400" b="1" err="1">
                <a:solidFill>
                  <a:schemeClr val="tx1"/>
                </a:solidFill>
                <a:latin typeface="Amatic SC" panose="00000500000000000000" pitchFamily="2" charset="-79"/>
                <a:cs typeface="Amatic SC" panose="00000500000000000000" pitchFamily="2" charset="-79"/>
              </a:rPr>
              <a:t>Casebesøg</a:t>
            </a:r>
            <a:r>
              <a:rPr lang="da-DK" sz="4400" b="1">
                <a:solidFill>
                  <a:schemeClr val="tx1"/>
                </a:solidFill>
                <a:latin typeface="Amatic SC" panose="00000500000000000000" pitchFamily="2" charset="-79"/>
                <a:cs typeface="Amatic SC" panose="00000500000000000000" pitchFamily="2" charset="-79"/>
              </a:rPr>
              <a:t> på udvalgte skoler</a:t>
            </a:r>
          </a:p>
        </p:txBody>
      </p:sp>
      <p:sp>
        <p:nvSpPr>
          <p:cNvPr id="14" name="Google Shape;843;p29">
            <a:extLst>
              <a:ext uri="{FF2B5EF4-FFF2-40B4-BE49-F238E27FC236}">
                <a16:creationId xmlns:a16="http://schemas.microsoft.com/office/drawing/2014/main" id="{335D332F-DF4D-40EF-9F89-8D085A289F99}"/>
              </a:ext>
            </a:extLst>
          </p:cNvPr>
          <p:cNvSpPr/>
          <p:nvPr/>
        </p:nvSpPr>
        <p:spPr>
          <a:xfrm>
            <a:off x="66696" y="0"/>
            <a:ext cx="1067334" cy="1019120"/>
          </a:xfrm>
          <a:prstGeom prst="chevron">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lang="da-DK" sz="3600">
              <a:latin typeface="Amatic SC"/>
              <a:ea typeface="Amatic SC"/>
              <a:cs typeface="Amatic SC"/>
              <a:sym typeface="Amatic SC"/>
            </a:endParaRPr>
          </a:p>
        </p:txBody>
      </p:sp>
      <p:sp>
        <p:nvSpPr>
          <p:cNvPr id="15" name="Google Shape;843;p29">
            <a:extLst>
              <a:ext uri="{FF2B5EF4-FFF2-40B4-BE49-F238E27FC236}">
                <a16:creationId xmlns:a16="http://schemas.microsoft.com/office/drawing/2014/main" id="{352D8E8C-91A1-4D3F-B8A4-B963D3B7833D}"/>
              </a:ext>
            </a:extLst>
          </p:cNvPr>
          <p:cNvSpPr/>
          <p:nvPr/>
        </p:nvSpPr>
        <p:spPr>
          <a:xfrm>
            <a:off x="-14856" y="0"/>
            <a:ext cx="600363" cy="1019120"/>
          </a:xfrm>
          <a:prstGeom prst="rect">
            <a:avLst/>
          </a:prstGeom>
          <a:solidFill>
            <a:schemeClr val="accent6"/>
          </a:solidFill>
          <a:ln>
            <a:noFill/>
          </a:ln>
        </p:spPr>
        <p:txBody>
          <a:bodyPr spcFirstLastPara="1" wrap="square" lIns="91425" tIns="91425" rIns="91425" bIns="91425" anchor="ctr" anchorCtr="0">
            <a:noAutofit/>
          </a:bodyPr>
          <a:lstStyle/>
          <a:p>
            <a:pPr marL="0" lvl="0" indent="0" algn="ctr">
              <a:spcBef>
                <a:spcPts val="0"/>
              </a:spcBef>
              <a:spcAft>
                <a:spcPts val="0"/>
              </a:spcAft>
              <a:buNone/>
            </a:pPr>
            <a:endParaRPr lang="da-DK" sz="2400">
              <a:latin typeface="Amatic SC"/>
              <a:ea typeface="Amatic SC"/>
              <a:cs typeface="Amatic SC"/>
              <a:sym typeface="Amatic SC"/>
            </a:endParaRPr>
          </a:p>
        </p:txBody>
      </p:sp>
      <p:pic>
        <p:nvPicPr>
          <p:cNvPr id="17" name="Graphic 16" descr="Schoolhouse with solid fill">
            <a:extLst>
              <a:ext uri="{FF2B5EF4-FFF2-40B4-BE49-F238E27FC236}">
                <a16:creationId xmlns:a16="http://schemas.microsoft.com/office/drawing/2014/main" id="{104E16DC-DE10-474A-951D-EBF804D4C21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23108" y="-46195"/>
            <a:ext cx="914400" cy="914400"/>
          </a:xfrm>
          <a:prstGeom prst="rect">
            <a:avLst/>
          </a:prstGeom>
        </p:spPr>
      </p:pic>
      <p:sp>
        <p:nvSpPr>
          <p:cNvPr id="18" name="TextBox 17">
            <a:extLst>
              <a:ext uri="{FF2B5EF4-FFF2-40B4-BE49-F238E27FC236}">
                <a16:creationId xmlns:a16="http://schemas.microsoft.com/office/drawing/2014/main" id="{CE39AA97-4D19-424A-B2C7-FF4C20C02189}"/>
              </a:ext>
            </a:extLst>
          </p:cNvPr>
          <p:cNvSpPr txBox="1"/>
          <p:nvPr/>
        </p:nvSpPr>
        <p:spPr>
          <a:xfrm>
            <a:off x="652104" y="1861685"/>
            <a:ext cx="4860881" cy="463169"/>
          </a:xfrm>
          <a:prstGeom prst="rect">
            <a:avLst/>
          </a:prstGeom>
          <a:solidFill>
            <a:schemeClr val="accent5"/>
          </a:solidFill>
          <a:ln w="28575">
            <a:solidFill>
              <a:schemeClr val="accent5"/>
            </a:solidFill>
          </a:ln>
        </p:spPr>
        <p:txBody>
          <a:bodyPr wrap="square" lIns="0" tIns="0" rIns="0" bIns="0" rtlCol="0" anchor="ctr">
            <a:noAutofit/>
          </a:bodyPr>
          <a:lstStyle/>
          <a:p>
            <a:pPr algn="ctr"/>
            <a:r>
              <a:rPr lang="da-DK" sz="2800" b="1">
                <a:latin typeface="Amatic SC" panose="00000500000000000000" pitchFamily="2" charset="-79"/>
                <a:cs typeface="Amatic SC" panose="00000500000000000000" pitchFamily="2" charset="-79"/>
              </a:rPr>
              <a:t>Formålet med casebesøgene</a:t>
            </a:r>
            <a:endParaRPr lang="da-DK" sz="2400" b="1">
              <a:latin typeface="Amatic SC" panose="00000500000000000000" pitchFamily="2" charset="-79"/>
              <a:cs typeface="Amatic SC" panose="00000500000000000000" pitchFamily="2" charset="-79"/>
            </a:endParaRPr>
          </a:p>
        </p:txBody>
      </p:sp>
      <p:sp>
        <p:nvSpPr>
          <p:cNvPr id="19" name="Rectangle 18">
            <a:extLst>
              <a:ext uri="{FF2B5EF4-FFF2-40B4-BE49-F238E27FC236}">
                <a16:creationId xmlns:a16="http://schemas.microsoft.com/office/drawing/2014/main" id="{810ACAF7-694B-47CA-AE1A-F1D1D2FEA95A}"/>
              </a:ext>
            </a:extLst>
          </p:cNvPr>
          <p:cNvSpPr/>
          <p:nvPr/>
        </p:nvSpPr>
        <p:spPr>
          <a:xfrm>
            <a:off x="652104" y="2329173"/>
            <a:ext cx="4860881" cy="1099827"/>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endParaRPr lang="da-DK" sz="1600" noProof="0">
              <a:solidFill>
                <a:schemeClr val="tx1"/>
              </a:solidFill>
              <a:latin typeface="Quicksand" panose="020B0604020202020204" charset="0"/>
            </a:endParaRPr>
          </a:p>
        </p:txBody>
      </p:sp>
      <p:sp>
        <p:nvSpPr>
          <p:cNvPr id="20" name="TextBox 19">
            <a:extLst>
              <a:ext uri="{FF2B5EF4-FFF2-40B4-BE49-F238E27FC236}">
                <a16:creationId xmlns:a16="http://schemas.microsoft.com/office/drawing/2014/main" id="{1923FD27-E9DC-40D5-A4B1-EE2E259978AF}"/>
              </a:ext>
            </a:extLst>
          </p:cNvPr>
          <p:cNvSpPr txBox="1"/>
          <p:nvPr/>
        </p:nvSpPr>
        <p:spPr>
          <a:xfrm>
            <a:off x="812996" y="2464117"/>
            <a:ext cx="4552278" cy="738664"/>
          </a:xfrm>
          <a:prstGeom prst="rect">
            <a:avLst/>
          </a:prstGeom>
          <a:noFill/>
        </p:spPr>
        <p:txBody>
          <a:bodyPr wrap="square" lIns="0" tIns="0" rIns="0" bIns="0" rtlCol="0">
            <a:spAutoFit/>
          </a:bodyPr>
          <a:lstStyle/>
          <a:p>
            <a:r>
              <a:rPr lang="da-DK" sz="1600">
                <a:latin typeface="Quicksand"/>
              </a:rPr>
              <a:t>At opnå dybdegående indblik i de erfaringer, skolerne gør sig med udviklingen af varierende læringsmiljøer og følge forandringsprocesserne på tæt hold over tid.</a:t>
            </a:r>
          </a:p>
        </p:txBody>
      </p:sp>
      <p:sp>
        <p:nvSpPr>
          <p:cNvPr id="21" name="TextBox 20">
            <a:extLst>
              <a:ext uri="{FF2B5EF4-FFF2-40B4-BE49-F238E27FC236}">
                <a16:creationId xmlns:a16="http://schemas.microsoft.com/office/drawing/2014/main" id="{E7E73127-719C-481B-B67B-CCA16425E42B}"/>
              </a:ext>
            </a:extLst>
          </p:cNvPr>
          <p:cNvSpPr txBox="1"/>
          <p:nvPr/>
        </p:nvSpPr>
        <p:spPr>
          <a:xfrm>
            <a:off x="6062652" y="1837621"/>
            <a:ext cx="5443232" cy="4431983"/>
          </a:xfrm>
          <a:prstGeom prst="rect">
            <a:avLst/>
          </a:prstGeom>
          <a:noFill/>
        </p:spPr>
        <p:txBody>
          <a:bodyPr wrap="square" lIns="0" tIns="0" rIns="0" bIns="0" rtlCol="0">
            <a:spAutoFit/>
          </a:bodyPr>
          <a:lstStyle/>
          <a:p>
            <a:pPr marL="285750" indent="-285750">
              <a:buFont typeface="Arial" panose="020B0604020202020204" pitchFamily="34" charset="0"/>
              <a:buChar char="•"/>
            </a:pPr>
            <a:r>
              <a:rPr lang="da-DK" sz="1600">
                <a:latin typeface="Quicksand"/>
              </a:rPr>
              <a:t>Casebesøgene gennemføres i løbet af perioden </a:t>
            </a:r>
            <a:r>
              <a:rPr lang="da-DK" sz="1600" b="1">
                <a:latin typeface="Quicksand"/>
              </a:rPr>
              <a:t>april-maj </a:t>
            </a:r>
            <a:r>
              <a:rPr lang="da-DK" sz="1600">
                <a:latin typeface="Quicksand"/>
              </a:rPr>
              <a:t>tre gange i løbet af projektperioden (forår 2023, forår 2024 og forår 2025).</a:t>
            </a:r>
          </a:p>
          <a:p>
            <a:endParaRPr lang="da-DK" sz="1600">
              <a:latin typeface="Quicksand"/>
            </a:endParaRPr>
          </a:p>
          <a:p>
            <a:pPr marL="285750" indent="-285750">
              <a:buFont typeface="Arial" panose="020B0604020202020204" pitchFamily="34" charset="0"/>
              <a:buChar char="•"/>
            </a:pPr>
            <a:r>
              <a:rPr lang="da-DK" sz="1600">
                <a:latin typeface="Quicksand"/>
              </a:rPr>
              <a:t>I samarbejde med forvaltningen er </a:t>
            </a:r>
            <a:r>
              <a:rPr lang="da-DK" sz="1600" b="1">
                <a:latin typeface="Quicksand"/>
              </a:rPr>
              <a:t>6 kommuner </a:t>
            </a:r>
            <a:r>
              <a:rPr lang="da-DK" sz="1600">
                <a:latin typeface="Quicksand"/>
              </a:rPr>
              <a:t>udvalgt til at deltage i casebesøg i 2023. I hver kommune vil der gennemføres to dages besøg af konsulenter fra Rambøll.</a:t>
            </a:r>
          </a:p>
          <a:p>
            <a:pPr marL="285750" indent="-285750">
              <a:buFont typeface="Arial" panose="020B0604020202020204" pitchFamily="34" charset="0"/>
              <a:buChar char="•"/>
            </a:pPr>
            <a:endParaRPr lang="da-DK" sz="1600">
              <a:latin typeface="Quicksand"/>
            </a:endParaRPr>
          </a:p>
          <a:p>
            <a:pPr marL="285750" indent="-285750">
              <a:buFont typeface="Arial" panose="020B0604020202020204" pitchFamily="34" charset="0"/>
              <a:buChar char="•"/>
            </a:pPr>
            <a:r>
              <a:rPr lang="da-DK" sz="1600">
                <a:latin typeface="Quicksand"/>
              </a:rPr>
              <a:t>Jeres skole vil modtage nærmere information om aktiviteterne på casebesøgene, såfremt I er udvalgt til at deltage i disse aktiviteter. Aktiviteterne vil bestå af: </a:t>
            </a:r>
          </a:p>
          <a:p>
            <a:pPr marL="742950" lvl="1" indent="-285750">
              <a:buFont typeface="Arial" panose="020B0604020202020204" pitchFamily="34" charset="0"/>
              <a:buChar char="•"/>
            </a:pPr>
            <a:r>
              <a:rPr lang="da-DK" sz="1600">
                <a:latin typeface="Quicksand"/>
              </a:rPr>
              <a:t>Interviews med udvalgte elever</a:t>
            </a:r>
          </a:p>
          <a:p>
            <a:pPr marL="742950" lvl="1" indent="-285750">
              <a:buFont typeface="Arial" panose="020B0604020202020204" pitchFamily="34" charset="0"/>
              <a:buChar char="•"/>
            </a:pPr>
            <a:r>
              <a:rPr lang="da-DK" sz="1600">
                <a:latin typeface="Quicksand"/>
              </a:rPr>
              <a:t>Interviews med udvalgt pædagogisk personale </a:t>
            </a:r>
          </a:p>
          <a:p>
            <a:pPr marL="742950" lvl="1" indent="-285750">
              <a:buFont typeface="Arial" panose="020B0604020202020204" pitchFamily="34" charset="0"/>
              <a:buChar char="•"/>
            </a:pPr>
            <a:r>
              <a:rPr lang="da-DK" sz="1600">
                <a:latin typeface="Quicksand"/>
              </a:rPr>
              <a:t>Interviews med udvalgte vejledere</a:t>
            </a:r>
          </a:p>
          <a:p>
            <a:pPr marL="742950" lvl="1" indent="-285750">
              <a:buFont typeface="Arial" panose="020B0604020202020204" pitchFamily="34" charset="0"/>
              <a:buChar char="•"/>
            </a:pPr>
            <a:r>
              <a:rPr lang="da-DK" sz="1600">
                <a:latin typeface="Quicksand"/>
              </a:rPr>
              <a:t>Interviews med ledere</a:t>
            </a:r>
          </a:p>
          <a:p>
            <a:pPr marL="742950" lvl="1" indent="-285750">
              <a:buFont typeface="Arial" panose="020B0604020202020204" pitchFamily="34" charset="0"/>
              <a:buChar char="•"/>
            </a:pPr>
            <a:endParaRPr lang="da-DK" sz="1600">
              <a:latin typeface="Quicksand"/>
            </a:endParaRPr>
          </a:p>
          <a:p>
            <a:pPr marL="285750" indent="-285750">
              <a:buFont typeface="Arial" panose="020B0604020202020204" pitchFamily="34" charset="0"/>
              <a:buChar char="•"/>
            </a:pPr>
            <a:endParaRPr lang="da-DK" sz="1600">
              <a:latin typeface="Quicksand"/>
            </a:endParaRPr>
          </a:p>
          <a:p>
            <a:pPr marL="285750" indent="-285750">
              <a:buFont typeface="Arial" panose="020B0604020202020204" pitchFamily="34" charset="0"/>
              <a:buChar char="•"/>
            </a:pPr>
            <a:endParaRPr lang="da-DK" sz="1600">
              <a:latin typeface="Quicksand"/>
            </a:endParaRPr>
          </a:p>
        </p:txBody>
      </p:sp>
      <p:sp>
        <p:nvSpPr>
          <p:cNvPr id="2" name="TextBox 1">
            <a:extLst>
              <a:ext uri="{FF2B5EF4-FFF2-40B4-BE49-F238E27FC236}">
                <a16:creationId xmlns:a16="http://schemas.microsoft.com/office/drawing/2014/main" id="{160246C5-0568-2E16-7455-20C819143FF8}"/>
              </a:ext>
            </a:extLst>
          </p:cNvPr>
          <p:cNvSpPr txBox="1"/>
          <p:nvPr/>
        </p:nvSpPr>
        <p:spPr>
          <a:xfrm>
            <a:off x="652103" y="4149560"/>
            <a:ext cx="4860881" cy="1403515"/>
          </a:xfrm>
          <a:prstGeom prst="rect">
            <a:avLst/>
          </a:prstGeom>
          <a:solidFill>
            <a:schemeClr val="accent5"/>
          </a:solidFill>
          <a:ln w="28575">
            <a:solidFill>
              <a:schemeClr val="accent5"/>
            </a:solidFill>
          </a:ln>
        </p:spPr>
        <p:txBody>
          <a:bodyPr wrap="square" lIns="0" tIns="0" rIns="0" bIns="0" rtlCol="0" anchor="ctr">
            <a:noAutofit/>
          </a:bodyPr>
          <a:lstStyle/>
          <a:p>
            <a:pPr algn="ctr"/>
            <a:r>
              <a:rPr lang="da-DK" sz="2800" b="1">
                <a:latin typeface="Amatic SC" panose="00000500000000000000" pitchFamily="2" charset="-79"/>
                <a:cs typeface="Amatic SC" panose="00000500000000000000" pitchFamily="2" charset="-79"/>
              </a:rPr>
              <a:t>Følgende kommuner er udvalgt i 2023: </a:t>
            </a:r>
          </a:p>
          <a:p>
            <a:pPr algn="ctr"/>
            <a:r>
              <a:rPr lang="da-DK" sz="1200">
                <a:latin typeface="Quicksand" panose="020B0604020202020204"/>
                <a:cs typeface="Amatic SC" panose="00000500000000000000" pitchFamily="2" charset="-79"/>
              </a:rPr>
              <a:t>Morsø, Brønderslev, Aalborg, Hjørring, Vesthimmerland og Jammerbugt</a:t>
            </a:r>
          </a:p>
          <a:p>
            <a:pPr algn="ctr"/>
            <a:endParaRPr lang="da-DK" sz="1200">
              <a:latin typeface="Quicksand" panose="020B0604020202020204"/>
              <a:cs typeface="Amatic SC" panose="00000500000000000000" pitchFamily="2" charset="-79"/>
            </a:endParaRPr>
          </a:p>
          <a:p>
            <a:pPr algn="ctr"/>
            <a:endParaRPr lang="da-DK" sz="1200">
              <a:latin typeface="Quicksand" panose="020B0604020202020204"/>
              <a:cs typeface="Amatic SC" panose="00000500000000000000" pitchFamily="2" charset="-79"/>
            </a:endParaRPr>
          </a:p>
          <a:p>
            <a:pPr algn="ctr"/>
            <a:r>
              <a:rPr lang="da-DK" sz="1100" i="1">
                <a:latin typeface="Quicksand" panose="020B0604020202020204"/>
                <a:cs typeface="Amatic SC" panose="00000500000000000000" pitchFamily="2" charset="-79"/>
              </a:rPr>
              <a:t>Det vil variere fra år til år, hvilke kommuner der skal deltage i casebesøg. </a:t>
            </a:r>
          </a:p>
        </p:txBody>
      </p:sp>
    </p:spTree>
    <p:extLst>
      <p:ext uri="{BB962C8B-B14F-4D97-AF65-F5344CB8AC3E}">
        <p14:creationId xmlns:p14="http://schemas.microsoft.com/office/powerpoint/2010/main" val="485284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217B5F2-F4F7-44E7-9DD7-8E58C4E9F58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5" name="Object 4" hidden="1">
                        <a:extLst>
                          <a:ext uri="{FF2B5EF4-FFF2-40B4-BE49-F238E27FC236}">
                            <a16:creationId xmlns:a16="http://schemas.microsoft.com/office/drawing/2014/main" id="{4217B5F2-F4F7-44E7-9DD7-8E58C4E9F58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Google Shape;843;p29">
            <a:extLst>
              <a:ext uri="{FF2B5EF4-FFF2-40B4-BE49-F238E27FC236}">
                <a16:creationId xmlns:a16="http://schemas.microsoft.com/office/drawing/2014/main" id="{DFBE1B6A-EDED-46E9-8CE2-85A83E81BB0F}"/>
              </a:ext>
            </a:extLst>
          </p:cNvPr>
          <p:cNvSpPr/>
          <p:nvPr/>
        </p:nvSpPr>
        <p:spPr>
          <a:xfrm>
            <a:off x="11591637" y="-1"/>
            <a:ext cx="600363" cy="1019120"/>
          </a:xfrm>
          <a:prstGeom prst="rect">
            <a:avLst/>
          </a:prstGeom>
          <a:solidFill>
            <a:schemeClr val="accent4"/>
          </a:solidFill>
          <a:ln>
            <a:noFill/>
          </a:ln>
        </p:spPr>
        <p:txBody>
          <a:bodyPr spcFirstLastPara="1" wrap="square" lIns="91425" tIns="91425" rIns="91425" bIns="91425" anchor="ctr" anchorCtr="0">
            <a:noAutofit/>
          </a:bodyPr>
          <a:lstStyle/>
          <a:p>
            <a:pPr marL="0" lvl="0" indent="0" algn="ctr">
              <a:spcBef>
                <a:spcPts val="0"/>
              </a:spcBef>
              <a:spcAft>
                <a:spcPts val="0"/>
              </a:spcAft>
              <a:buNone/>
            </a:pPr>
            <a:endParaRPr lang="da-DK" sz="2400">
              <a:latin typeface="Amatic SC"/>
              <a:ea typeface="Amatic SC"/>
              <a:cs typeface="Amatic SC"/>
              <a:sym typeface="Amatic SC"/>
            </a:endParaRPr>
          </a:p>
        </p:txBody>
      </p:sp>
      <p:sp>
        <p:nvSpPr>
          <p:cNvPr id="7" name="Google Shape;846;p29">
            <a:extLst>
              <a:ext uri="{FF2B5EF4-FFF2-40B4-BE49-F238E27FC236}">
                <a16:creationId xmlns:a16="http://schemas.microsoft.com/office/drawing/2014/main" id="{6EB98430-6FE2-4C8E-870C-A26F11572EAE}"/>
              </a:ext>
            </a:extLst>
          </p:cNvPr>
          <p:cNvSpPr/>
          <p:nvPr/>
        </p:nvSpPr>
        <p:spPr>
          <a:xfrm>
            <a:off x="0" y="370"/>
            <a:ext cx="12125304" cy="1019120"/>
          </a:xfrm>
          <a:prstGeom prst="homePlate">
            <a:avLst>
              <a:gd name="adj" fmla="val 50000"/>
            </a:avLst>
          </a:prstGeom>
          <a:solidFill>
            <a:schemeClr val="accent4"/>
          </a:solidFill>
          <a:ln>
            <a:noFill/>
          </a:ln>
        </p:spPr>
        <p:txBody>
          <a:bodyPr spcFirstLastPara="1" wrap="square" lIns="396000" tIns="91425" rIns="91425" bIns="91425" anchor="ctr" anchorCtr="0">
            <a:noAutofit/>
          </a:bodyPr>
          <a:lstStyle/>
          <a:p>
            <a:pPr marL="0" lvl="0" indent="0">
              <a:spcBef>
                <a:spcPts val="0"/>
              </a:spcBef>
              <a:spcAft>
                <a:spcPts val="0"/>
              </a:spcAft>
              <a:buNone/>
            </a:pPr>
            <a:endParaRPr lang="da-DK" sz="3600">
              <a:latin typeface="Amatic SC"/>
              <a:ea typeface="Amatic SC"/>
              <a:cs typeface="Amatic SC"/>
              <a:sym typeface="Amatic SC"/>
            </a:endParaRPr>
          </a:p>
        </p:txBody>
      </p:sp>
      <p:sp>
        <p:nvSpPr>
          <p:cNvPr id="8" name="Title 1">
            <a:extLst>
              <a:ext uri="{FF2B5EF4-FFF2-40B4-BE49-F238E27FC236}">
                <a16:creationId xmlns:a16="http://schemas.microsoft.com/office/drawing/2014/main" id="{DE1F2D89-3E72-4838-B639-221ABCFE0485}"/>
              </a:ext>
            </a:extLst>
          </p:cNvPr>
          <p:cNvSpPr txBox="1">
            <a:spLocks/>
          </p:cNvSpPr>
          <p:nvPr/>
        </p:nvSpPr>
        <p:spPr>
          <a:xfrm>
            <a:off x="182237" y="119575"/>
            <a:ext cx="11227162" cy="779969"/>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800" kern="1200">
                <a:solidFill>
                  <a:schemeClr val="tx2"/>
                </a:solidFill>
                <a:latin typeface="+mj-lt"/>
                <a:ea typeface="+mj-ea"/>
                <a:cs typeface="+mj-cs"/>
              </a:defRPr>
            </a:lvl1pPr>
          </a:lstStyle>
          <a:p>
            <a:pPr algn="ctr"/>
            <a:r>
              <a:rPr lang="da-DK" sz="4400" b="1">
                <a:solidFill>
                  <a:schemeClr val="tx1"/>
                </a:solidFill>
                <a:latin typeface="Amatic SC" panose="00000500000000000000" pitchFamily="2" charset="-79"/>
                <a:cs typeface="Amatic SC" panose="00000500000000000000" pitchFamily="2" charset="-79"/>
              </a:rPr>
              <a:t>Dialogværktøjer</a:t>
            </a:r>
          </a:p>
        </p:txBody>
      </p:sp>
      <p:sp>
        <p:nvSpPr>
          <p:cNvPr id="9" name="Google Shape;843;p29">
            <a:extLst>
              <a:ext uri="{FF2B5EF4-FFF2-40B4-BE49-F238E27FC236}">
                <a16:creationId xmlns:a16="http://schemas.microsoft.com/office/drawing/2014/main" id="{24170802-96D1-44F6-842D-69456B141B3F}"/>
              </a:ext>
            </a:extLst>
          </p:cNvPr>
          <p:cNvSpPr/>
          <p:nvPr/>
        </p:nvSpPr>
        <p:spPr>
          <a:xfrm>
            <a:off x="66696" y="0"/>
            <a:ext cx="1067334" cy="1019120"/>
          </a:xfrm>
          <a:prstGeom prst="chevron">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lang="da-DK" sz="3600">
              <a:latin typeface="Amatic SC"/>
              <a:ea typeface="Amatic SC"/>
              <a:cs typeface="Amatic SC"/>
              <a:sym typeface="Amatic SC"/>
            </a:endParaRPr>
          </a:p>
        </p:txBody>
      </p:sp>
      <p:sp>
        <p:nvSpPr>
          <p:cNvPr id="10" name="Google Shape;843;p29">
            <a:extLst>
              <a:ext uri="{FF2B5EF4-FFF2-40B4-BE49-F238E27FC236}">
                <a16:creationId xmlns:a16="http://schemas.microsoft.com/office/drawing/2014/main" id="{3B5F9AAC-6951-440F-8B61-B8F9AF33A22E}"/>
              </a:ext>
            </a:extLst>
          </p:cNvPr>
          <p:cNvSpPr/>
          <p:nvPr/>
        </p:nvSpPr>
        <p:spPr>
          <a:xfrm>
            <a:off x="-14856" y="0"/>
            <a:ext cx="600363" cy="1019120"/>
          </a:xfrm>
          <a:prstGeom prst="rect">
            <a:avLst/>
          </a:prstGeom>
          <a:solidFill>
            <a:schemeClr val="accent6"/>
          </a:solidFill>
          <a:ln>
            <a:noFill/>
          </a:ln>
        </p:spPr>
        <p:txBody>
          <a:bodyPr spcFirstLastPara="1" wrap="square" lIns="91425" tIns="91425" rIns="91425" bIns="91425" anchor="ctr" anchorCtr="0">
            <a:noAutofit/>
          </a:bodyPr>
          <a:lstStyle/>
          <a:p>
            <a:pPr marL="0" lvl="0" indent="0" algn="ctr">
              <a:spcBef>
                <a:spcPts val="0"/>
              </a:spcBef>
              <a:spcAft>
                <a:spcPts val="0"/>
              </a:spcAft>
              <a:buNone/>
            </a:pPr>
            <a:endParaRPr lang="da-DK" sz="2400">
              <a:latin typeface="Amatic SC"/>
              <a:ea typeface="Amatic SC"/>
              <a:cs typeface="Amatic SC"/>
              <a:sym typeface="Amatic SC"/>
            </a:endParaRPr>
          </a:p>
        </p:txBody>
      </p:sp>
      <p:sp>
        <p:nvSpPr>
          <p:cNvPr id="14" name="Google Shape;843;p29">
            <a:extLst>
              <a:ext uri="{FF2B5EF4-FFF2-40B4-BE49-F238E27FC236}">
                <a16:creationId xmlns:a16="http://schemas.microsoft.com/office/drawing/2014/main" id="{17149352-9874-463E-928C-05A7F97934CB}"/>
              </a:ext>
            </a:extLst>
          </p:cNvPr>
          <p:cNvSpPr/>
          <p:nvPr/>
        </p:nvSpPr>
        <p:spPr>
          <a:xfrm>
            <a:off x="615219" y="0"/>
            <a:ext cx="1067334" cy="1019120"/>
          </a:xfrm>
          <a:prstGeom prst="chevron">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lang="da-DK" sz="3600">
              <a:latin typeface="Amatic SC"/>
              <a:ea typeface="Amatic SC"/>
              <a:cs typeface="Amatic SC"/>
              <a:sym typeface="Amatic SC"/>
            </a:endParaRPr>
          </a:p>
        </p:txBody>
      </p:sp>
      <p:pic>
        <p:nvPicPr>
          <p:cNvPr id="16" name="Content Placeholder 15" descr="Customer review with solid fill">
            <a:extLst>
              <a:ext uri="{FF2B5EF4-FFF2-40B4-BE49-F238E27FC236}">
                <a16:creationId xmlns:a16="http://schemas.microsoft.com/office/drawing/2014/main" id="{8824E3B1-8472-4AC6-A345-4129D4124971}"/>
              </a:ext>
            </a:extLst>
          </p:cNvPr>
          <p:cNvPicPr>
            <a:picLocks noGrp="1" noChangeAspect="1"/>
          </p:cNvPicPr>
          <p:nvPr>
            <p:ph idx="1"/>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21476" y="52359"/>
            <a:ext cx="914400" cy="914400"/>
          </a:xfrm>
        </p:spPr>
      </p:pic>
      <p:sp>
        <p:nvSpPr>
          <p:cNvPr id="17" name="TextBox 16">
            <a:extLst>
              <a:ext uri="{FF2B5EF4-FFF2-40B4-BE49-F238E27FC236}">
                <a16:creationId xmlns:a16="http://schemas.microsoft.com/office/drawing/2014/main" id="{D18898B6-B05E-447D-A66C-ECF756CF54F6}"/>
              </a:ext>
            </a:extLst>
          </p:cNvPr>
          <p:cNvSpPr txBox="1"/>
          <p:nvPr/>
        </p:nvSpPr>
        <p:spPr>
          <a:xfrm>
            <a:off x="652104" y="1837621"/>
            <a:ext cx="4860881" cy="463169"/>
          </a:xfrm>
          <a:prstGeom prst="rect">
            <a:avLst/>
          </a:prstGeom>
          <a:solidFill>
            <a:schemeClr val="accent4"/>
          </a:solidFill>
          <a:ln w="28575">
            <a:solidFill>
              <a:schemeClr val="accent4"/>
            </a:solidFill>
          </a:ln>
        </p:spPr>
        <p:txBody>
          <a:bodyPr wrap="square" lIns="0" tIns="0" rIns="0" bIns="0" rtlCol="0" anchor="ctr">
            <a:noAutofit/>
          </a:bodyPr>
          <a:lstStyle/>
          <a:p>
            <a:pPr algn="ctr"/>
            <a:r>
              <a:rPr lang="da-DK" sz="2800" b="1" dirty="0">
                <a:latin typeface="Amatic SC" panose="00000500000000000000" pitchFamily="2" charset="-79"/>
                <a:cs typeface="Amatic SC" panose="00000500000000000000" pitchFamily="2" charset="-79"/>
              </a:rPr>
              <a:t>Formålet med dialogværktøjerne</a:t>
            </a:r>
            <a:endParaRPr lang="da-DK" sz="2400" b="1" dirty="0">
              <a:latin typeface="Amatic SC" panose="00000500000000000000" pitchFamily="2" charset="-79"/>
              <a:cs typeface="Amatic SC" panose="00000500000000000000" pitchFamily="2" charset="-79"/>
            </a:endParaRPr>
          </a:p>
        </p:txBody>
      </p:sp>
      <p:sp>
        <p:nvSpPr>
          <p:cNvPr id="18" name="Rectangle 17">
            <a:extLst>
              <a:ext uri="{FF2B5EF4-FFF2-40B4-BE49-F238E27FC236}">
                <a16:creationId xmlns:a16="http://schemas.microsoft.com/office/drawing/2014/main" id="{EA78468F-E258-48AA-9048-3CCC211CB935}"/>
              </a:ext>
            </a:extLst>
          </p:cNvPr>
          <p:cNvSpPr/>
          <p:nvPr/>
        </p:nvSpPr>
        <p:spPr>
          <a:xfrm>
            <a:off x="652104" y="2329174"/>
            <a:ext cx="4860881" cy="1099826"/>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endParaRPr lang="da-DK" sz="1600" noProof="0">
              <a:solidFill>
                <a:schemeClr val="tx1"/>
              </a:solidFill>
              <a:latin typeface="Quicksand" panose="020B0604020202020204" charset="0"/>
            </a:endParaRPr>
          </a:p>
        </p:txBody>
      </p:sp>
      <p:sp>
        <p:nvSpPr>
          <p:cNvPr id="19" name="TextBox 18">
            <a:extLst>
              <a:ext uri="{FF2B5EF4-FFF2-40B4-BE49-F238E27FC236}">
                <a16:creationId xmlns:a16="http://schemas.microsoft.com/office/drawing/2014/main" id="{5D72530B-A363-4545-8632-1FFB3C39526F}"/>
              </a:ext>
            </a:extLst>
          </p:cNvPr>
          <p:cNvSpPr txBox="1"/>
          <p:nvPr/>
        </p:nvSpPr>
        <p:spPr>
          <a:xfrm>
            <a:off x="812996" y="2464117"/>
            <a:ext cx="4552278" cy="738664"/>
          </a:xfrm>
          <a:prstGeom prst="rect">
            <a:avLst/>
          </a:prstGeom>
          <a:noFill/>
        </p:spPr>
        <p:txBody>
          <a:bodyPr wrap="square" lIns="0" tIns="0" rIns="0" bIns="0" rtlCol="0">
            <a:spAutoFit/>
          </a:bodyPr>
          <a:lstStyle/>
          <a:p>
            <a:r>
              <a:rPr lang="da-DK" sz="1600" dirty="0">
                <a:latin typeface="Quicksand"/>
              </a:rPr>
              <a:t>At opnå et tæt indblik i pædagogisk personales og ledernes løbende arbejde med at udvikle og reflektere over praksis. </a:t>
            </a:r>
          </a:p>
        </p:txBody>
      </p:sp>
      <p:sp>
        <p:nvSpPr>
          <p:cNvPr id="20" name="TextBox 19">
            <a:extLst>
              <a:ext uri="{FF2B5EF4-FFF2-40B4-BE49-F238E27FC236}">
                <a16:creationId xmlns:a16="http://schemas.microsoft.com/office/drawing/2014/main" id="{C7D25A4A-01FC-446C-8AF8-DFD4F741B818}"/>
              </a:ext>
            </a:extLst>
          </p:cNvPr>
          <p:cNvSpPr txBox="1"/>
          <p:nvPr/>
        </p:nvSpPr>
        <p:spPr>
          <a:xfrm>
            <a:off x="6062652" y="1837621"/>
            <a:ext cx="5443232" cy="3939540"/>
          </a:xfrm>
          <a:prstGeom prst="rect">
            <a:avLst/>
          </a:prstGeom>
          <a:noFill/>
        </p:spPr>
        <p:txBody>
          <a:bodyPr wrap="square" lIns="0" tIns="0" rIns="0" bIns="0" rtlCol="0">
            <a:spAutoFit/>
          </a:bodyPr>
          <a:lstStyle/>
          <a:p>
            <a:pPr marL="285750" indent="-285750">
              <a:buFont typeface="Arial" panose="020B0604020202020204" pitchFamily="34" charset="0"/>
              <a:buChar char="•"/>
            </a:pPr>
            <a:r>
              <a:rPr lang="da-DK" sz="1600" dirty="0">
                <a:latin typeface="Quicksand"/>
              </a:rPr>
              <a:t>To dialogværktøjer; et målrettet </a:t>
            </a:r>
            <a:r>
              <a:rPr lang="da-DK" sz="1600" b="1" dirty="0">
                <a:latin typeface="Quicksand"/>
              </a:rPr>
              <a:t>pædagogisk personale/teams </a:t>
            </a:r>
            <a:r>
              <a:rPr lang="da-DK" sz="1600" dirty="0">
                <a:latin typeface="Quicksand"/>
              </a:rPr>
              <a:t>og et målrettet </a:t>
            </a:r>
            <a:r>
              <a:rPr lang="da-DK" sz="1600" b="1" dirty="0">
                <a:latin typeface="Quicksand"/>
              </a:rPr>
              <a:t>ledere</a:t>
            </a:r>
            <a:r>
              <a:rPr lang="da-DK" sz="1600" dirty="0">
                <a:latin typeface="Quicksand"/>
              </a:rPr>
              <a:t>. </a:t>
            </a:r>
          </a:p>
          <a:p>
            <a:pPr marL="285750" indent="-285750">
              <a:buFont typeface="Arial" panose="020B0604020202020204" pitchFamily="34" charset="0"/>
              <a:buChar char="•"/>
            </a:pPr>
            <a:endParaRPr lang="da-DK" sz="1600" dirty="0">
              <a:latin typeface="Quicksand"/>
            </a:endParaRPr>
          </a:p>
          <a:p>
            <a:pPr marL="285750" indent="-285750">
              <a:buFont typeface="Arial" panose="020B0604020202020204" pitchFamily="34" charset="0"/>
              <a:buChar char="•"/>
            </a:pPr>
            <a:r>
              <a:rPr lang="da-DK" sz="1600" dirty="0">
                <a:latin typeface="Quicksand"/>
              </a:rPr>
              <a:t>Hvert dialogværktøj består af en planche med fire øvelser, som I skal arbejde med på et udvalgt møde. I skal afsætte ca. 60 – 90 minutter til øvelserne.</a:t>
            </a:r>
          </a:p>
          <a:p>
            <a:pPr marL="285750" indent="-285750">
              <a:buFont typeface="Arial" panose="020B0604020202020204" pitchFamily="34" charset="0"/>
              <a:buChar char="•"/>
            </a:pPr>
            <a:endParaRPr lang="da-DK" sz="1600" dirty="0">
              <a:latin typeface="Quicksand"/>
            </a:endParaRPr>
          </a:p>
          <a:p>
            <a:pPr marL="285750" indent="-285750">
              <a:buFont typeface="Arial" panose="020B0604020202020204" pitchFamily="34" charset="0"/>
              <a:buChar char="•"/>
            </a:pPr>
            <a:r>
              <a:rPr lang="da-DK" sz="1600" dirty="0">
                <a:latin typeface="Quicksand"/>
              </a:rPr>
              <a:t>Dialogværktøjerne er tilgængelige for alle, men seks udvalgte skoler skal gennemføre dialogværktøjerne blandt ét team og én ledelse og sende lydfil af drøftelser til Rambøll efterfølgende. </a:t>
            </a:r>
          </a:p>
          <a:p>
            <a:pPr marL="285750" indent="-285750">
              <a:buFont typeface="Arial" panose="020B0604020202020204" pitchFamily="34" charset="0"/>
              <a:buChar char="•"/>
            </a:pPr>
            <a:endParaRPr lang="da-DK" sz="1600" dirty="0">
              <a:latin typeface="Quicksand"/>
            </a:endParaRPr>
          </a:p>
          <a:p>
            <a:pPr marL="285750" indent="-285750">
              <a:buFont typeface="Arial" panose="020B0604020202020204" pitchFamily="34" charset="0"/>
              <a:buChar char="•"/>
            </a:pPr>
            <a:r>
              <a:rPr lang="da-DK" sz="1600" dirty="0">
                <a:latin typeface="Quicksand"/>
              </a:rPr>
              <a:t>Dialogværktøjet sendes i fysiske eksemplarer til de skoler, som skal bidrage med refleksioner til Rambøll. </a:t>
            </a:r>
          </a:p>
          <a:p>
            <a:pPr marL="285750" indent="-285750">
              <a:buFont typeface="Arial" panose="020B0604020202020204" pitchFamily="34" charset="0"/>
              <a:buChar char="•"/>
            </a:pPr>
            <a:endParaRPr lang="da-DK" sz="1600" dirty="0">
              <a:latin typeface="Quicksand"/>
            </a:endParaRPr>
          </a:p>
          <a:p>
            <a:r>
              <a:rPr lang="da-DK" sz="1600" dirty="0">
                <a:latin typeface="Quicksand"/>
              </a:rPr>
              <a:t>  </a:t>
            </a:r>
          </a:p>
        </p:txBody>
      </p:sp>
      <p:sp>
        <p:nvSpPr>
          <p:cNvPr id="2" name="TextBox 1">
            <a:extLst>
              <a:ext uri="{FF2B5EF4-FFF2-40B4-BE49-F238E27FC236}">
                <a16:creationId xmlns:a16="http://schemas.microsoft.com/office/drawing/2014/main" id="{E89AD8A5-77F6-E295-9FCB-37538B86A403}"/>
              </a:ext>
            </a:extLst>
          </p:cNvPr>
          <p:cNvSpPr txBox="1"/>
          <p:nvPr/>
        </p:nvSpPr>
        <p:spPr>
          <a:xfrm>
            <a:off x="652104" y="3593870"/>
            <a:ext cx="4860881" cy="463169"/>
          </a:xfrm>
          <a:prstGeom prst="rect">
            <a:avLst/>
          </a:prstGeom>
          <a:solidFill>
            <a:schemeClr val="accent4"/>
          </a:solidFill>
          <a:ln w="28575">
            <a:solidFill>
              <a:schemeClr val="accent4"/>
            </a:solidFill>
          </a:ln>
        </p:spPr>
        <p:txBody>
          <a:bodyPr wrap="square" lIns="0" tIns="0" rIns="0" bIns="0" rtlCol="0" anchor="ctr">
            <a:noAutofit/>
          </a:bodyPr>
          <a:lstStyle/>
          <a:p>
            <a:pPr algn="ctr"/>
            <a:r>
              <a:rPr lang="da-DK" sz="2800" b="1" dirty="0">
                <a:latin typeface="Amatic SC" panose="00000500000000000000" pitchFamily="2" charset="-79"/>
                <a:cs typeface="Amatic SC" panose="00000500000000000000" pitchFamily="2" charset="-79"/>
              </a:rPr>
              <a:t>Hvad er et dialogværktøj?</a:t>
            </a:r>
            <a:endParaRPr lang="da-DK" sz="2400" b="1" dirty="0">
              <a:latin typeface="Amatic SC" panose="00000500000000000000" pitchFamily="2" charset="-79"/>
              <a:cs typeface="Amatic SC" panose="00000500000000000000" pitchFamily="2" charset="-79"/>
            </a:endParaRPr>
          </a:p>
        </p:txBody>
      </p:sp>
      <p:sp>
        <p:nvSpPr>
          <p:cNvPr id="4" name="Rectangle 3">
            <a:extLst>
              <a:ext uri="{FF2B5EF4-FFF2-40B4-BE49-F238E27FC236}">
                <a16:creationId xmlns:a16="http://schemas.microsoft.com/office/drawing/2014/main" id="{D2E9EE07-5FB5-0518-342C-FB2A9D45A551}"/>
              </a:ext>
            </a:extLst>
          </p:cNvPr>
          <p:cNvSpPr/>
          <p:nvPr/>
        </p:nvSpPr>
        <p:spPr>
          <a:xfrm>
            <a:off x="652104" y="4072453"/>
            <a:ext cx="4860881" cy="1704708"/>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endParaRPr lang="da-DK" sz="1600" noProof="0">
              <a:solidFill>
                <a:schemeClr val="tx1"/>
              </a:solidFill>
              <a:latin typeface="Quicksand" panose="020B0604020202020204" charset="0"/>
            </a:endParaRPr>
          </a:p>
        </p:txBody>
      </p:sp>
      <p:sp>
        <p:nvSpPr>
          <p:cNvPr id="11" name="TextBox 10">
            <a:extLst>
              <a:ext uri="{FF2B5EF4-FFF2-40B4-BE49-F238E27FC236}">
                <a16:creationId xmlns:a16="http://schemas.microsoft.com/office/drawing/2014/main" id="{6C1F7A01-B272-EADE-9B1B-979DF63ED2C1}"/>
              </a:ext>
            </a:extLst>
          </p:cNvPr>
          <p:cNvSpPr txBox="1"/>
          <p:nvPr/>
        </p:nvSpPr>
        <p:spPr>
          <a:xfrm>
            <a:off x="851927" y="4205373"/>
            <a:ext cx="4552278" cy="1477328"/>
          </a:xfrm>
          <a:prstGeom prst="rect">
            <a:avLst/>
          </a:prstGeom>
          <a:noFill/>
        </p:spPr>
        <p:txBody>
          <a:bodyPr wrap="square" lIns="0" tIns="0" rIns="0" bIns="0" rtlCol="0">
            <a:spAutoFit/>
          </a:bodyPr>
          <a:lstStyle/>
          <a:p>
            <a:r>
              <a:rPr lang="da-DK" sz="1600" dirty="0">
                <a:latin typeface="Quicksand"/>
              </a:rPr>
              <a:t>Et dialogværktøj er en planche med fire øvelser, som skal understøtte refleksion i teamet over det igangværende arbejde med at udvikle varierende læringsmiljøer, der skaber deltagelsesmuligheder for alle. Dialogværktøjet indeholder foruden planchen en guide til, hvordan hver øvelse skal gennemføres. </a:t>
            </a:r>
          </a:p>
        </p:txBody>
      </p:sp>
    </p:spTree>
    <p:extLst>
      <p:ext uri="{BB962C8B-B14F-4D97-AF65-F5344CB8AC3E}">
        <p14:creationId xmlns:p14="http://schemas.microsoft.com/office/powerpoint/2010/main" val="36806442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lank">
  <a:themeElements>
    <a:clrScheme name="Playful colors">
      <a:dk1>
        <a:srgbClr val="273F68"/>
      </a:dk1>
      <a:lt1>
        <a:srgbClr val="FFFFFF"/>
      </a:lt1>
      <a:dk2>
        <a:srgbClr val="7085AA"/>
      </a:dk2>
      <a:lt2>
        <a:srgbClr val="F4F7FA"/>
      </a:lt2>
      <a:accent1>
        <a:srgbClr val="4BD1DD"/>
      </a:accent1>
      <a:accent2>
        <a:srgbClr val="57C0EB"/>
      </a:accent2>
      <a:accent3>
        <a:srgbClr val="BD9ADD"/>
      </a:accent3>
      <a:accent4>
        <a:srgbClr val="F3805C"/>
      </a:accent4>
      <a:accent5>
        <a:srgbClr val="FFD11D"/>
      </a:accent5>
      <a:accent6>
        <a:srgbClr val="95D346"/>
      </a:accent6>
      <a:hlink>
        <a:srgbClr val="273F68"/>
      </a:hlink>
      <a:folHlink>
        <a:srgbClr val="6611CC"/>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Ramboll.potx" id="{9BA6AB70-38B9-4BF4-AD01-F22D546A6F4D}" vid="{AFF3D664-4A6E-4E38-81EF-08DD66B4B9C6}"/>
    </a:ext>
  </a:extLst>
</a:theme>
</file>

<file path=ppt/theme/theme2.xml><?xml version="1.0" encoding="utf-8"?>
<a:theme xmlns:a="http://schemas.openxmlformats.org/drawingml/2006/main" name="1_Blank">
  <a:themeElements>
    <a:clrScheme name="Ramboll 2021">
      <a:dk1>
        <a:srgbClr val="000000"/>
      </a:dk1>
      <a:lt1>
        <a:srgbClr val="FFFFFF"/>
      </a:lt1>
      <a:dk2>
        <a:srgbClr val="009DF0"/>
      </a:dk2>
      <a:lt2>
        <a:srgbClr val="273943"/>
      </a:lt2>
      <a:accent1>
        <a:srgbClr val="05326E"/>
      </a:accent1>
      <a:accent2>
        <a:srgbClr val="125A40"/>
      </a:accent2>
      <a:accent3>
        <a:srgbClr val="ADD095"/>
      </a:accent3>
      <a:accent4>
        <a:srgbClr val="62294B"/>
      </a:accent4>
      <a:accent5>
        <a:srgbClr val="FF8855"/>
      </a:accent5>
      <a:accent6>
        <a:srgbClr val="E3E1D8"/>
      </a:accent6>
      <a:hlink>
        <a:srgbClr val="009DF0"/>
      </a:hlink>
      <a:folHlink>
        <a:srgbClr val="CCEBFD"/>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Blank.potx" id="{900E3F7D-0F42-4127-A563-AB863FCD720C}" vid="{53CCD02C-91E1-4BFC-A1BE-18ED37431167}"/>
    </a:ext>
  </a:extLst>
</a:theme>
</file>

<file path=ppt/theme/theme3.xml><?xml version="1.0" encoding="utf-8"?>
<a:theme xmlns:a="http://schemas.openxmlformats.org/drawingml/2006/main" name="Office-tema">
  <a:themeElements>
    <a:clrScheme name="Kont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5e55e85-1091-41fc-8906-3ea787519063">
      <UserInfo>
        <DisplayName>Mia Rytter Lund</DisplayName>
        <AccountId>11</AccountId>
        <AccountType/>
      </UserInfo>
      <UserInfo>
        <DisplayName>Nikolaj Godsk Vestergaard</DisplayName>
        <AccountId>17</AccountId>
        <AccountType/>
      </UserInfo>
      <UserInfo>
        <DisplayName>Hanne Marie Holst Harboe</DisplayName>
        <AccountId>25</AccountId>
        <AccountType/>
      </UserInfo>
    </SharedWithUsers>
    <lcf76f155ced4ddcb4097134ff3c332f xmlns="1651cbcf-56d9-44f8-9145-fa4dc3f07b09">
      <Terms xmlns="http://schemas.microsoft.com/office/infopath/2007/PartnerControls"/>
    </lcf76f155ced4ddcb4097134ff3c332f>
    <TaxCatchAll xmlns="e5e55e85-1091-41fc-8906-3ea78751906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3777BC3FC4C50540BF69EA95AABBEFE1" ma:contentTypeVersion="14" ma:contentTypeDescription="Opret et nyt dokument." ma:contentTypeScope="" ma:versionID="c6c04db3cacbd66f55ed2a3a9dd390b9">
  <xsd:schema xmlns:xsd="http://www.w3.org/2001/XMLSchema" xmlns:xs="http://www.w3.org/2001/XMLSchema" xmlns:p="http://schemas.microsoft.com/office/2006/metadata/properties" xmlns:ns2="1651cbcf-56d9-44f8-9145-fa4dc3f07b09" xmlns:ns3="e5e55e85-1091-41fc-8906-3ea787519063" targetNamespace="http://schemas.microsoft.com/office/2006/metadata/properties" ma:root="true" ma:fieldsID="650a471a64541f1270d50d609e87260c" ns2:_="" ns3:_="">
    <xsd:import namespace="1651cbcf-56d9-44f8-9145-fa4dc3f07b09"/>
    <xsd:import namespace="e5e55e85-1091-41fc-8906-3ea78751906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51cbcf-56d9-44f8-9145-fa4dc3f07b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Billedmærker" ma:readOnly="false" ma:fieldId="{5cf76f15-5ced-4ddc-b409-7134ff3c332f}" ma:taxonomyMulti="true" ma:sspId="6e115677-f02f-49e2-a07c-4177104e56d8"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5e55e85-1091-41fc-8906-3ea78751906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a2a555b-7205-4dc3-903a-178741c687e8}" ma:internalName="TaxCatchAll" ma:showField="CatchAllData" ma:web="e5e55e85-1091-41fc-8906-3ea78751906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EFF8DE-3DB9-4F84-BF63-5977268658D3}">
  <ds:schemaRefs>
    <ds:schemaRef ds:uri="2878c695-2e5f-4fdb-8928-c23a94bfc9ba"/>
    <ds:schemaRef ds:uri="6001f91c-baf8-4b78-ad44-7f704f44ef8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D153CFF-5C71-4AE1-8E1D-1F92B2B8ED15}">
  <ds:schemaRefs>
    <ds:schemaRef ds:uri="http://schemas.microsoft.com/sharepoint/v3/contenttype/forms"/>
  </ds:schemaRefs>
</ds:datastoreItem>
</file>

<file path=customXml/itemProps3.xml><?xml version="1.0" encoding="utf-8"?>
<ds:datastoreItem xmlns:ds="http://schemas.openxmlformats.org/officeDocument/2006/customXml" ds:itemID="{579FB97F-B91C-4576-B504-423BAD810C5B}"/>
</file>

<file path=docProps/app.xml><?xml version="1.0" encoding="utf-8"?>
<Properties xmlns="http://schemas.openxmlformats.org/officeDocument/2006/extended-properties" xmlns:vt="http://schemas.openxmlformats.org/officeDocument/2006/docPropsVTypes">
  <Template>blank</Template>
  <TotalTime>98</TotalTime>
  <Words>1409</Words>
  <Application>Microsoft Office PowerPoint</Application>
  <PresentationFormat>Widescreen</PresentationFormat>
  <Paragraphs>158</Paragraphs>
  <Slides>12</Slides>
  <Notes>3</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12</vt:i4>
      </vt:variant>
    </vt:vector>
  </HeadingPairs>
  <TitlesOfParts>
    <vt:vector size="21" baseType="lpstr">
      <vt:lpstr>Amatic SC</vt:lpstr>
      <vt:lpstr>Arial</vt:lpstr>
      <vt:lpstr>Quicksand</vt:lpstr>
      <vt:lpstr>Short Stack</vt:lpstr>
      <vt:lpstr>Verdana</vt:lpstr>
      <vt:lpstr>Wingdings</vt:lpstr>
      <vt:lpstr>Blank</vt:lpstr>
      <vt:lpstr>1_Blank</vt:lpstr>
      <vt:lpstr>think-cell Slide</vt:lpstr>
      <vt:lpstr>PowerPoint Presentation</vt:lpstr>
      <vt:lpstr>PowerPoint Presentation</vt:lpstr>
      <vt:lpstr>Oversigt over evalueringens aktiviteter og tidsplan</vt:lpstr>
      <vt:lpstr>Spørgeskemaundersøgelse blandt pædagogisk personale</vt:lpstr>
      <vt:lpstr>Spørgeskemaundersøgelse blandt pædagogisk personale</vt:lpstr>
      <vt:lpstr>Spørgeskemaundersøgelse blandt pædagogisk personale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december 2022</dc:title>
  <dc:creator>Nikolaj Godsk Vestergaard</dc:creator>
  <cp:lastModifiedBy>Mia Rytter Lund</cp:lastModifiedBy>
  <cp:revision>1</cp:revision>
  <cp:lastPrinted>2022-12-14T14:16:49Z</cp:lastPrinted>
  <dcterms:created xsi:type="dcterms:W3CDTF">2022-11-28T10:19:23Z</dcterms:created>
  <dcterms:modified xsi:type="dcterms:W3CDTF">2023-02-03T11:33:46Z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0ea7001-5c24-4702-a3ac-e436ccb02747_Enabled">
    <vt:lpwstr>true</vt:lpwstr>
  </property>
  <property fmtid="{D5CDD505-2E9C-101B-9397-08002B2CF9AE}" pid="3" name="MSIP_Label_20ea7001-5c24-4702-a3ac-e436ccb02747_SetDate">
    <vt:lpwstr>2022-11-28T10:19:24Z</vt:lpwstr>
  </property>
  <property fmtid="{D5CDD505-2E9C-101B-9397-08002B2CF9AE}" pid="4" name="MSIP_Label_20ea7001-5c24-4702-a3ac-e436ccb02747_Method">
    <vt:lpwstr>Standard</vt:lpwstr>
  </property>
  <property fmtid="{D5CDD505-2E9C-101B-9397-08002B2CF9AE}" pid="5" name="MSIP_Label_20ea7001-5c24-4702-a3ac-e436ccb02747_Name">
    <vt:lpwstr>Confidential</vt:lpwstr>
  </property>
  <property fmtid="{D5CDD505-2E9C-101B-9397-08002B2CF9AE}" pid="6" name="MSIP_Label_20ea7001-5c24-4702-a3ac-e436ccb02747_SiteId">
    <vt:lpwstr>c8823c91-be81-4f89-b024-6c3dd789c106</vt:lpwstr>
  </property>
  <property fmtid="{D5CDD505-2E9C-101B-9397-08002B2CF9AE}" pid="7" name="MSIP_Label_20ea7001-5c24-4702-a3ac-e436ccb02747_ActionId">
    <vt:lpwstr>9cef2eea-b7e5-4349-87cc-eae238bee497</vt:lpwstr>
  </property>
  <property fmtid="{D5CDD505-2E9C-101B-9397-08002B2CF9AE}" pid="8" name="MSIP_Label_20ea7001-5c24-4702-a3ac-e436ccb02747_ContentBits">
    <vt:lpwstr>2</vt:lpwstr>
  </property>
  <property fmtid="{D5CDD505-2E9C-101B-9397-08002B2CF9AE}" pid="9" name="ContentTypeId">
    <vt:lpwstr>0x0101003777BC3FC4C50540BF69EA95AABBEFE1</vt:lpwstr>
  </property>
  <property fmtid="{D5CDD505-2E9C-101B-9397-08002B2CF9AE}" pid="10" name="MediaServiceImageTags">
    <vt:lpwstr/>
  </property>
</Properties>
</file>