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3.xml" ContentType="application/vnd.openxmlformats-officedocument.theme+xml"/>
  <Override PartName="/ppt/tags/tag1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15.xml" ContentType="application/vnd.openxmlformats-officedocument.presentationml.tags+xml"/>
  <Override PartName="/ppt/notesSlides/notesSlide2.xml" ContentType="application/vnd.openxmlformats-officedocument.presentationml.notesSlide+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notesSlides/notesSlide5.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notesSlides/notesSlide9.xml" ContentType="application/vnd.openxmlformats-officedocument.presentationml.notesSlide+xml"/>
  <Override PartName="/ppt/tags/tag123.xml" ContentType="application/vnd.openxmlformats-officedocument.presentationml.tags+xml"/>
  <Override PartName="/ppt/notesSlides/notesSlide10.xml" ContentType="application/vnd.openxmlformats-officedocument.presentationml.notesSlide+xml"/>
  <Override PartName="/ppt/tags/tag124.xml" ContentType="application/vnd.openxmlformats-officedocument.presentationml.tags+xml"/>
  <Override PartName="/ppt/notesSlides/notesSlide11.xml" ContentType="application/vnd.openxmlformats-officedocument.presentationml.notesSlide+xml"/>
  <Override PartName="/ppt/tags/tag125.xml" ContentType="application/vnd.openxmlformats-officedocument.presentationml.tags+xml"/>
  <Override PartName="/ppt/notesSlides/notesSlide12.xml" ContentType="application/vnd.openxmlformats-officedocument.presentationml.notesSlide+xml"/>
  <Override PartName="/ppt/tags/tag126.xml" ContentType="application/vnd.openxmlformats-officedocument.presentationml.tags+xml"/>
  <Override PartName="/ppt/notesSlides/notesSlide13.xml" ContentType="application/vnd.openxmlformats-officedocument.presentationml.notesSlide+xml"/>
  <Override PartName="/ppt/tags/tag127.xml" ContentType="application/vnd.openxmlformats-officedocument.presentationml.tags+xml"/>
  <Override PartName="/ppt/notesSlides/notesSlide14.xml" ContentType="application/vnd.openxmlformats-officedocument.presentationml.notesSlide+xml"/>
  <Override PartName="/ppt/tags/tag128.xml" ContentType="application/vnd.openxmlformats-officedocument.presentationml.tags+xml"/>
  <Override PartName="/ppt/notesSlides/notesSlide15.xml" ContentType="application/vnd.openxmlformats-officedocument.presentationml.notesSlide+xml"/>
  <Override PartName="/ppt/tags/tag129.xml" ContentType="application/vnd.openxmlformats-officedocument.presentationml.tags+xml"/>
  <Override PartName="/ppt/notesSlides/notesSlide16.xml" ContentType="application/vnd.openxmlformats-officedocument.presentationml.notesSlide+xml"/>
  <Override PartName="/ppt/tags/tag130.xml" ContentType="application/vnd.openxmlformats-officedocument.presentationml.tags+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4" r:id="rId5"/>
    <p:sldMasterId id="2147483760" r:id="rId6"/>
  </p:sldMasterIdLst>
  <p:notesMasterIdLst>
    <p:notesMasterId r:id="rId24"/>
  </p:notesMasterIdLst>
  <p:handoutMasterIdLst>
    <p:handoutMasterId r:id="rId25"/>
  </p:handoutMasterIdLst>
  <p:sldIdLst>
    <p:sldId id="8739" r:id="rId7"/>
    <p:sldId id="2048" r:id="rId8"/>
    <p:sldId id="1996" r:id="rId9"/>
    <p:sldId id="8734" r:id="rId10"/>
    <p:sldId id="2015" r:id="rId11"/>
    <p:sldId id="8780" r:id="rId12"/>
    <p:sldId id="2017" r:id="rId13"/>
    <p:sldId id="2040" r:id="rId14"/>
    <p:sldId id="2071" r:id="rId15"/>
    <p:sldId id="2041" r:id="rId16"/>
    <p:sldId id="2049" r:id="rId17"/>
    <p:sldId id="8781" r:id="rId18"/>
    <p:sldId id="1997" r:id="rId19"/>
    <p:sldId id="8783" r:id="rId20"/>
    <p:sldId id="8788" r:id="rId21"/>
    <p:sldId id="2050" r:id="rId22"/>
    <p:sldId id="2046" r:id="rId23"/>
  </p:sldIdLst>
  <p:sldSz cx="12192000" cy="6858000"/>
  <p:notesSz cx="6669088" cy="99266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ådan kan I arbejde med resultaterne" id="{90E45515-99C3-4EA8-89A3-F0C2A55DFA38}">
          <p14:sldIdLst>
            <p14:sldId id="8739"/>
            <p14:sldId id="2048"/>
            <p14:sldId id="1996"/>
            <p14:sldId id="8734"/>
            <p14:sldId id="2015"/>
            <p14:sldId id="8780"/>
            <p14:sldId id="2017"/>
            <p14:sldId id="2040"/>
            <p14:sldId id="2071"/>
            <p14:sldId id="2041"/>
            <p14:sldId id="2049"/>
            <p14:sldId id="8781"/>
            <p14:sldId id="1997"/>
            <p14:sldId id="8783"/>
            <p14:sldId id="8788"/>
            <p14:sldId id="2050"/>
            <p14:sldId id="204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B8D000-F82D-2D0C-51ED-428BE9EB0964}" name="Nikolaj Godsk Vestergaard" initials="NGV" userId="S::ngv@ramboll.com::13f6e931-e8bb-4f58-9241-2f10614c3355" providerId="AD"/>
  <p188:author id="{60F7C223-4C18-FD4B-A6A9-C7DF1445EE49}" name="Matilde Bay Lyhne" initials="MBL" userId="S::MBLH@ramboll.com::a039d037-0c3d-4f54-991e-c2f61f8db783" providerId="AD"/>
  <p188:author id="{E2AB4229-5360-8B8D-47A9-CBB0842CF039}" name="Stine Rauff Bommersholdt" initials="SRB" userId="S::srb@ramboll.com::bb454674-bbcb-4315-8711-7c6e7a96d6c8" providerId="AD"/>
  <p188:author id="{E763F33A-282B-3A02-CBE0-C9F036E4D86F}" name="Mia Rytter Lund" initials="ML" userId="S::mryl@ramboll.com::fd5a37df-57b5-4ab7-b42f-f051b0300ae8" providerId="AD"/>
  <p188:author id="{92657D86-AABF-8C4C-6F51-D65416DCF824}" name="Line Pors Jørgensen" initials="LJ" userId="S::lej@ramboll.com::0132e566-f4bf-401a-a981-ca4845cdd2a4" providerId="AD"/>
  <p188:author id="{0BA25B9C-FEEF-EEBE-D988-74E296632A26}" name="Ida Høst Poulsen" initials="IHP" userId="S::IHPN@ramboll.com::2d088ed6-0a98-46db-a6ce-9daf67945352" providerId="AD"/>
  <p188:author id="{B8EB43D8-BA93-3328-CB14-FF93A5F1FBF8}" name="Helle Marie Andersen" initials="HMA" userId="S::hma@ramboll.com::4a3227bc-3134-4031-a68f-9facf9df4a95" providerId="AD"/>
  <p188:author id="{FD6096FA-94D4-FC42-A793-12E6BD8212EE}" name="Line Pors Jørgensen" initials="LPJ" userId="S::LEJ@ramboll.com::0132e566-f4bf-401a-a981-ca4845cdd2a4" providerId="AD"/>
  <p188:author id="{206940FC-A99F-6378-E12A-33EDEA0780C5}" name="Sophie Bayer" initials="SB" userId="S::AECB@ramboll.com::ede9276c-710b-4378-937b-bdc2eba6c543" providerId="AD"/>
  <p188:author id="{C1F161FD-E976-00BF-7048-A16D50EA37DE}" name="Mia Rytter Lund" initials="MRL" userId="S::MRYL@ramboll.com::fd5a37df-57b5-4ab7-b42f-f051b0300ae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E6E6"/>
    <a:srgbClr val="FFFFFF"/>
    <a:srgbClr val="273F68"/>
    <a:srgbClr val="FFD11D"/>
    <a:srgbClr val="D5B429"/>
    <a:srgbClr val="DDC251"/>
    <a:srgbClr val="E4CF74"/>
    <a:srgbClr val="BD9ADD"/>
    <a:srgbClr val="EFF2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3"/>
    <p:restoredTop sz="84599" autoAdjust="0"/>
  </p:normalViewPr>
  <p:slideViewPr>
    <p:cSldViewPr snapToGrid="0">
      <p:cViewPr varScale="1">
        <p:scale>
          <a:sx n="132" d="100"/>
          <a:sy n="132" d="100"/>
        </p:scale>
        <p:origin x="552" y="17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61ADCD-0986-466F-BCF4-F1403744020F}"/>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FAD45B1-DDA3-4823-B57F-398ED6D7CE50}"/>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A942B987-EC31-4746-B4E6-062CD7AA3A1A}" type="datetime1">
              <a:rPr lang="en-GB" smtClean="0"/>
              <a:t>18/06/2024</a:t>
            </a:fld>
            <a:endParaRPr lang="en-GB"/>
          </a:p>
        </p:txBody>
      </p:sp>
      <p:sp>
        <p:nvSpPr>
          <p:cNvPr id="4" name="Slide Number Placeholder 3">
            <a:extLst>
              <a:ext uri="{FF2B5EF4-FFF2-40B4-BE49-F238E27FC236}">
                <a16:creationId xmlns:a16="http://schemas.microsoft.com/office/drawing/2014/main" id="{7A3B3C53-DC75-4A5C-81E7-5D7CB96E1298}"/>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C5BF6EE6-6533-46A0-A8FB-DBC252423243}" type="slidenum">
              <a:rPr lang="en-GB" smtClean="0"/>
              <a:t>‹nr.›</a:t>
            </a:fld>
            <a:endParaRPr lang="en-GB"/>
          </a:p>
        </p:txBody>
      </p:sp>
      <p:sp>
        <p:nvSpPr>
          <p:cNvPr id="5" name="Footer Placeholder 4">
            <a:extLst>
              <a:ext uri="{FF2B5EF4-FFF2-40B4-BE49-F238E27FC236}">
                <a16:creationId xmlns:a16="http://schemas.microsoft.com/office/drawing/2014/main" id="{9891B013-C79C-4BAB-9591-CE1E1BF2A98D}"/>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838611-CB23-4A11-B466-01829FB3E64B}"/>
              </a:ext>
            </a:extLst>
          </p:cNvPr>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rtl="0">
              <a:defRPr sz="1200"/>
            </a:lvl1pPr>
          </a:lstStyle>
          <a:p>
            <a:fld id="{1B1D025B-ACD2-45C1-B156-1DDB470CE319}" type="slidenum">
              <a:rPr lang="da-DK" smtClean="0"/>
              <a:pPr/>
              <a:t>‹nr.›</a:t>
            </a:fld>
            <a:endParaRPr lang="da-DK"/>
          </a:p>
        </p:txBody>
      </p:sp>
      <p:sp>
        <p:nvSpPr>
          <p:cNvPr id="3" name="Notes Placeholder 2">
            <a:extLst>
              <a:ext uri="{FF2B5EF4-FFF2-40B4-BE49-F238E27FC236}">
                <a16:creationId xmlns:a16="http://schemas.microsoft.com/office/drawing/2014/main" id="{05F8BE06-C1AD-4FF4-9212-678516BAB917}"/>
              </a:ext>
            </a:extLst>
          </p:cNvPr>
          <p:cNvSpPr>
            <a:spLocks noGrp="1"/>
          </p:cNvSpPr>
          <p:nvPr>
            <p:ph type="body" sz="quarter" idx="3"/>
          </p:nvPr>
        </p:nvSpPr>
        <p:spPr>
          <a:xfrm>
            <a:off x="666909" y="4777195"/>
            <a:ext cx="5335270" cy="3908614"/>
          </a:xfrm>
          <a:prstGeom prst="rect">
            <a:avLst/>
          </a:prstGeom>
        </p:spPr>
        <p:txBody>
          <a:bodyPr vert="horz" lIns="91440" tIns="45720" rIns="91440" bIns="45720" rtlCol="0"/>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Date Placeholder 3">
            <a:extLst>
              <a:ext uri="{FF2B5EF4-FFF2-40B4-BE49-F238E27FC236}">
                <a16:creationId xmlns:a16="http://schemas.microsoft.com/office/drawing/2014/main" id="{8D410225-CB48-4A2A-9739-463AD2DBC317}"/>
              </a:ext>
            </a:extLst>
          </p:cNvPr>
          <p:cNvSpPr>
            <a:spLocks noGrp="1"/>
          </p:cNvSpPr>
          <p:nvPr>
            <p:ph type="dt" idx="1"/>
          </p:nvPr>
        </p:nvSpPr>
        <p:spPr>
          <a:xfrm>
            <a:off x="3777607" y="0"/>
            <a:ext cx="2889938" cy="498056"/>
          </a:xfrm>
          <a:prstGeom prst="rect">
            <a:avLst/>
          </a:prstGeom>
        </p:spPr>
        <p:txBody>
          <a:bodyPr vert="horz" lIns="91440" tIns="45720" rIns="91440" bIns="45720" rtlCol="0"/>
          <a:lstStyle>
            <a:lvl1pPr algn="r" rtl="0">
              <a:defRPr sz="1200"/>
            </a:lvl1pPr>
          </a:lstStyle>
          <a:p>
            <a:fld id="{D325BBF7-0B0C-48D4-ABAA-EF360EF241C5}" type="datetime1">
              <a:rPr lang="da-DK" smtClean="0"/>
              <a:pPr/>
              <a:t>18.06.2024</a:t>
            </a:fld>
            <a:endParaRPr lang="da-DK"/>
          </a:p>
        </p:txBody>
      </p:sp>
      <p:sp>
        <p:nvSpPr>
          <p:cNvPr id="5" name="Header Placeholder 4">
            <a:extLst>
              <a:ext uri="{FF2B5EF4-FFF2-40B4-BE49-F238E27FC236}">
                <a16:creationId xmlns:a16="http://schemas.microsoft.com/office/drawing/2014/main" id="{668863D3-1D0C-412C-99BB-873840116AC5}"/>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rtl="0">
              <a:defRPr sz="1200"/>
            </a:lvl1pPr>
          </a:lstStyle>
          <a:p>
            <a:endParaRPr lang="da-DK"/>
          </a:p>
        </p:txBody>
      </p:sp>
      <p:sp>
        <p:nvSpPr>
          <p:cNvPr id="6" name="Slide Image Placeholder 5">
            <a:extLst>
              <a:ext uri="{FF2B5EF4-FFF2-40B4-BE49-F238E27FC236}">
                <a16:creationId xmlns:a16="http://schemas.microsoft.com/office/drawing/2014/main" id="{5E44B7E2-ED93-42BE-81A6-FE398D91C198}"/>
              </a:ext>
            </a:extLst>
          </p:cNvPr>
          <p:cNvSpPr>
            <a:spLocks noGrp="1" noRot="1" noChangeAspect="1"/>
          </p:cNvSpPr>
          <p:nvPr>
            <p:ph type="sldImg" idx="2"/>
          </p:nvPr>
        </p:nvSpPr>
        <p:spPr>
          <a:xfrm>
            <a:off x="357188" y="1239838"/>
            <a:ext cx="5954712" cy="3351212"/>
          </a:xfrm>
          <a:prstGeom prst="rect">
            <a:avLst/>
          </a:prstGeom>
          <a:noFill/>
          <a:ln w="12700">
            <a:solidFill>
              <a:prstClr val="black"/>
            </a:solidFill>
          </a:ln>
        </p:spPr>
        <p:txBody>
          <a:bodyPr vert="horz" lIns="91440" tIns="45720" rIns="91440" bIns="45720" rtlCol="0" anchor="ctr"/>
          <a:lstStyle/>
          <a:p>
            <a:endParaRPr lang="en-GB"/>
          </a:p>
        </p:txBody>
      </p:sp>
      <p:sp>
        <p:nvSpPr>
          <p:cNvPr id="7" name="Footer Placeholder 6">
            <a:extLst>
              <a:ext uri="{FF2B5EF4-FFF2-40B4-BE49-F238E27FC236}">
                <a16:creationId xmlns:a16="http://schemas.microsoft.com/office/drawing/2014/main" id="{75691570-C65F-4C66-9CB2-8798BF7E897F}"/>
              </a:ext>
            </a:extLst>
          </p:cNvPr>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rtl="0">
              <a:defRPr sz="1200"/>
            </a:lvl1pPr>
          </a:lstStyle>
          <a:p>
            <a:endParaRPr lang="da-DK"/>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1pPr>
    <a:lvl2pPr marL="18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2pPr>
    <a:lvl3pPr marL="36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3pPr>
    <a:lvl4pPr marL="54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4pPr>
    <a:lvl5pPr marL="720000" indent="0" algn="l" defTabSz="914400" rtl="0" eaLnBrk="1" latinLnBrk="0" hangingPunct="1">
      <a:buFont typeface="Arial" panose="020B0604020202020204"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09354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a:t>
            </a:r>
          </a:p>
          <a:p>
            <a:endParaRPr lang="da-DK" dirty="0"/>
          </a:p>
          <a:p>
            <a:r>
              <a:rPr lang="da-DK" dirty="0"/>
              <a:t>Øvelsen kan tilpasses afhængigt af, hvor meget tid I har afsat til at arbejde med øvelsen. Rambøll foreslår følgende program:</a:t>
            </a:r>
          </a:p>
          <a:p>
            <a:pPr marL="171450" indent="-171450">
              <a:buFont typeface="Arial" panose="020B0604020202020204" pitchFamily="34" charset="0"/>
              <a:buChar char="•"/>
            </a:pPr>
            <a:r>
              <a:rPr lang="da-DK" dirty="0"/>
              <a:t>Præsentation (10 min.)</a:t>
            </a:r>
          </a:p>
          <a:p>
            <a:pPr marL="171450" indent="-171450">
              <a:buFont typeface="Arial" panose="020B0604020202020204" pitchFamily="34" charset="0"/>
              <a:buChar char="•"/>
            </a:pPr>
            <a:r>
              <a:rPr lang="da-DK" dirty="0"/>
              <a:t>Gruppedrøftelser (20-30 min.) </a:t>
            </a:r>
          </a:p>
          <a:p>
            <a:pPr marL="171450" indent="-171450">
              <a:buFont typeface="Arial" panose="020B0604020202020204" pitchFamily="34" charset="0"/>
              <a:buChar char="•"/>
            </a:pPr>
            <a:r>
              <a:rPr lang="da-DK" dirty="0"/>
              <a:t>Drøftelser af næste skridt (10 min.)</a:t>
            </a: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10</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970455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a:t>
            </a:r>
          </a:p>
          <a:p>
            <a:endParaRPr lang="da-DK" dirty="0"/>
          </a:p>
          <a:p>
            <a:r>
              <a:rPr lang="da-DK" dirty="0"/>
              <a:t>Øvelsen kan tilpasses afhængigt af, hvor meget tid I har afsat til at arbejde med øvelsen. Rambøll foreslår følgende program:</a:t>
            </a:r>
          </a:p>
          <a:p>
            <a:pPr marL="171450" indent="-171450">
              <a:buFont typeface="Arial" panose="020B0604020202020204" pitchFamily="34" charset="0"/>
              <a:buChar char="•"/>
            </a:pPr>
            <a:r>
              <a:rPr lang="da-DK" dirty="0"/>
              <a:t>Orientering i prøvehandlinger (10 min.)</a:t>
            </a:r>
          </a:p>
          <a:p>
            <a:pPr marL="171450" indent="-171450">
              <a:buFont typeface="Arial" panose="020B0604020202020204" pitchFamily="34" charset="0"/>
              <a:buChar char="•"/>
            </a:pPr>
            <a:r>
              <a:rPr lang="da-DK" dirty="0"/>
              <a:t>Udvælgelse af prøvehandlinger (10 min.) </a:t>
            </a:r>
          </a:p>
          <a:p>
            <a:pPr marL="171450" indent="-171450">
              <a:buFont typeface="Arial" panose="020B0604020202020204" pitchFamily="34" charset="0"/>
              <a:buChar char="•"/>
            </a:pPr>
            <a:r>
              <a:rPr lang="da-DK" dirty="0"/>
              <a:t>Drøftelser (20-40 min.)</a:t>
            </a: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11</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52094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459859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22915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459859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15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05667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a:t>
            </a:r>
          </a:p>
          <a:p>
            <a:endParaRPr lang="da-DK" dirty="0"/>
          </a:p>
          <a:p>
            <a:r>
              <a:rPr lang="da-DK" dirty="0"/>
              <a:t>Øvelsen kan tilpasses afhængigt af, hvor meget tid I har afsat til at arbejde med øvelsen. Rambøll foreslår følgende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Udvælgelse af ord (10 min.)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Præsentation og drøftelser (20-40 min.) </a:t>
            </a: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54932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 </a:t>
            </a:r>
          </a:p>
          <a:p>
            <a:endParaRPr lang="da-DK" dirty="0"/>
          </a:p>
          <a:p>
            <a:pPr algn="l"/>
            <a:r>
              <a:rPr lang="da-DK" dirty="0"/>
              <a:t>Denne word-cloud er tiltænkt som et dialogredskab, som både ledelse og </a:t>
            </a:r>
            <a:r>
              <a:rPr lang="da-DK" sz="1200" b="0" kern="0" dirty="0">
                <a:solidFill>
                  <a:srgbClr val="FFFFFF"/>
                </a:solidFill>
                <a:latin typeface="Quicksand"/>
              </a:rPr>
              <a:t>pædagogisk personale kan anvende med henblik på at skabe spændende dialoger om lokale børnesyn og arbejdet med børnsyn i praksis. </a:t>
            </a:r>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17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292819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2</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182665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a:t>
            </a:r>
          </a:p>
          <a:p>
            <a:endParaRPr lang="da-DK" dirty="0"/>
          </a:p>
          <a:p>
            <a:r>
              <a:rPr lang="da-DK" dirty="0"/>
              <a:t>Øvelsen kan tilpasses afhængigt af, hvor meget tid I har afsat til at arbejde med øvelsen. Rambøll foreslår følgende program:</a:t>
            </a:r>
          </a:p>
          <a:p>
            <a:pPr marL="171450" indent="-171450">
              <a:buFont typeface="Arial" panose="020B0604020202020204" pitchFamily="34" charset="0"/>
              <a:buChar char="•"/>
            </a:pPr>
            <a:r>
              <a:rPr lang="da-DK" dirty="0"/>
              <a:t>Præsentation (15 min.)</a:t>
            </a:r>
          </a:p>
          <a:p>
            <a:pPr marL="171450" indent="-171450">
              <a:buFont typeface="Arial" panose="020B0604020202020204" pitchFamily="34" charset="0"/>
              <a:buChar char="•"/>
            </a:pPr>
            <a:r>
              <a:rPr lang="da-DK" dirty="0"/>
              <a:t>Gruppedrøftelser (20-40 min.)</a:t>
            </a:r>
          </a:p>
          <a:p>
            <a:pPr marL="171450" indent="-171450">
              <a:buFont typeface="Arial" panose="020B0604020202020204" pitchFamily="34" charset="0"/>
              <a:buChar char="•"/>
            </a:pPr>
            <a:r>
              <a:rPr lang="da-DK" dirty="0"/>
              <a:t>Opsamling i plenum (20-25 min.)</a:t>
            </a: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3</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124651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4</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223330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5</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456870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da-DK" b="0"/>
          </a:p>
        </p:txBody>
      </p:sp>
      <p:sp>
        <p:nvSpPr>
          <p:cNvPr id="4" name="Slide Number Placeholder 3"/>
          <p:cNvSpPr>
            <a:spLocks noGrp="1"/>
          </p:cNvSpPr>
          <p:nvPr>
            <p:ph type="sldNum" sz="quarter" idx="5"/>
          </p:nvPr>
        </p:nvSpPr>
        <p:spPr/>
        <p:txBody>
          <a:bodyPr/>
          <a:lstStyle/>
          <a:p>
            <a:fld id="{1B1D025B-ACD2-45C1-B156-1DDB470CE319}" type="slidenum">
              <a:rPr lang="da-DK" smtClean="0"/>
              <a:pPr/>
              <a:t>6</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7230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5"/>
          </p:nvPr>
        </p:nvSpPr>
        <p:spPr/>
        <p:txBody>
          <a:bodyPr/>
          <a:lstStyle/>
          <a:p>
            <a:fld id="{1B1D025B-ACD2-45C1-B156-1DDB470CE319}" type="slidenum">
              <a:rPr lang="da-DK" smtClean="0"/>
              <a:pPr/>
              <a:t>7</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1907725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b="1" dirty="0"/>
              <a:t>Uddybende noter:</a:t>
            </a:r>
          </a:p>
          <a:p>
            <a:endParaRPr lang="da-DK" dirty="0"/>
          </a:p>
          <a:p>
            <a:r>
              <a:rPr lang="da-DK" dirty="0"/>
              <a:t>Øvelsen kan tilpasses afhængigt af, hvor meget tid I har afsat til at arbejde med øvelsen. Rambøll foreslår følgende program:</a:t>
            </a:r>
          </a:p>
          <a:p>
            <a:pPr marL="171450" indent="-171450">
              <a:buFont typeface="Arial" panose="020B0604020202020204" pitchFamily="34" charset="0"/>
              <a:buChar char="•"/>
            </a:pPr>
            <a:r>
              <a:rPr lang="da-DK" dirty="0"/>
              <a:t>Præsentation (20-30 min.)</a:t>
            </a:r>
          </a:p>
          <a:p>
            <a:pPr marL="171450" indent="-171450">
              <a:buFont typeface="Arial" panose="020B0604020202020204" pitchFamily="34" charset="0"/>
              <a:buChar char="•"/>
            </a:pPr>
            <a:r>
              <a:rPr lang="da-DK" dirty="0"/>
              <a:t>Gruppedrøftelser (20-40 min.)</a:t>
            </a:r>
          </a:p>
          <a:p>
            <a:pPr marL="171450" indent="-171450">
              <a:buFont typeface="Arial" panose="020B0604020202020204" pitchFamily="34" charset="0"/>
              <a:buChar char="•"/>
            </a:pPr>
            <a:r>
              <a:rPr lang="da-DK" dirty="0"/>
              <a:t>Opsamling i plenum (20-25 min.)</a:t>
            </a:r>
          </a:p>
          <a:p>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8</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3750347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da-DK" b="1" dirty="0"/>
              <a:t>Uddybende noter: </a:t>
            </a:r>
            <a:br>
              <a:rPr lang="da-DK" dirty="0"/>
            </a:br>
            <a:br>
              <a:rPr lang="da-DK" dirty="0"/>
            </a:br>
            <a:r>
              <a:rPr lang="da-DK" dirty="0"/>
              <a:t>Dette lytteark er tiltænkt som note-og dialogredskab, som kan anvendes i forbindelse med at pædagogisk personale præsenteres for evalueringens resultater.</a:t>
            </a:r>
          </a:p>
          <a:p>
            <a:pPr algn="l"/>
            <a:endParaRPr lang="da-DK" dirty="0"/>
          </a:p>
        </p:txBody>
      </p:sp>
      <p:sp>
        <p:nvSpPr>
          <p:cNvPr id="4" name="Slide Number Placeholder 3"/>
          <p:cNvSpPr>
            <a:spLocks noGrp="1"/>
          </p:cNvSpPr>
          <p:nvPr>
            <p:ph type="sldNum" sz="quarter" idx="5"/>
          </p:nvPr>
        </p:nvSpPr>
        <p:spPr/>
        <p:txBody>
          <a:bodyPr/>
          <a:lstStyle/>
          <a:p>
            <a:fld id="{1B1D025B-ACD2-45C1-B156-1DDB470CE319}" type="slidenum">
              <a:rPr lang="da-DK" smtClean="0"/>
              <a:pPr/>
              <a:t>9</a:t>
            </a:fld>
            <a:endParaRPr lang="da-DK"/>
          </a:p>
        </p:txBody>
      </p:sp>
      <p:sp>
        <p:nvSpPr>
          <p:cNvPr id="5" name="Date Placeholder 4"/>
          <p:cNvSpPr>
            <a:spLocks noGrp="1"/>
          </p:cNvSpPr>
          <p:nvPr>
            <p:ph type="dt" idx="1"/>
          </p:nvPr>
        </p:nvSpPr>
        <p:spPr/>
        <p:txBody>
          <a:bodyPr/>
          <a:lstStyle/>
          <a:p>
            <a:fld id="{D325BBF7-0B0C-48D4-ABAA-EF360EF241C5}" type="datetime1">
              <a:rPr lang="da-DK" smtClean="0"/>
              <a:pPr/>
              <a:t>18.06.2024</a:t>
            </a:fld>
            <a:endParaRPr lang="da-DK"/>
          </a:p>
        </p:txBody>
      </p:sp>
      <p:sp>
        <p:nvSpPr>
          <p:cNvPr id="6" name="Header Placeholder 5"/>
          <p:cNvSpPr>
            <a:spLocks noGrp="1"/>
          </p:cNvSpPr>
          <p:nvPr>
            <p:ph type="hdr" sz="quarter"/>
          </p:nvPr>
        </p:nvSpPr>
        <p:spPr/>
        <p:txBody>
          <a:bodyPr/>
          <a:lstStyle/>
          <a:p>
            <a:endParaRPr lang="da-DK"/>
          </a:p>
        </p:txBody>
      </p:sp>
      <p:sp>
        <p:nvSpPr>
          <p:cNvPr id="7" name="Footer Placeholder 6"/>
          <p:cNvSpPr>
            <a:spLocks noGrp="1"/>
          </p:cNvSpPr>
          <p:nvPr>
            <p:ph type="ftr" sz="quarter" idx="4"/>
          </p:nvPr>
        </p:nvSpPr>
        <p:spPr/>
        <p:txBody>
          <a:bodyPr/>
          <a:lstStyle/>
          <a:p>
            <a:endParaRPr lang="da-DK"/>
          </a:p>
        </p:txBody>
      </p:sp>
    </p:spTree>
    <p:extLst>
      <p:ext uri="{BB962C8B-B14F-4D97-AF65-F5344CB8AC3E}">
        <p14:creationId xmlns:p14="http://schemas.microsoft.com/office/powerpoint/2010/main" val="827029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2.xml"/><Relationship Id="rId1" Type="http://schemas.openxmlformats.org/officeDocument/2006/relationships/tags" Target="../tags/tag103.xml"/><Relationship Id="rId4" Type="http://schemas.openxmlformats.org/officeDocument/2006/relationships/image" Target="../media/image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2.xml"/><Relationship Id="rId1" Type="http://schemas.openxmlformats.org/officeDocument/2006/relationships/tags" Target="../tags/tag104.xml"/><Relationship Id="rId4" Type="http://schemas.openxmlformats.org/officeDocument/2006/relationships/image" Target="../media/image2.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2.xml"/><Relationship Id="rId1" Type="http://schemas.openxmlformats.org/officeDocument/2006/relationships/tags" Target="../tags/tag106.xml"/><Relationship Id="rId4" Type="http://schemas.openxmlformats.org/officeDocument/2006/relationships/image" Target="../media/image2.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Master" Target="../slideMasters/slideMaster2.xml"/><Relationship Id="rId1" Type="http://schemas.openxmlformats.org/officeDocument/2006/relationships/tags" Target="../tags/tag10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2.xml"/><Relationship Id="rId1" Type="http://schemas.openxmlformats.org/officeDocument/2006/relationships/tags" Target="../tags/tag108.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2.xml"/><Relationship Id="rId1" Type="http://schemas.openxmlformats.org/officeDocument/2006/relationships/tags" Target="../tags/tag10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Master" Target="../slideMasters/slideMaster2.xml"/><Relationship Id="rId1" Type="http://schemas.openxmlformats.org/officeDocument/2006/relationships/tags" Target="../tags/tag11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8.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2.xml"/><Relationship Id="rId1" Type="http://schemas.openxmlformats.org/officeDocument/2006/relationships/tags" Target="../tags/tag11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10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111.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1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2.emf"/></Relationships>
</file>

<file path=ppt/slideLayouts/_rels/slideLayout110.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2.xml"/><Relationship Id="rId1" Type="http://schemas.openxmlformats.org/officeDocument/2006/relationships/tags" Target="../tags/tag113.xml"/><Relationship Id="rId4" Type="http://schemas.openxmlformats.org/officeDocument/2006/relationships/image" Target="../media/image2.emf"/></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emf"/></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2.emf"/></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emf"/></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2.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2.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2.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2.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2.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2.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2.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2.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1.xml"/><Relationship Id="rId1" Type="http://schemas.openxmlformats.org/officeDocument/2006/relationships/tags" Target="../tags/tag49.xml"/><Relationship Id="rId4" Type="http://schemas.openxmlformats.org/officeDocument/2006/relationships/image" Target="../media/image2.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1.xml"/><Relationship Id="rId1" Type="http://schemas.openxmlformats.org/officeDocument/2006/relationships/tags" Target="../tags/tag50.xml"/><Relationship Id="rId4" Type="http://schemas.openxmlformats.org/officeDocument/2006/relationships/image" Target="../media/image2.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1.xml"/><Relationship Id="rId1" Type="http://schemas.openxmlformats.org/officeDocument/2006/relationships/tags" Target="../tags/tag51.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1.xml"/><Relationship Id="rId1" Type="http://schemas.openxmlformats.org/officeDocument/2006/relationships/tags" Target="../tags/tag52.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1.xml"/><Relationship Id="rId1" Type="http://schemas.openxmlformats.org/officeDocument/2006/relationships/tags" Target="../tags/tag53.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1.xml"/><Relationship Id="rId1" Type="http://schemas.openxmlformats.org/officeDocument/2006/relationships/tags" Target="../tags/tag5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1.xml"/><Relationship Id="rId1" Type="http://schemas.openxmlformats.org/officeDocument/2006/relationships/tags" Target="../tags/tag5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emf"/></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oleObject" Target="../embeddings/oleObject55.bin"/><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2.emf"/><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3.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4.xml"/><Relationship Id="rId5" Type="http://schemas.openxmlformats.org/officeDocument/2006/relationships/image" Target="../media/image3.emf"/><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65.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66.xml"/><Relationship Id="rId4" Type="http://schemas.openxmlformats.org/officeDocument/2006/relationships/image" Target="../media/image2.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67.xml"/><Relationship Id="rId4" Type="http://schemas.openxmlformats.org/officeDocument/2006/relationships/image" Target="../media/image2.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2.xml"/><Relationship Id="rId1" Type="http://schemas.openxmlformats.org/officeDocument/2006/relationships/tags" Target="../tags/tag68.xml"/><Relationship Id="rId4" Type="http://schemas.openxmlformats.org/officeDocument/2006/relationships/image" Target="../media/image2.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69.xml"/><Relationship Id="rId4" Type="http://schemas.openxmlformats.org/officeDocument/2006/relationships/image" Target="../media/image2.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0.xml"/><Relationship Id="rId4" Type="http://schemas.openxmlformats.org/officeDocument/2006/relationships/image" Target="../media/image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1.xml"/><Relationship Id="rId4" Type="http://schemas.openxmlformats.org/officeDocument/2006/relationships/image" Target="../media/image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2.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4.emf"/><Relationship Id="rId4" Type="http://schemas.openxmlformats.org/officeDocument/2006/relationships/image" Target="../media/image2.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3.xml"/><Relationship Id="rId4" Type="http://schemas.openxmlformats.org/officeDocument/2006/relationships/image" Target="../media/image2.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4.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2.xml"/><Relationship Id="rId1" Type="http://schemas.openxmlformats.org/officeDocument/2006/relationships/tags" Target="../tags/tag75.xml"/><Relationship Id="rId4" Type="http://schemas.openxmlformats.org/officeDocument/2006/relationships/image" Target="../media/image2.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76.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77.xml"/><Relationship Id="rId4" Type="http://schemas.openxmlformats.org/officeDocument/2006/relationships/image" Target="../media/image2.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78.xml"/><Relationship Id="rId4" Type="http://schemas.openxmlformats.org/officeDocument/2006/relationships/image" Target="../media/image2.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2.xml"/><Relationship Id="rId1" Type="http://schemas.openxmlformats.org/officeDocument/2006/relationships/tags" Target="../tags/tag79.xml"/><Relationship Id="rId4" Type="http://schemas.openxmlformats.org/officeDocument/2006/relationships/image" Target="../media/image2.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0.xml"/><Relationship Id="rId4" Type="http://schemas.openxmlformats.org/officeDocument/2006/relationships/image" Target="../media/image2.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1.xml"/><Relationship Id="rId4" Type="http://schemas.openxmlformats.org/officeDocument/2006/relationships/image" Target="../media/image2.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2.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83.xml"/><Relationship Id="rId4" Type="http://schemas.openxmlformats.org/officeDocument/2006/relationships/image" Target="../media/image2.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2.xml"/><Relationship Id="rId1" Type="http://schemas.openxmlformats.org/officeDocument/2006/relationships/tags" Target="../tags/tag84.xml"/><Relationship Id="rId4" Type="http://schemas.openxmlformats.org/officeDocument/2006/relationships/image" Target="../media/image2.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2.xml"/><Relationship Id="rId1" Type="http://schemas.openxmlformats.org/officeDocument/2006/relationships/tags" Target="../tags/tag85.xml"/><Relationship Id="rId4" Type="http://schemas.openxmlformats.org/officeDocument/2006/relationships/image" Target="../media/image2.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2.xml"/><Relationship Id="rId1" Type="http://schemas.openxmlformats.org/officeDocument/2006/relationships/tags" Target="../tags/tag86.xml"/><Relationship Id="rId4" Type="http://schemas.openxmlformats.org/officeDocument/2006/relationships/image" Target="../media/image2.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2.xml"/><Relationship Id="rId1" Type="http://schemas.openxmlformats.org/officeDocument/2006/relationships/tags" Target="../tags/tag87.xml"/><Relationship Id="rId4" Type="http://schemas.openxmlformats.org/officeDocument/2006/relationships/image" Target="../media/image2.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2.xml"/><Relationship Id="rId1" Type="http://schemas.openxmlformats.org/officeDocument/2006/relationships/tags" Target="../tags/tag88.xml"/><Relationship Id="rId4" Type="http://schemas.openxmlformats.org/officeDocument/2006/relationships/image" Target="../media/image2.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2.xml"/><Relationship Id="rId1" Type="http://schemas.openxmlformats.org/officeDocument/2006/relationships/tags" Target="../tags/tag89.xml"/><Relationship Id="rId4" Type="http://schemas.openxmlformats.org/officeDocument/2006/relationships/image" Target="../media/image2.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2.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2.xml"/><Relationship Id="rId1" Type="http://schemas.openxmlformats.org/officeDocument/2006/relationships/tags" Target="../tags/tag91.xml"/><Relationship Id="rId4" Type="http://schemas.openxmlformats.org/officeDocument/2006/relationships/image" Target="../media/image2.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2.xml"/><Relationship Id="rId1" Type="http://schemas.openxmlformats.org/officeDocument/2006/relationships/tags" Target="../tags/tag92.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2.xml"/><Relationship Id="rId1" Type="http://schemas.openxmlformats.org/officeDocument/2006/relationships/tags" Target="../tags/tag93.xml"/><Relationship Id="rId4" Type="http://schemas.openxmlformats.org/officeDocument/2006/relationships/image" Target="../media/image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2.xml"/><Relationship Id="rId1" Type="http://schemas.openxmlformats.org/officeDocument/2006/relationships/tags" Target="../tags/tag94.xml"/><Relationship Id="rId4" Type="http://schemas.openxmlformats.org/officeDocument/2006/relationships/image" Target="../media/image2.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2.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2.xml"/><Relationship Id="rId1" Type="http://schemas.openxmlformats.org/officeDocument/2006/relationships/tags" Target="../tags/tag96.xml"/><Relationship Id="rId4" Type="http://schemas.openxmlformats.org/officeDocument/2006/relationships/image" Target="../media/image2.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2.xml"/><Relationship Id="rId1" Type="http://schemas.openxmlformats.org/officeDocument/2006/relationships/tags" Target="../tags/tag97.xml"/><Relationship Id="rId4" Type="http://schemas.openxmlformats.org/officeDocument/2006/relationships/image" Target="../media/image2.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2.xml"/><Relationship Id="rId1" Type="http://schemas.openxmlformats.org/officeDocument/2006/relationships/tags" Target="../tags/tag98.xml"/><Relationship Id="rId4" Type="http://schemas.openxmlformats.org/officeDocument/2006/relationships/image" Target="../media/image2.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2.xml"/><Relationship Id="rId1" Type="http://schemas.openxmlformats.org/officeDocument/2006/relationships/tags" Target="../tags/tag99.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2.xml"/><Relationship Id="rId1" Type="http://schemas.openxmlformats.org/officeDocument/2006/relationships/tags" Target="../tags/tag100.xml"/><Relationship Id="rId4" Type="http://schemas.openxmlformats.org/officeDocument/2006/relationships/image" Target="../media/image2.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2.xml"/><Relationship Id="rId1" Type="http://schemas.openxmlformats.org/officeDocument/2006/relationships/tags" Target="../tags/tag101.xml"/><Relationship Id="rId4" Type="http://schemas.openxmlformats.org/officeDocument/2006/relationships/image" Target="../media/image2.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2.xml"/><Relationship Id="rId1" Type="http://schemas.openxmlformats.org/officeDocument/2006/relationships/tags" Target="../tags/tag102.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6D48E49-C548-4C40-B4E5-416753470B56}"/>
              </a:ext>
            </a:extLst>
          </p:cNvPr>
          <p:cNvGraphicFramePr>
            <a:graphicFrameLocks noChangeAspect="1"/>
          </p:cNvGraphicFramePr>
          <p:nvPr userDrawn="1">
            <p:custDataLst>
              <p:tags r:id="rId1"/>
            </p:custDataLst>
            <p:extLst>
              <p:ext uri="{D42A27DB-BD31-4B8C-83A1-F6EECF244321}">
                <p14:modId xmlns:p14="http://schemas.microsoft.com/office/powerpoint/2010/main" val="1773381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66D48E49-C548-4C40-B4E5-416753470B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422711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rgbClr val="E6E6E6"/>
        </a:solidFill>
        <a:effectLst/>
      </p:bgPr>
    </p:bg>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A100C677-B418-4EDF-ABC6-CE08CDC695FD}"/>
              </a:ext>
            </a:extLst>
          </p:cNvPr>
          <p:cNvGraphicFramePr>
            <a:graphicFrameLocks noChangeAspect="1"/>
          </p:cNvGraphicFramePr>
          <p:nvPr userDrawn="1">
            <p:custDataLst>
              <p:tags r:id="rId1"/>
            </p:custDataLst>
            <p:extLst>
              <p:ext uri="{D42A27DB-BD31-4B8C-83A1-F6EECF244321}">
                <p14:modId xmlns:p14="http://schemas.microsoft.com/office/powerpoint/2010/main" val="1439516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68" name="Object 67" hidden="1">
                        <a:extLst>
                          <a:ext uri="{FF2B5EF4-FFF2-40B4-BE49-F238E27FC236}">
                            <a16:creationId xmlns:a16="http://schemas.microsoft.com/office/drawing/2014/main" id="{A100C677-B418-4EDF-ABC6-CE08CDC695F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 name="Google Shape;437;p8">
            <a:extLst>
              <a:ext uri="{FF2B5EF4-FFF2-40B4-BE49-F238E27FC236}">
                <a16:creationId xmlns:a16="http://schemas.microsoft.com/office/drawing/2014/main" id="{DFA3D236-3486-4F19-A7C5-E133BD55CE1C}"/>
              </a:ext>
            </a:extLst>
          </p:cNvPr>
          <p:cNvGrpSpPr/>
          <p:nvPr userDrawn="1"/>
        </p:nvGrpSpPr>
        <p:grpSpPr>
          <a:xfrm>
            <a:off x="-85616" y="5833206"/>
            <a:ext cx="12363231" cy="1214388"/>
            <a:chOff x="-45603" y="440026"/>
            <a:chExt cx="9272423" cy="910791"/>
          </a:xfrm>
        </p:grpSpPr>
        <p:sp>
          <p:nvSpPr>
            <p:cNvPr id="8" name="Google Shape;438;p8">
              <a:extLst>
                <a:ext uri="{FF2B5EF4-FFF2-40B4-BE49-F238E27FC236}">
                  <a16:creationId xmlns:a16="http://schemas.microsoft.com/office/drawing/2014/main" id="{52DDEDDC-15D2-4E4C-901E-42E502E2A8B1}"/>
                </a:ext>
              </a:extLst>
            </p:cNvPr>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9" name="Google Shape;439;p8">
              <a:extLst>
                <a:ext uri="{FF2B5EF4-FFF2-40B4-BE49-F238E27FC236}">
                  <a16:creationId xmlns:a16="http://schemas.microsoft.com/office/drawing/2014/main" id="{CA5C13E6-5A09-4E57-8AA5-E627EC086C2F}"/>
                </a:ext>
              </a:extLst>
            </p:cNvPr>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0" name="Google Shape;440;p8">
              <a:extLst>
                <a:ext uri="{FF2B5EF4-FFF2-40B4-BE49-F238E27FC236}">
                  <a16:creationId xmlns:a16="http://schemas.microsoft.com/office/drawing/2014/main" id="{DAF7605A-6C97-4A29-A6C4-D0BCB41B7E04}"/>
                </a:ext>
              </a:extLst>
            </p:cNvPr>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1" name="Google Shape;441;p8">
              <a:extLst>
                <a:ext uri="{FF2B5EF4-FFF2-40B4-BE49-F238E27FC236}">
                  <a16:creationId xmlns:a16="http://schemas.microsoft.com/office/drawing/2014/main" id="{95F694D8-E89D-4F85-B965-6ABB0FD294C9}"/>
                </a:ext>
              </a:extLst>
            </p:cNvPr>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2" name="Google Shape;442;p8">
              <a:extLst>
                <a:ext uri="{FF2B5EF4-FFF2-40B4-BE49-F238E27FC236}">
                  <a16:creationId xmlns:a16="http://schemas.microsoft.com/office/drawing/2014/main" id="{42F9A808-20E2-4D0D-BC85-EA2AD4EE89EA}"/>
                </a:ext>
              </a:extLst>
            </p:cNvPr>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3" name="Google Shape;443;p8">
              <a:extLst>
                <a:ext uri="{FF2B5EF4-FFF2-40B4-BE49-F238E27FC236}">
                  <a16:creationId xmlns:a16="http://schemas.microsoft.com/office/drawing/2014/main" id="{0172F219-15C9-4DE3-85DB-880E95DE5D8E}"/>
                </a:ext>
              </a:extLst>
            </p:cNvPr>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4" name="Google Shape;444;p8">
              <a:extLst>
                <a:ext uri="{FF2B5EF4-FFF2-40B4-BE49-F238E27FC236}">
                  <a16:creationId xmlns:a16="http://schemas.microsoft.com/office/drawing/2014/main" id="{59F8DCF2-19C0-4EC9-AB80-F9304608F1A7}"/>
                </a:ext>
              </a:extLst>
            </p:cNvPr>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5" name="Google Shape;445;p8">
              <a:extLst>
                <a:ext uri="{FF2B5EF4-FFF2-40B4-BE49-F238E27FC236}">
                  <a16:creationId xmlns:a16="http://schemas.microsoft.com/office/drawing/2014/main" id="{B918CB4E-9A2D-4280-B8D6-EAE731751A45}"/>
                </a:ext>
              </a:extLst>
            </p:cNvPr>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6" name="Google Shape;446;p8">
              <a:extLst>
                <a:ext uri="{FF2B5EF4-FFF2-40B4-BE49-F238E27FC236}">
                  <a16:creationId xmlns:a16="http://schemas.microsoft.com/office/drawing/2014/main" id="{37435EF2-1CCA-4464-9F09-3ECBC1399B9C}"/>
                </a:ext>
              </a:extLst>
            </p:cNvPr>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7" name="Google Shape;447;p8">
              <a:extLst>
                <a:ext uri="{FF2B5EF4-FFF2-40B4-BE49-F238E27FC236}">
                  <a16:creationId xmlns:a16="http://schemas.microsoft.com/office/drawing/2014/main" id="{F7A74B35-E181-4700-99FD-FFD1E7C070B6}"/>
                </a:ext>
              </a:extLst>
            </p:cNvPr>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8" name="Google Shape;448;p8">
              <a:extLst>
                <a:ext uri="{FF2B5EF4-FFF2-40B4-BE49-F238E27FC236}">
                  <a16:creationId xmlns:a16="http://schemas.microsoft.com/office/drawing/2014/main" id="{062EB108-DA8F-4CAA-A021-2FB10C1EC4F1}"/>
                </a:ext>
              </a:extLst>
            </p:cNvPr>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19" name="Google Shape;449;p8">
              <a:extLst>
                <a:ext uri="{FF2B5EF4-FFF2-40B4-BE49-F238E27FC236}">
                  <a16:creationId xmlns:a16="http://schemas.microsoft.com/office/drawing/2014/main" id="{73D1FC50-BAC9-4E63-B3C2-BC7032F81AAD}"/>
                </a:ext>
              </a:extLst>
            </p:cNvPr>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0" name="Google Shape;450;p8">
              <a:extLst>
                <a:ext uri="{FF2B5EF4-FFF2-40B4-BE49-F238E27FC236}">
                  <a16:creationId xmlns:a16="http://schemas.microsoft.com/office/drawing/2014/main" id="{5F9B7FB3-35F4-4CBE-A09C-F66F590CFFE8}"/>
                </a:ext>
              </a:extLst>
            </p:cNvPr>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1" name="Google Shape;451;p8">
              <a:extLst>
                <a:ext uri="{FF2B5EF4-FFF2-40B4-BE49-F238E27FC236}">
                  <a16:creationId xmlns:a16="http://schemas.microsoft.com/office/drawing/2014/main" id="{D916FBB6-384D-4771-8641-58BD9CD17907}"/>
                </a:ext>
              </a:extLst>
            </p:cNvPr>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2" name="Google Shape;452;p8">
              <a:extLst>
                <a:ext uri="{FF2B5EF4-FFF2-40B4-BE49-F238E27FC236}">
                  <a16:creationId xmlns:a16="http://schemas.microsoft.com/office/drawing/2014/main" id="{71BF65B1-EDAE-48BD-9611-9B3FAF80BFC6}"/>
                </a:ext>
              </a:extLst>
            </p:cNvPr>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3" name="Google Shape;453;p8">
              <a:extLst>
                <a:ext uri="{FF2B5EF4-FFF2-40B4-BE49-F238E27FC236}">
                  <a16:creationId xmlns:a16="http://schemas.microsoft.com/office/drawing/2014/main" id="{9BA01FEA-2993-4024-825B-1DB626CB98BB}"/>
                </a:ext>
              </a:extLst>
            </p:cNvPr>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4" name="Google Shape;454;p8">
              <a:extLst>
                <a:ext uri="{FF2B5EF4-FFF2-40B4-BE49-F238E27FC236}">
                  <a16:creationId xmlns:a16="http://schemas.microsoft.com/office/drawing/2014/main" id="{99AD2AE6-9050-4889-82F2-C1419125FF29}"/>
                </a:ext>
              </a:extLst>
            </p:cNvPr>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5" name="Google Shape;455;p8">
              <a:extLst>
                <a:ext uri="{FF2B5EF4-FFF2-40B4-BE49-F238E27FC236}">
                  <a16:creationId xmlns:a16="http://schemas.microsoft.com/office/drawing/2014/main" id="{C57713A8-CEA2-47F3-BD43-6ADEB3FE868B}"/>
                </a:ext>
              </a:extLst>
            </p:cNvPr>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6" name="Google Shape;456;p8">
              <a:extLst>
                <a:ext uri="{FF2B5EF4-FFF2-40B4-BE49-F238E27FC236}">
                  <a16:creationId xmlns:a16="http://schemas.microsoft.com/office/drawing/2014/main" id="{7E90AF16-2D94-4AA6-8F4F-BA951107600C}"/>
                </a:ext>
              </a:extLst>
            </p:cNvPr>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27" name="Google Shape;457;p8">
              <a:extLst>
                <a:ext uri="{FF2B5EF4-FFF2-40B4-BE49-F238E27FC236}">
                  <a16:creationId xmlns:a16="http://schemas.microsoft.com/office/drawing/2014/main" id="{C9486BE3-4E3B-4C58-A77A-744CDAC1B7B6}"/>
                </a:ext>
              </a:extLst>
            </p:cNvPr>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28" name="Google Shape;458;p8">
              <a:extLst>
                <a:ext uri="{FF2B5EF4-FFF2-40B4-BE49-F238E27FC236}">
                  <a16:creationId xmlns:a16="http://schemas.microsoft.com/office/drawing/2014/main" id="{3C6F0935-C1C0-463D-A543-D7A18AF418BF}"/>
                </a:ext>
              </a:extLst>
            </p:cNvPr>
            <p:cNvGrpSpPr/>
            <p:nvPr/>
          </p:nvGrpSpPr>
          <p:grpSpPr>
            <a:xfrm rot="890855">
              <a:off x="3181660" y="515636"/>
              <a:ext cx="370663" cy="217580"/>
              <a:chOff x="1429156" y="1387535"/>
              <a:chExt cx="657769" cy="386112"/>
            </a:xfrm>
          </p:grpSpPr>
          <p:sp>
            <p:nvSpPr>
              <p:cNvPr id="65" name="Google Shape;459;p8">
                <a:extLst>
                  <a:ext uri="{FF2B5EF4-FFF2-40B4-BE49-F238E27FC236}">
                    <a16:creationId xmlns:a16="http://schemas.microsoft.com/office/drawing/2014/main" id="{398577B8-887D-49A3-BAB5-913FE53A8C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6" name="Google Shape;460;p8">
                <a:extLst>
                  <a:ext uri="{FF2B5EF4-FFF2-40B4-BE49-F238E27FC236}">
                    <a16:creationId xmlns:a16="http://schemas.microsoft.com/office/drawing/2014/main" id="{EFA2CCDF-E88F-49CB-8522-55A21ECFC218}"/>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9" name="Google Shape;461;p8">
              <a:extLst>
                <a:ext uri="{FF2B5EF4-FFF2-40B4-BE49-F238E27FC236}">
                  <a16:creationId xmlns:a16="http://schemas.microsoft.com/office/drawing/2014/main" id="{B70BC019-5B58-4937-8117-6773BDC0F1EF}"/>
                </a:ext>
              </a:extLst>
            </p:cNvPr>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0" name="Google Shape;462;p8">
              <a:extLst>
                <a:ext uri="{FF2B5EF4-FFF2-40B4-BE49-F238E27FC236}">
                  <a16:creationId xmlns:a16="http://schemas.microsoft.com/office/drawing/2014/main" id="{037CE266-13C0-448C-A563-1454B36CFBA4}"/>
                </a:ext>
              </a:extLst>
            </p:cNvPr>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31" name="Google Shape;463;p8">
              <a:extLst>
                <a:ext uri="{FF2B5EF4-FFF2-40B4-BE49-F238E27FC236}">
                  <a16:creationId xmlns:a16="http://schemas.microsoft.com/office/drawing/2014/main" id="{27EDFF7F-5034-4BC9-BE8B-3E6D7C6197BC}"/>
                </a:ext>
              </a:extLst>
            </p:cNvPr>
            <p:cNvGrpSpPr/>
            <p:nvPr/>
          </p:nvGrpSpPr>
          <p:grpSpPr>
            <a:xfrm>
              <a:off x="3707787" y="505390"/>
              <a:ext cx="212392" cy="256778"/>
              <a:chOff x="1010452" y="1144365"/>
              <a:chExt cx="376916" cy="455685"/>
            </a:xfrm>
          </p:grpSpPr>
          <p:sp>
            <p:nvSpPr>
              <p:cNvPr id="63" name="Google Shape;464;p8">
                <a:extLst>
                  <a:ext uri="{FF2B5EF4-FFF2-40B4-BE49-F238E27FC236}">
                    <a16:creationId xmlns:a16="http://schemas.microsoft.com/office/drawing/2014/main" id="{2FFF5DD8-0F93-4F46-AD24-11024FDF3236}"/>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4" name="Google Shape;465;p8">
                <a:extLst>
                  <a:ext uri="{FF2B5EF4-FFF2-40B4-BE49-F238E27FC236}">
                    <a16:creationId xmlns:a16="http://schemas.microsoft.com/office/drawing/2014/main" id="{747E638D-D925-4CD5-BA8E-12E806D795E9}"/>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32" name="Google Shape;466;p8">
              <a:extLst>
                <a:ext uri="{FF2B5EF4-FFF2-40B4-BE49-F238E27FC236}">
                  <a16:creationId xmlns:a16="http://schemas.microsoft.com/office/drawing/2014/main" id="{4DFA9240-E771-4987-974F-DCEF5FC6723C}"/>
                </a:ext>
              </a:extLst>
            </p:cNvPr>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3" name="Google Shape;467;p8">
              <a:extLst>
                <a:ext uri="{FF2B5EF4-FFF2-40B4-BE49-F238E27FC236}">
                  <a16:creationId xmlns:a16="http://schemas.microsoft.com/office/drawing/2014/main" id="{5FE706DA-1126-4F4C-8BBA-DC7AC43A2500}"/>
                </a:ext>
              </a:extLst>
            </p:cNvPr>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4" name="Google Shape;468;p8">
              <a:extLst>
                <a:ext uri="{FF2B5EF4-FFF2-40B4-BE49-F238E27FC236}">
                  <a16:creationId xmlns:a16="http://schemas.microsoft.com/office/drawing/2014/main" id="{663F8069-EBEA-4D62-B798-7843177FF1CB}"/>
                </a:ext>
              </a:extLst>
            </p:cNvPr>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5" name="Google Shape;469;p8">
              <a:extLst>
                <a:ext uri="{FF2B5EF4-FFF2-40B4-BE49-F238E27FC236}">
                  <a16:creationId xmlns:a16="http://schemas.microsoft.com/office/drawing/2014/main" id="{6D8D561E-D592-4F4A-A43C-EC6417F3F195}"/>
                </a:ext>
              </a:extLst>
            </p:cNvPr>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6" name="Google Shape;470;p8">
              <a:extLst>
                <a:ext uri="{FF2B5EF4-FFF2-40B4-BE49-F238E27FC236}">
                  <a16:creationId xmlns:a16="http://schemas.microsoft.com/office/drawing/2014/main" id="{A2209A31-DFA2-4D5E-AC37-61A897B80BA2}"/>
                </a:ext>
              </a:extLst>
            </p:cNvPr>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7" name="Google Shape;471;p8">
              <a:extLst>
                <a:ext uri="{FF2B5EF4-FFF2-40B4-BE49-F238E27FC236}">
                  <a16:creationId xmlns:a16="http://schemas.microsoft.com/office/drawing/2014/main" id="{5129EA7F-C30F-425A-947A-D527198CD2FD}"/>
                </a:ext>
              </a:extLst>
            </p:cNvPr>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8" name="Google Shape;472;p8">
              <a:extLst>
                <a:ext uri="{FF2B5EF4-FFF2-40B4-BE49-F238E27FC236}">
                  <a16:creationId xmlns:a16="http://schemas.microsoft.com/office/drawing/2014/main" id="{5881CFEE-ADE8-48E5-AB7C-68CB9039AA11}"/>
                </a:ext>
              </a:extLst>
            </p:cNvPr>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39" name="Google Shape;473;p8">
              <a:extLst>
                <a:ext uri="{FF2B5EF4-FFF2-40B4-BE49-F238E27FC236}">
                  <a16:creationId xmlns:a16="http://schemas.microsoft.com/office/drawing/2014/main" id="{69E898E1-6FA4-4718-AFF7-3DC996848B50}"/>
                </a:ext>
              </a:extLst>
            </p:cNvPr>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0" name="Google Shape;474;p8">
              <a:extLst>
                <a:ext uri="{FF2B5EF4-FFF2-40B4-BE49-F238E27FC236}">
                  <a16:creationId xmlns:a16="http://schemas.microsoft.com/office/drawing/2014/main" id="{F154A736-934B-41BD-A76B-8E0C52C1AE46}"/>
                </a:ext>
              </a:extLst>
            </p:cNvPr>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1" name="Google Shape;475;p8">
              <a:extLst>
                <a:ext uri="{FF2B5EF4-FFF2-40B4-BE49-F238E27FC236}">
                  <a16:creationId xmlns:a16="http://schemas.microsoft.com/office/drawing/2014/main" id="{C3AC04FE-8671-498F-828D-203CBC0BB635}"/>
                </a:ext>
              </a:extLst>
            </p:cNvPr>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2" name="Google Shape;476;p8">
              <a:extLst>
                <a:ext uri="{FF2B5EF4-FFF2-40B4-BE49-F238E27FC236}">
                  <a16:creationId xmlns:a16="http://schemas.microsoft.com/office/drawing/2014/main" id="{63F18C92-17B7-43A5-A68C-C450B779DADC}"/>
                </a:ext>
              </a:extLst>
            </p:cNvPr>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3" name="Google Shape;477;p8">
              <a:extLst>
                <a:ext uri="{FF2B5EF4-FFF2-40B4-BE49-F238E27FC236}">
                  <a16:creationId xmlns:a16="http://schemas.microsoft.com/office/drawing/2014/main" id="{417EB980-32D0-4DC4-A6C4-7E6D846EC924}"/>
                </a:ext>
              </a:extLst>
            </p:cNvPr>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4" name="Google Shape;478;p8">
              <a:extLst>
                <a:ext uri="{FF2B5EF4-FFF2-40B4-BE49-F238E27FC236}">
                  <a16:creationId xmlns:a16="http://schemas.microsoft.com/office/drawing/2014/main" id="{381163EF-7629-4CFF-B559-9851352F5ACF}"/>
                </a:ext>
              </a:extLst>
            </p:cNvPr>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5" name="Google Shape;479;p8">
              <a:extLst>
                <a:ext uri="{FF2B5EF4-FFF2-40B4-BE49-F238E27FC236}">
                  <a16:creationId xmlns:a16="http://schemas.microsoft.com/office/drawing/2014/main" id="{0F50E663-39E1-4AD0-93A3-1908DAE033F1}"/>
                </a:ext>
              </a:extLst>
            </p:cNvPr>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6" name="Google Shape;480;p8">
              <a:extLst>
                <a:ext uri="{FF2B5EF4-FFF2-40B4-BE49-F238E27FC236}">
                  <a16:creationId xmlns:a16="http://schemas.microsoft.com/office/drawing/2014/main" id="{71494E0A-A727-4295-A68E-7B51FCE149E5}"/>
                </a:ext>
              </a:extLst>
            </p:cNvPr>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7" name="Google Shape;481;p8">
              <a:extLst>
                <a:ext uri="{FF2B5EF4-FFF2-40B4-BE49-F238E27FC236}">
                  <a16:creationId xmlns:a16="http://schemas.microsoft.com/office/drawing/2014/main" id="{631DB046-E1DA-46FF-B77D-914F220E12DF}"/>
                </a:ext>
              </a:extLst>
            </p:cNvPr>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8" name="Google Shape;482;p8">
              <a:extLst>
                <a:ext uri="{FF2B5EF4-FFF2-40B4-BE49-F238E27FC236}">
                  <a16:creationId xmlns:a16="http://schemas.microsoft.com/office/drawing/2014/main" id="{6C3F2E69-7F19-4BB4-9196-BC1986750B11}"/>
                </a:ext>
              </a:extLst>
            </p:cNvPr>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49" name="Google Shape;483;p8">
              <a:extLst>
                <a:ext uri="{FF2B5EF4-FFF2-40B4-BE49-F238E27FC236}">
                  <a16:creationId xmlns:a16="http://schemas.microsoft.com/office/drawing/2014/main" id="{9B2453D0-FA03-4643-84F5-9E3C91A5CBC8}"/>
                </a:ext>
              </a:extLst>
            </p:cNvPr>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0" name="Google Shape;484;p8">
              <a:extLst>
                <a:ext uri="{FF2B5EF4-FFF2-40B4-BE49-F238E27FC236}">
                  <a16:creationId xmlns:a16="http://schemas.microsoft.com/office/drawing/2014/main" id="{9807AEC3-39CD-4D14-B42A-CD3D9393FE2E}"/>
                </a:ext>
              </a:extLst>
            </p:cNvPr>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1" name="Google Shape;485;p8">
              <a:extLst>
                <a:ext uri="{FF2B5EF4-FFF2-40B4-BE49-F238E27FC236}">
                  <a16:creationId xmlns:a16="http://schemas.microsoft.com/office/drawing/2014/main" id="{796D8525-F78B-4E8E-B835-32B685225339}"/>
                </a:ext>
              </a:extLst>
            </p:cNvPr>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2" name="Google Shape;486;p8">
              <a:extLst>
                <a:ext uri="{FF2B5EF4-FFF2-40B4-BE49-F238E27FC236}">
                  <a16:creationId xmlns:a16="http://schemas.microsoft.com/office/drawing/2014/main" id="{1ED48132-0E3B-4C9F-8080-7B4FB0379E28}"/>
                </a:ext>
              </a:extLst>
            </p:cNvPr>
            <p:cNvGrpSpPr/>
            <p:nvPr/>
          </p:nvGrpSpPr>
          <p:grpSpPr>
            <a:xfrm>
              <a:off x="7836651" y="987182"/>
              <a:ext cx="121750" cy="155749"/>
              <a:chOff x="6422295" y="3351500"/>
              <a:chExt cx="252856" cy="323399"/>
            </a:xfrm>
          </p:grpSpPr>
          <p:sp>
            <p:nvSpPr>
              <p:cNvPr id="61" name="Google Shape;487;p8">
                <a:extLst>
                  <a:ext uri="{FF2B5EF4-FFF2-40B4-BE49-F238E27FC236}">
                    <a16:creationId xmlns:a16="http://schemas.microsoft.com/office/drawing/2014/main" id="{865D144E-115E-4C0F-858B-7AD446047D5F}"/>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2" name="Google Shape;488;p8">
                <a:extLst>
                  <a:ext uri="{FF2B5EF4-FFF2-40B4-BE49-F238E27FC236}">
                    <a16:creationId xmlns:a16="http://schemas.microsoft.com/office/drawing/2014/main" id="{FBDD473D-941E-49C0-95D2-5368D36472F6}"/>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3" name="Google Shape;489;p8">
              <a:extLst>
                <a:ext uri="{FF2B5EF4-FFF2-40B4-BE49-F238E27FC236}">
                  <a16:creationId xmlns:a16="http://schemas.microsoft.com/office/drawing/2014/main" id="{2CFDE35F-9C93-41AA-AF39-B673BE122D10}"/>
                </a:ext>
              </a:extLst>
            </p:cNvPr>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4" name="Google Shape;490;p8">
              <a:extLst>
                <a:ext uri="{FF2B5EF4-FFF2-40B4-BE49-F238E27FC236}">
                  <a16:creationId xmlns:a16="http://schemas.microsoft.com/office/drawing/2014/main" id="{205D0610-BF1E-4924-B2BC-5F952001F3CA}"/>
                </a:ext>
              </a:extLst>
            </p:cNvPr>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nvGrpSpPr>
            <p:cNvPr id="55" name="Google Shape;491;p8">
              <a:extLst>
                <a:ext uri="{FF2B5EF4-FFF2-40B4-BE49-F238E27FC236}">
                  <a16:creationId xmlns:a16="http://schemas.microsoft.com/office/drawing/2014/main" id="{644799B6-39C4-4EDA-90F6-B1BA328AF112}"/>
                </a:ext>
              </a:extLst>
            </p:cNvPr>
            <p:cNvGrpSpPr/>
            <p:nvPr/>
          </p:nvGrpSpPr>
          <p:grpSpPr>
            <a:xfrm>
              <a:off x="3137402" y="1006079"/>
              <a:ext cx="129429" cy="165162"/>
              <a:chOff x="6793660" y="3322411"/>
              <a:chExt cx="268804" cy="342944"/>
            </a:xfrm>
          </p:grpSpPr>
          <p:sp>
            <p:nvSpPr>
              <p:cNvPr id="58" name="Google Shape;492;p8">
                <a:extLst>
                  <a:ext uri="{FF2B5EF4-FFF2-40B4-BE49-F238E27FC236}">
                    <a16:creationId xmlns:a16="http://schemas.microsoft.com/office/drawing/2014/main" id="{DA90D220-A61A-410A-82F9-F4435DFF17D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9" name="Google Shape;493;p8">
                <a:extLst>
                  <a:ext uri="{FF2B5EF4-FFF2-40B4-BE49-F238E27FC236}">
                    <a16:creationId xmlns:a16="http://schemas.microsoft.com/office/drawing/2014/main" id="{9207D843-5CE4-4D01-AACF-727765A8CE11}"/>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60" name="Google Shape;494;p8">
                <a:extLst>
                  <a:ext uri="{FF2B5EF4-FFF2-40B4-BE49-F238E27FC236}">
                    <a16:creationId xmlns:a16="http://schemas.microsoft.com/office/drawing/2014/main" id="{3B7AA49C-B52E-45C3-B4F0-5DB3CE9ACE95}"/>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56" name="Google Shape;495;p8">
              <a:extLst>
                <a:ext uri="{FF2B5EF4-FFF2-40B4-BE49-F238E27FC236}">
                  <a16:creationId xmlns:a16="http://schemas.microsoft.com/office/drawing/2014/main" id="{6F723D16-9CA1-4043-8ACE-CDD24A84CAAE}"/>
                </a:ext>
              </a:extLst>
            </p:cNvPr>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sp>
          <p:nvSpPr>
            <p:cNvPr id="57" name="Google Shape;496;p8">
              <a:extLst>
                <a:ext uri="{FF2B5EF4-FFF2-40B4-BE49-F238E27FC236}">
                  <a16:creationId xmlns:a16="http://schemas.microsoft.com/office/drawing/2014/main" id="{C4E55DC9-07C5-4BD4-87D7-ECDF770DF217}"/>
                </a:ext>
              </a:extLst>
            </p:cNvPr>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2400">
                <a:solidFill>
                  <a:srgbClr val="000000"/>
                </a:solidFill>
                <a:latin typeface="Short Stack"/>
                <a:ea typeface="Short Stack"/>
                <a:cs typeface="Short Stack"/>
                <a:sym typeface="Short Stack"/>
              </a:endParaRPr>
            </a:p>
          </p:txBody>
        </p:sp>
      </p:grpSp>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18018371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BB53CDE-9890-4DBB-BE92-8111C65D2AE8}"/>
              </a:ext>
            </a:extLst>
          </p:cNvPr>
          <p:cNvGraphicFramePr>
            <a:graphicFrameLocks noChangeAspect="1"/>
          </p:cNvGraphicFramePr>
          <p:nvPr userDrawn="1">
            <p:custDataLst>
              <p:tags r:id="rId1"/>
            </p:custDataLst>
            <p:extLst>
              <p:ext uri="{D42A27DB-BD31-4B8C-83A1-F6EECF244321}">
                <p14:modId xmlns:p14="http://schemas.microsoft.com/office/powerpoint/2010/main" val="17672685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BB53CDE-9890-4DBB-BE92-8111C65D2A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18.06.2024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85830897"/>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reaker imag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166A539-0101-4A82-B9C3-F577CEB05A9E}"/>
              </a:ext>
            </a:extLst>
          </p:cNvPr>
          <p:cNvGraphicFramePr>
            <a:graphicFrameLocks noChangeAspect="1"/>
          </p:cNvGraphicFramePr>
          <p:nvPr userDrawn="1">
            <p:custDataLst>
              <p:tags r:id="rId1"/>
            </p:custDataLst>
            <p:extLst>
              <p:ext uri="{D42A27DB-BD31-4B8C-83A1-F6EECF244321}">
                <p14:modId xmlns:p14="http://schemas.microsoft.com/office/powerpoint/2010/main" val="11037168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166A539-0101-4A82-B9C3-F577CEB05A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18.06.2024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Background">
            <a:extLst>
              <a:ext uri="{FF2B5EF4-FFF2-40B4-BE49-F238E27FC236}">
                <a16:creationId xmlns:a16="http://schemas.microsoft.com/office/drawing/2014/main" id="{A870D1C3-7E2E-4C71-B669-3496D73E1AB6}"/>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8" name="Picture Placeholder 7">
            <a:extLst>
              <a:ext uri="{FF2B5EF4-FFF2-40B4-BE49-F238E27FC236}">
                <a16:creationId xmlns:a16="http://schemas.microsoft.com/office/drawing/2014/main" id="{85D6EC3A-345A-46A8-866F-80BE98B51EA1}"/>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Tree>
    <p:extLst>
      <p:ext uri="{BB962C8B-B14F-4D97-AF65-F5344CB8AC3E}">
        <p14:creationId xmlns:p14="http://schemas.microsoft.com/office/powerpoint/2010/main" val="13597342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A44A42-9A21-496B-8550-E0C5720EF5BA}"/>
              </a:ext>
            </a:extLst>
          </p:cNvPr>
          <p:cNvGraphicFramePr>
            <a:graphicFrameLocks noChangeAspect="1"/>
          </p:cNvGraphicFramePr>
          <p:nvPr userDrawn="1">
            <p:custDataLst>
              <p:tags r:id="rId1"/>
            </p:custDataLst>
            <p:extLst>
              <p:ext uri="{D42A27DB-BD31-4B8C-83A1-F6EECF244321}">
                <p14:modId xmlns:p14="http://schemas.microsoft.com/office/powerpoint/2010/main" val="2239372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C5A44A42-9A21-496B-8550-E0C5720EF5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18.06.2024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94294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9DF22F3-2934-407B-B386-5E19FC8C9F3E}"/>
              </a:ext>
            </a:extLst>
          </p:cNvPr>
          <p:cNvGraphicFramePr>
            <a:graphicFrameLocks noChangeAspect="1"/>
          </p:cNvGraphicFramePr>
          <p:nvPr userDrawn="1">
            <p:custDataLst>
              <p:tags r:id="rId1"/>
            </p:custDataLst>
            <p:extLst>
              <p:ext uri="{D42A27DB-BD31-4B8C-83A1-F6EECF244321}">
                <p14:modId xmlns:p14="http://schemas.microsoft.com/office/powerpoint/2010/main" val="1139108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9DF22F3-2934-407B-B386-5E19FC8C9F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18.06.2024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01550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FB59735-DCF7-4C85-B703-F0D90F8EA2BD}"/>
              </a:ext>
            </a:extLst>
          </p:cNvPr>
          <p:cNvGraphicFramePr>
            <a:graphicFrameLocks noChangeAspect="1"/>
          </p:cNvGraphicFramePr>
          <p:nvPr userDrawn="1">
            <p:custDataLst>
              <p:tags r:id="rId1"/>
            </p:custDataLst>
            <p:extLst>
              <p:ext uri="{D42A27DB-BD31-4B8C-83A1-F6EECF244321}">
                <p14:modId xmlns:p14="http://schemas.microsoft.com/office/powerpoint/2010/main" val="391361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FB59735-DCF7-4C85-B703-F0D90F8EA2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2799866313"/>
      </p:ext>
    </p:extLst>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B00ADF0-CFE3-4E1E-A6F1-50578BEF7A5A}"/>
              </a:ext>
            </a:extLst>
          </p:cNvPr>
          <p:cNvGraphicFramePr>
            <a:graphicFrameLocks noChangeAspect="1"/>
          </p:cNvGraphicFramePr>
          <p:nvPr userDrawn="1">
            <p:custDataLst>
              <p:tags r:id="rId1"/>
            </p:custDataLst>
            <p:extLst>
              <p:ext uri="{D42A27DB-BD31-4B8C-83A1-F6EECF244321}">
                <p14:modId xmlns:p14="http://schemas.microsoft.com/office/powerpoint/2010/main" val="518735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8B00ADF0-CFE3-4E1E-A6F1-50578BEF7A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209672871"/>
      </p:ext>
    </p:extLst>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705142B-6D8F-49A5-8C11-B0866A0D6D5F}"/>
              </a:ext>
            </a:extLst>
          </p:cNvPr>
          <p:cNvGraphicFramePr>
            <a:graphicFrameLocks noChangeAspect="1"/>
          </p:cNvGraphicFramePr>
          <p:nvPr userDrawn="1">
            <p:custDataLst>
              <p:tags r:id="rId1"/>
            </p:custDataLst>
            <p:extLst>
              <p:ext uri="{D42A27DB-BD31-4B8C-83A1-F6EECF244321}">
                <p14:modId xmlns:p14="http://schemas.microsoft.com/office/powerpoint/2010/main" val="10137108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705142B-6D8F-49A5-8C11-B0866A0D6D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464205823"/>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FEFBFFD-CEF3-49D8-9E2C-F36F01EA735A}"/>
              </a:ext>
            </a:extLst>
          </p:cNvPr>
          <p:cNvGraphicFramePr>
            <a:graphicFrameLocks noChangeAspect="1"/>
          </p:cNvGraphicFramePr>
          <p:nvPr userDrawn="1">
            <p:custDataLst>
              <p:tags r:id="rId1"/>
            </p:custDataLst>
            <p:extLst>
              <p:ext uri="{D42A27DB-BD31-4B8C-83A1-F6EECF244321}">
                <p14:modId xmlns:p14="http://schemas.microsoft.com/office/powerpoint/2010/main" val="1308296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FEFBFFD-CEF3-49D8-9E2C-F36F01EA735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1468074775"/>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2C198CB-AAA7-4F5B-A35F-DE9960E6AC38}"/>
              </a:ext>
            </a:extLst>
          </p:cNvPr>
          <p:cNvGraphicFramePr>
            <a:graphicFrameLocks noChangeAspect="1"/>
          </p:cNvGraphicFramePr>
          <p:nvPr userDrawn="1">
            <p:custDataLst>
              <p:tags r:id="rId1"/>
            </p:custDataLst>
            <p:extLst>
              <p:ext uri="{D42A27DB-BD31-4B8C-83A1-F6EECF244321}">
                <p14:modId xmlns:p14="http://schemas.microsoft.com/office/powerpoint/2010/main" val="1305316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F2C198CB-AAA7-4F5B-A35F-DE9960E6AC3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210182667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3CADD21-FA21-4BEC-9BE4-76FA96D63047}"/>
              </a:ext>
            </a:extLst>
          </p:cNvPr>
          <p:cNvGraphicFramePr>
            <a:graphicFrameLocks noChangeAspect="1"/>
          </p:cNvGraphicFramePr>
          <p:nvPr userDrawn="1">
            <p:custDataLst>
              <p:tags r:id="rId1"/>
            </p:custDataLst>
            <p:extLst>
              <p:ext uri="{D42A27DB-BD31-4B8C-83A1-F6EECF244321}">
                <p14:modId xmlns:p14="http://schemas.microsoft.com/office/powerpoint/2010/main" val="137046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C3CADD21-FA21-4BEC-9BE4-76FA96D6304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18.06.2024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64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B6B6B-24B0-44AB-9048-2F686A564E91}"/>
              </a:ext>
            </a:extLst>
          </p:cNvPr>
          <p:cNvGraphicFramePr>
            <a:graphicFrameLocks noChangeAspect="1"/>
          </p:cNvGraphicFramePr>
          <p:nvPr userDrawn="1">
            <p:custDataLst>
              <p:tags r:id="rId1"/>
            </p:custDataLst>
            <p:extLst>
              <p:ext uri="{D42A27DB-BD31-4B8C-83A1-F6EECF244321}">
                <p14:modId xmlns:p14="http://schemas.microsoft.com/office/powerpoint/2010/main" val="9570799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FCB6B6B-24B0-44AB-9048-2F686A564E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887015281"/>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EBB3B6D-DD31-4C13-AD80-04ABEA8E27A0}"/>
              </a:ext>
            </a:extLst>
          </p:cNvPr>
          <p:cNvGraphicFramePr>
            <a:graphicFrameLocks noChangeAspect="1"/>
          </p:cNvGraphicFramePr>
          <p:nvPr userDrawn="1">
            <p:custDataLst>
              <p:tags r:id="rId1"/>
            </p:custDataLst>
            <p:extLst>
              <p:ext uri="{D42A27DB-BD31-4B8C-83A1-F6EECF244321}">
                <p14:modId xmlns:p14="http://schemas.microsoft.com/office/powerpoint/2010/main" val="3325585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6EBB3B6D-DD31-4C13-AD80-04ABEA8E27A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18.06.2024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65976985"/>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FLD_PresentationTitle">
            <a:extLst>
              <a:ext uri="{FF2B5EF4-FFF2-40B4-BE49-F238E27FC236}">
                <a16:creationId xmlns:a16="http://schemas.microsoft.com/office/drawing/2014/main" id="{B1DAA5DF-5AA7-49EC-ACBF-10E8A1971277}"/>
              </a:ext>
            </a:extLst>
          </p:cNvPr>
          <p:cNvSpPr>
            <a:spLocks noGrp="1"/>
          </p:cNvSpPr>
          <p:nvPr>
            <p:ph type="ctrTitle" hasCustomPrompt="1"/>
          </p:nvPr>
        </p:nvSpPr>
        <p:spPr>
          <a:xfrm>
            <a:off x="798617" y="409475"/>
            <a:ext cx="9774384"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9" name="FLD_PresentationTitle_2">
            <a:extLst>
              <a:ext uri="{FF2B5EF4-FFF2-40B4-BE49-F238E27FC236}">
                <a16:creationId xmlns:a16="http://schemas.microsoft.com/office/drawing/2014/main" id="{5B27253C-39D7-4448-BD0F-A9FC3677BCBD}"/>
              </a:ext>
            </a:extLst>
          </p:cNvPr>
          <p:cNvSpPr>
            <a:spLocks noGrp="1" noChangeArrowheads="1"/>
          </p:cNvSpPr>
          <p:nvPr>
            <p:ph type="subTitle" sz="quarter" idx="1" hasCustomPrompt="1"/>
          </p:nvPr>
        </p:nvSpPr>
        <p:spPr>
          <a:xfrm>
            <a:off x="798616" y="1139481"/>
            <a:ext cx="9773924"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9" name="Slide Number Placeholder 5"/>
          <p:cNvSpPr>
            <a:spLocks noGrp="1"/>
          </p:cNvSpPr>
          <p:nvPr>
            <p:ph type="sldNum" sz="quarter" idx="4"/>
          </p:nvPr>
        </p:nvSpPr>
        <p:spPr>
          <a:xfrm>
            <a:off x="10908620" y="6283328"/>
            <a:ext cx="480001" cy="155575"/>
          </a:xfrm>
          <a:prstGeom prst="rect">
            <a:avLst/>
          </a:prstGeom>
        </p:spPr>
        <p:txBody>
          <a:bodyPr vert="horz" wrap="square" lIns="0" tIns="0" rIns="0" bIns="0" numCol="1" anchor="ctr" anchorCtr="0" compatLnSpc="1">
            <a:prstTxWarp prst="textNoShape">
              <a:avLst/>
            </a:prstTxWarp>
          </a:bodyPr>
          <a:lstStyle>
            <a:lvl1pPr algn="r">
              <a:defRPr sz="257">
                <a:solidFill>
                  <a:schemeClr val="tx1"/>
                </a:solidFill>
              </a:defRPr>
            </a:lvl1pPr>
          </a:lstStyle>
          <a:p>
            <a:fld id="{31421AFA-3AE7-4CEA-BC9B-447859BED57B}" type="slidenum">
              <a:rPr lang="en-GB" smtClean="0"/>
              <a:pPr/>
              <a:t>‹nr.›</a:t>
            </a:fld>
            <a:endParaRPr lang="en-GB"/>
          </a:p>
        </p:txBody>
      </p:sp>
      <p:sp>
        <p:nvSpPr>
          <p:cNvPr id="11" name="Footer Placeholder 4">
            <a:extLst>
              <a:ext uri="{FF2B5EF4-FFF2-40B4-BE49-F238E27FC236}">
                <a16:creationId xmlns:a16="http://schemas.microsoft.com/office/drawing/2014/main" id="{FC6EA742-E999-426B-9F1C-33524D47AEA4}"/>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09BA1C59-AB8D-4ACE-A4C9-3A97AB0B83E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13F78D9-42B8-43DD-B9D4-11FA41011F45}" type="datetime1">
              <a:rPr lang="en-GB" smtClean="0"/>
              <a:t>18/06/2024</a:t>
            </a:fld>
            <a:endParaRPr lang="en-GB"/>
          </a:p>
        </p:txBody>
      </p:sp>
      <p:grpSp>
        <p:nvGrpSpPr>
          <p:cNvPr id="13" name="Group 12">
            <a:extLst>
              <a:ext uri="{FF2B5EF4-FFF2-40B4-BE49-F238E27FC236}">
                <a16:creationId xmlns:a16="http://schemas.microsoft.com/office/drawing/2014/main" id="{8CA71D2E-512F-4EB0-AAF9-E4FEBA858101}"/>
              </a:ext>
            </a:extLst>
          </p:cNvPr>
          <p:cNvGrpSpPr/>
          <p:nvPr userDrawn="1"/>
        </p:nvGrpSpPr>
        <p:grpSpPr>
          <a:xfrm>
            <a:off x="-1972350" y="1633992"/>
            <a:ext cx="1797025" cy="2906915"/>
            <a:chOff x="-1899137" y="-1"/>
            <a:chExt cx="1796791" cy="2907588"/>
          </a:xfrm>
        </p:grpSpPr>
        <p:grpSp>
          <p:nvGrpSpPr>
            <p:cNvPr id="14" name="Group 13">
              <a:extLst>
                <a:ext uri="{FF2B5EF4-FFF2-40B4-BE49-F238E27FC236}">
                  <a16:creationId xmlns:a16="http://schemas.microsoft.com/office/drawing/2014/main" id="{8404ACBE-98F7-42FA-B2C4-2BDACC351B5F}"/>
                </a:ext>
              </a:extLst>
            </p:cNvPr>
            <p:cNvGrpSpPr/>
            <p:nvPr userDrawn="1"/>
          </p:nvGrpSpPr>
          <p:grpSpPr>
            <a:xfrm>
              <a:off x="-1899137" y="-1"/>
              <a:ext cx="1796791" cy="2907588"/>
              <a:chOff x="9009867" y="1645032"/>
              <a:chExt cx="2365739" cy="3828268"/>
            </a:xfrm>
          </p:grpSpPr>
          <p:pic>
            <p:nvPicPr>
              <p:cNvPr id="16" name="Picture 15">
                <a:extLst>
                  <a:ext uri="{FF2B5EF4-FFF2-40B4-BE49-F238E27FC236}">
                    <a16:creationId xmlns:a16="http://schemas.microsoft.com/office/drawing/2014/main" id="{7674FC44-6BF9-46ED-9900-58E4FF056204}"/>
                  </a:ext>
                </a:extLst>
              </p:cNvPr>
              <p:cNvPicPr>
                <a:picLocks noChangeAspect="1"/>
              </p:cNvPicPr>
              <p:nvPr/>
            </p:nvPicPr>
            <p:blipFill>
              <a:blip r:embed="rId2"/>
              <a:stretch>
                <a:fillRect/>
              </a:stretch>
            </p:blipFill>
            <p:spPr>
              <a:xfrm>
                <a:off x="9182748" y="1852126"/>
                <a:ext cx="599367" cy="280555"/>
              </a:xfrm>
              <a:prstGeom prst="rect">
                <a:avLst/>
              </a:prstGeom>
            </p:spPr>
          </p:pic>
          <p:sp>
            <p:nvSpPr>
              <p:cNvPr id="17" name="TextBox 16">
                <a:extLst>
                  <a:ext uri="{FF2B5EF4-FFF2-40B4-BE49-F238E27FC236}">
                    <a16:creationId xmlns:a16="http://schemas.microsoft.com/office/drawing/2014/main" id="{D5F5BB9B-F1EC-45D9-9CB7-D11256272499}"/>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8543A725-2ECD-475C-B8F2-4B95DD799F0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5D058906-F75B-403B-B22D-B41549B2401D}"/>
                </a:ext>
              </a:extLst>
            </p:cNvPr>
            <p:cNvPicPr>
              <a:picLocks noChangeAspect="1"/>
            </p:cNvPicPr>
            <p:nvPr userDrawn="1"/>
          </p:nvPicPr>
          <p:blipFill>
            <a:blip r:embed="rId3"/>
            <a:stretch>
              <a:fillRect/>
            </a:stretch>
          </p:blipFill>
          <p:spPr>
            <a:xfrm>
              <a:off x="-1884053" y="1200637"/>
              <a:ext cx="1418614" cy="1444137"/>
            </a:xfrm>
            <a:prstGeom prst="rect">
              <a:avLst/>
            </a:prstGeom>
          </p:spPr>
        </p:pic>
      </p:grpSp>
      <p:pic>
        <p:nvPicPr>
          <p:cNvPr id="24" name="Picture 23">
            <a:extLst>
              <a:ext uri="{FF2B5EF4-FFF2-40B4-BE49-F238E27FC236}">
                <a16:creationId xmlns:a16="http://schemas.microsoft.com/office/drawing/2014/main" id="{BB368B35-1A95-4DB8-9489-9493B9DFE5DC}"/>
              </a:ext>
            </a:extLst>
          </p:cNvPr>
          <p:cNvPicPr>
            <a:picLocks noChangeAspect="1"/>
          </p:cNvPicPr>
          <p:nvPr userDrawn="1"/>
        </p:nvPicPr>
        <p:blipFill>
          <a:blip r:embed="rId4"/>
          <a:stretch>
            <a:fillRect/>
          </a:stretch>
        </p:blipFill>
        <p:spPr>
          <a:xfrm>
            <a:off x="798617" y="6158174"/>
            <a:ext cx="2826826" cy="255541"/>
          </a:xfrm>
          <a:prstGeom prst="rect">
            <a:avLst/>
          </a:prstGeom>
        </p:spPr>
      </p:pic>
    </p:spTree>
    <p:extLst>
      <p:ext uri="{BB962C8B-B14F-4D97-AF65-F5344CB8AC3E}">
        <p14:creationId xmlns:p14="http://schemas.microsoft.com/office/powerpoint/2010/main" val="12062175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Title slide bright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no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3923" cy="681390"/>
          </a:xfrm>
        </p:spPr>
        <p:txBody>
          <a:bodyPr tIns="0" anchor="t" anchorCtr="0"/>
          <a:lstStyle>
            <a:lvl1pPr>
              <a:defRPr sz="1539" cap="all" spc="-48" baseline="0" smtClean="0">
                <a:solidFill>
                  <a:schemeClr val="tx1"/>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463" cy="1254271"/>
          </a:xfrm>
        </p:spPr>
        <p:txBody>
          <a:bodyPr lIns="0"/>
          <a:lstStyle>
            <a:lvl1pPr marL="0" indent="0">
              <a:lnSpc>
                <a:spcPct val="100000"/>
              </a:lnSpc>
              <a:spcAft>
                <a:spcPts val="0"/>
              </a:spcAft>
              <a:buFontTx/>
              <a:buNone/>
              <a:defRPr sz="1539" b="1" cap="all" spc="-48" baseline="0" smtClean="0">
                <a:solidFill>
                  <a:schemeClr val="tx2"/>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9" name="Slide Number Placeholder 5" hidden="1"/>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7" name="Footer Placeholder 4" hidden="1">
            <a:extLst>
              <a:ext uri="{FF2B5EF4-FFF2-40B4-BE49-F238E27FC236}">
                <a16:creationId xmlns:a16="http://schemas.microsoft.com/office/drawing/2014/main" id="{32F99A81-D9A2-4F30-8989-49FBFDFFBC22}"/>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8" name="Date_DateCustomA">
            <a:extLst>
              <a:ext uri="{FF2B5EF4-FFF2-40B4-BE49-F238E27FC236}">
                <a16:creationId xmlns:a16="http://schemas.microsoft.com/office/drawing/2014/main" id="{4677BC5A-C865-45E8-BEA2-32CF74611B5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7BCB23DC-9A5C-4856-B9D3-C9BA6C166827}"/>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12897474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itle slide dark image ">
    <p:spTree>
      <p:nvGrpSpPr>
        <p:cNvPr id="1" name=""/>
        <p:cNvGrpSpPr/>
        <p:nvPr/>
      </p:nvGrpSpPr>
      <p:grpSpPr>
        <a:xfrm>
          <a:off x="0" y="0"/>
          <a:ext cx="0" cy="0"/>
          <a:chOff x="0" y="0"/>
          <a:chExt cx="0" cy="0"/>
        </a:xfrm>
      </p:grpSpPr>
      <p:sp>
        <p:nvSpPr>
          <p:cNvPr id="21" name="Picture Placeholder 9">
            <a:extLst>
              <a:ext uri="{FF2B5EF4-FFF2-40B4-BE49-F238E27FC236}">
                <a16:creationId xmlns:a16="http://schemas.microsoft.com/office/drawing/2014/main" id="{645FE9CD-1ED4-4BAB-A2E6-81FAE97D5AA5}"/>
              </a:ext>
            </a:extLst>
          </p:cNvPr>
          <p:cNvSpPr>
            <a:spLocks noGrp="1"/>
          </p:cNvSpPr>
          <p:nvPr>
            <p:ph type="pic" sz="quarter" idx="10" hasCustomPrompt="1"/>
          </p:nvPr>
        </p:nvSpPr>
        <p:spPr>
          <a:xfrm>
            <a:off x="1" y="0"/>
            <a:ext cx="12192000" cy="6858000"/>
          </a:xfrm>
          <a:solidFill>
            <a:srgbClr val="F6F6F4"/>
          </a:solidFill>
          <a:ln>
            <a:noFill/>
          </a:ln>
        </p:spPr>
        <p:txBody>
          <a:bodyPr tIns="0" anchor="t" anchorCtr="0"/>
          <a:lstStyle>
            <a:lvl1pPr algn="ctr">
              <a:buNone/>
              <a:defRPr>
                <a:solidFill>
                  <a:schemeClr val="tx1"/>
                </a:solidFill>
              </a:defRPr>
            </a:lvl1pPr>
          </a:lstStyle>
          <a:p>
            <a:r>
              <a:rPr lang="en-GB" noProof="0"/>
              <a:t>Mark placeholder to insert image</a:t>
            </a:r>
          </a:p>
        </p:txBody>
      </p:sp>
      <p:sp>
        <p:nvSpPr>
          <p:cNvPr id="13" name="FLD_PresentationTitle">
            <a:extLst>
              <a:ext uri="{FF2B5EF4-FFF2-40B4-BE49-F238E27FC236}">
                <a16:creationId xmlns:a16="http://schemas.microsoft.com/office/drawing/2014/main" id="{14D760D6-4511-4FB6-834E-914C8197AE93}"/>
              </a:ext>
            </a:extLst>
          </p:cNvPr>
          <p:cNvSpPr>
            <a:spLocks noGrp="1"/>
          </p:cNvSpPr>
          <p:nvPr>
            <p:ph type="ctrTitle" hasCustomPrompt="1"/>
          </p:nvPr>
        </p:nvSpPr>
        <p:spPr>
          <a:xfrm>
            <a:off x="798618" y="409475"/>
            <a:ext cx="9774382" cy="681390"/>
          </a:xfrm>
        </p:spPr>
        <p:txBody>
          <a:bodyPr tIns="0" anchor="t" anchorCtr="0"/>
          <a:lstStyle>
            <a:lvl1pPr>
              <a:defRPr sz="1539" cap="all" spc="-48" baseline="0" smtClean="0">
                <a:solidFill>
                  <a:schemeClr val="tx2"/>
                </a:solidFill>
                <a:latin typeface="Verdana" pitchFamily="34" charset="0"/>
              </a:defRPr>
            </a:lvl1pPr>
          </a:lstStyle>
          <a:p>
            <a:r>
              <a:rPr lang="en-GB" noProof="0"/>
              <a:t>Headline</a:t>
            </a:r>
          </a:p>
        </p:txBody>
      </p:sp>
      <p:sp>
        <p:nvSpPr>
          <p:cNvPr id="15" name="FLD_PresentationTitle_2">
            <a:extLst>
              <a:ext uri="{FF2B5EF4-FFF2-40B4-BE49-F238E27FC236}">
                <a16:creationId xmlns:a16="http://schemas.microsoft.com/office/drawing/2014/main" id="{97052B4B-9CE9-499F-8A38-BF912EBD1177}"/>
              </a:ext>
            </a:extLst>
          </p:cNvPr>
          <p:cNvSpPr>
            <a:spLocks noGrp="1" noChangeArrowheads="1"/>
          </p:cNvSpPr>
          <p:nvPr>
            <p:ph type="subTitle" sz="quarter" idx="1" hasCustomPrompt="1"/>
          </p:nvPr>
        </p:nvSpPr>
        <p:spPr>
          <a:xfrm>
            <a:off x="798617" y="1139481"/>
            <a:ext cx="9773923" cy="1254271"/>
          </a:xfrm>
        </p:spPr>
        <p:txBody>
          <a:bodyPr lIns="0"/>
          <a:lstStyle>
            <a:lvl1pPr marL="0" indent="0">
              <a:lnSpc>
                <a:spcPct val="100000"/>
              </a:lnSpc>
              <a:spcAft>
                <a:spcPts val="0"/>
              </a:spcAft>
              <a:buFontTx/>
              <a:buNone/>
              <a:defRPr sz="1539" b="1" cap="all" spc="-48" baseline="0" smtClean="0">
                <a:solidFill>
                  <a:schemeClr val="bg1"/>
                </a:solidFill>
                <a:latin typeface="Verdana" pitchFamily="34" charset="0"/>
              </a:defRPr>
            </a:lvl1pPr>
          </a:lstStyle>
          <a:p>
            <a:r>
              <a:rPr lang="en-GB" noProof="0"/>
              <a:t>Headline</a:t>
            </a:r>
          </a:p>
        </p:txBody>
      </p:sp>
      <p:sp>
        <p:nvSpPr>
          <p:cNvPr id="20" name="FLD_PresentationSubtitle">
            <a:extLst>
              <a:ext uri="{FF2B5EF4-FFF2-40B4-BE49-F238E27FC236}">
                <a16:creationId xmlns:a16="http://schemas.microsoft.com/office/drawing/2014/main" id="{735D5C9D-0ACC-4AA8-AD82-A264D57A9D7E}"/>
              </a:ext>
            </a:extLst>
          </p:cNvPr>
          <p:cNvSpPr>
            <a:spLocks noGrp="1"/>
          </p:cNvSpPr>
          <p:nvPr>
            <p:ph type="body" sz="quarter" idx="11" hasCustomPrompt="1"/>
          </p:nvPr>
        </p:nvSpPr>
        <p:spPr>
          <a:xfrm>
            <a:off x="798618" y="5018936"/>
            <a:ext cx="8137938" cy="1084011"/>
          </a:xfrm>
        </p:spPr>
        <p:txBody>
          <a:bodyPr lIns="0"/>
          <a:lstStyle>
            <a:lvl1pPr marL="0" indent="0">
              <a:buFont typeface="Arial" panose="020B0604020202020204" pitchFamily="34" charset="0"/>
              <a:buChar char="​"/>
              <a:defRPr sz="513">
                <a:solidFill>
                  <a:schemeClr val="bg1"/>
                </a:solidFill>
              </a:defRPr>
            </a:lvl1pPr>
          </a:lstStyle>
          <a:p>
            <a:pPr lvl="0"/>
            <a:r>
              <a:rPr lang="en-GB"/>
              <a:t>Subtitle</a:t>
            </a:r>
          </a:p>
        </p:txBody>
      </p:sp>
      <p:sp>
        <p:nvSpPr>
          <p:cNvPr id="7"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8"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tx1"/>
              </a:solidFill>
              <a:effectLst/>
              <a:uLnTx/>
              <a:uFillTx/>
              <a:latin typeface="Verdana"/>
              <a:ea typeface="Verdana" pitchFamily="34" charset="0"/>
              <a:cs typeface="Verdana" pitchFamily="34" charset="0"/>
            </a:endParaRPr>
          </a:p>
        </p:txBody>
      </p:sp>
      <p:sp>
        <p:nvSpPr>
          <p:cNvPr id="19" name="Slide Number Placeholder 5" hidden="1">
            <a:extLst>
              <a:ext uri="{FF2B5EF4-FFF2-40B4-BE49-F238E27FC236}">
                <a16:creationId xmlns:a16="http://schemas.microsoft.com/office/drawing/2014/main" id="{F31626DF-C504-456C-BABA-F9E112AEAE62}"/>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22" name="Footer Placeholder 4" hidden="1">
            <a:extLst>
              <a:ext uri="{FF2B5EF4-FFF2-40B4-BE49-F238E27FC236}">
                <a16:creationId xmlns:a16="http://schemas.microsoft.com/office/drawing/2014/main" id="{148EA343-9CD9-4A35-8E70-A9FAF3855BD9}"/>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23" name="Date_DateCustomA" hidden="1">
            <a:extLst>
              <a:ext uri="{FF2B5EF4-FFF2-40B4-BE49-F238E27FC236}">
                <a16:creationId xmlns:a16="http://schemas.microsoft.com/office/drawing/2014/main" id="{D46E539C-AF02-4268-B134-91B646ABB7B9}"/>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
        <p:nvSpPr>
          <p:cNvPr id="12" name="Text Placeholder 2">
            <a:extLst>
              <a:ext uri="{FF2B5EF4-FFF2-40B4-BE49-F238E27FC236}">
                <a16:creationId xmlns:a16="http://schemas.microsoft.com/office/drawing/2014/main" id="{CB71DD6B-2BD1-40F7-8209-3A56F244488F}"/>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7800529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reaker (A)">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4" name="Title 1">
            <a:extLst>
              <a:ext uri="{FF2B5EF4-FFF2-40B4-BE49-F238E27FC236}">
                <a16:creationId xmlns:a16="http://schemas.microsoft.com/office/drawing/2014/main" id="{205C9348-6845-4A4F-958A-4A052BC8EDF6}"/>
              </a:ext>
            </a:extLst>
          </p:cNvPr>
          <p:cNvSpPr>
            <a:spLocks noGrp="1"/>
          </p:cNvSpPr>
          <p:nvPr>
            <p:ph type="title" hasCustomPrompt="1"/>
          </p:nvPr>
        </p:nvSpPr>
        <p:spPr>
          <a:xfrm>
            <a:off x="798618" y="452438"/>
            <a:ext cx="7330441" cy="5254627"/>
          </a:xfrm>
        </p:spPr>
        <p:txBody>
          <a:bodyPr/>
          <a:lstStyle>
            <a:lvl1pPr>
              <a:defRPr sz="1539">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1" name="Freeform 5">
            <a:extLst>
              <a:ext uri="{FF2B5EF4-FFF2-40B4-BE49-F238E27FC236}">
                <a16:creationId xmlns:a16="http://schemas.microsoft.com/office/drawing/2014/main" id="{19783461-93EA-4162-AC89-71558EC415F3}"/>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0" name="Footer Placeholder 4">
            <a:extLst>
              <a:ext uri="{FF2B5EF4-FFF2-40B4-BE49-F238E27FC236}">
                <a16:creationId xmlns:a16="http://schemas.microsoft.com/office/drawing/2014/main" id="{8EE38BD6-B0DE-4974-8C0E-549D4DF8AD8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4F117C74-452F-4005-AE59-9EDC236F06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39E358D6-2C07-4588-BB20-50FD0000CCEB}" type="datetime1">
              <a:rPr lang="en-GB" smtClean="0"/>
              <a:t>18/06/2024</a:t>
            </a:fld>
            <a:endParaRPr lang="en-GB"/>
          </a:p>
        </p:txBody>
      </p:sp>
    </p:spTree>
    <p:extLst>
      <p:ext uri="{BB962C8B-B14F-4D97-AF65-F5344CB8AC3E}">
        <p14:creationId xmlns:p14="http://schemas.microsoft.com/office/powerpoint/2010/main" val="12459305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reaker (B)">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C666208A-F4F9-4299-9F9F-6881C4C08564}"/>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8"/>
            <a:ext cx="4886960" cy="5254627"/>
          </a:xfrm>
        </p:spPr>
        <p:txBody>
          <a:bodyPr/>
          <a:lstStyle>
            <a:lvl1pPr>
              <a:defRPr>
                <a:solidFill>
                  <a:schemeClr val="bg1"/>
                </a:solidFill>
              </a:defRPr>
            </a:lvl1pPr>
          </a:lstStyle>
          <a:p>
            <a:r>
              <a:rPr lang="en-GB"/>
              <a:t>Breaker text</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1" name="Footer Placeholder 4">
            <a:extLst>
              <a:ext uri="{FF2B5EF4-FFF2-40B4-BE49-F238E27FC236}">
                <a16:creationId xmlns:a16="http://schemas.microsoft.com/office/drawing/2014/main" id="{7AE25691-DC33-4C04-AF2A-3DEFF887BB0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F99201D3-72C4-4206-8970-FC1ACB025C0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E6892AED-DD77-42C7-BB42-12F75B7E66E8}" type="datetime1">
              <a:rPr lang="en-GB" smtClean="0"/>
              <a:t>18/06/2024</a:t>
            </a:fld>
            <a:endParaRPr lang="en-GB"/>
          </a:p>
        </p:txBody>
      </p:sp>
    </p:spTree>
    <p:extLst>
      <p:ext uri="{BB962C8B-B14F-4D97-AF65-F5344CB8AC3E}">
        <p14:creationId xmlns:p14="http://schemas.microsoft.com/office/powerpoint/2010/main" val="14005564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1C52AC6E-7F31-46F0-897C-8CA895D525E5}"/>
              </a:ext>
            </a:extLst>
          </p:cNvPr>
          <p:cNvSpPr/>
          <p:nvPr userDrawn="1"/>
        </p:nvSpPr>
        <p:spPr>
          <a:xfrm>
            <a:off x="1" y="0"/>
            <a:ext cx="12192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3">
            <a:extLst>
              <a:ext uri="{FF2B5EF4-FFF2-40B4-BE49-F238E27FC236}">
                <a16:creationId xmlns:a16="http://schemas.microsoft.com/office/drawing/2014/main" id="{12A0CAF9-565B-4643-8539-61D9B882A512}"/>
              </a:ext>
            </a:extLst>
          </p:cNvPr>
          <p:cNvSpPr>
            <a:spLocks noGrp="1"/>
          </p:cNvSpPr>
          <p:nvPr>
            <p:ph type="title"/>
          </p:nvPr>
        </p:nvSpPr>
        <p:spPr>
          <a:xfrm>
            <a:off x="798617" y="453496"/>
            <a:ext cx="10590003" cy="748626"/>
          </a:xfrm>
        </p:spPr>
        <p:txBody>
          <a:bodyPr/>
          <a:lstStyle>
            <a:lvl1pPr>
              <a:defRPr>
                <a:solidFill>
                  <a:schemeClr val="bg1"/>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86D6618B-DF84-4E96-B2FD-7B59D5717CEB}"/>
              </a:ext>
            </a:extLst>
          </p:cNvPr>
          <p:cNvSpPr>
            <a:spLocks noGrp="1"/>
          </p:cNvSpPr>
          <p:nvPr>
            <p:ph type="body" sz="quarter" idx="13" hasCustomPrompt="1"/>
          </p:nvPr>
        </p:nvSpPr>
        <p:spPr>
          <a:xfrm>
            <a:off x="798618" y="1633160"/>
            <a:ext cx="10590003" cy="4086866"/>
          </a:xfrm>
        </p:spPr>
        <p:txBody>
          <a:bodyPr/>
          <a:lstStyle>
            <a:lvl1pPr marL="116075" indent="-116075">
              <a:buFont typeface="+mj-lt"/>
              <a:buAutoNum type="arabicPeriod"/>
              <a:defRPr sz="449" b="1" cap="all" baseline="0">
                <a:solidFill>
                  <a:schemeClr val="bg1"/>
                </a:solidFill>
              </a:defRPr>
            </a:lvl1pPr>
            <a:lvl2pPr marL="201095" indent="-85020">
              <a:defRPr sz="449" b="1" cap="all" baseline="0">
                <a:solidFill>
                  <a:schemeClr val="bg1"/>
                </a:solidFill>
              </a:defRPr>
            </a:lvl2pPr>
            <a:lvl3pPr>
              <a:defRPr b="1" cap="all" baseline="0">
                <a:solidFill>
                  <a:schemeClr val="bg1"/>
                </a:solidFill>
              </a:defRPr>
            </a:lvl3pPr>
            <a:lvl4pPr>
              <a:defRPr b="1" cap="all" baseline="0">
                <a:solidFill>
                  <a:schemeClr val="bg1"/>
                </a:solidFill>
              </a:defRPr>
            </a:lvl4pPr>
            <a:lvl5pPr>
              <a:defRPr b="1" cap="all" baseline="0">
                <a:solidFill>
                  <a:schemeClr val="bg1"/>
                </a:solidFill>
              </a:defRPr>
            </a:lvl5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reeform 5">
            <a:extLst>
              <a:ext uri="{FF2B5EF4-FFF2-40B4-BE49-F238E27FC236}">
                <a16:creationId xmlns:a16="http://schemas.microsoft.com/office/drawing/2014/main" id="{428454B1-AE1A-41EC-AD14-E0008864B561}"/>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bg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3023EA8A-7243-49C8-8C39-DC7F2EDABC60}"/>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7" name="Date_DateCustomA">
            <a:extLst>
              <a:ext uri="{FF2B5EF4-FFF2-40B4-BE49-F238E27FC236}">
                <a16:creationId xmlns:a16="http://schemas.microsoft.com/office/drawing/2014/main" id="{0BFC8F03-4431-41CF-AF1F-ECDA545293A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CD4A6F46-B6F7-4994-AAE4-379699F66888}" type="datetime1">
              <a:rPr lang="en-GB" smtClean="0"/>
              <a:t>18/06/2024</a:t>
            </a:fld>
            <a:endParaRPr lang="en-GB"/>
          </a:p>
        </p:txBody>
      </p:sp>
    </p:spTree>
    <p:extLst>
      <p:ext uri="{BB962C8B-B14F-4D97-AF65-F5344CB8AC3E}">
        <p14:creationId xmlns:p14="http://schemas.microsoft.com/office/powerpoint/2010/main" val="270774680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BAD0C-7FB6-4652-87AA-A678753BF180}"/>
              </a:ext>
            </a:extLst>
          </p:cNvPr>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5" name="Footer Placeholder 4">
            <a:extLst>
              <a:ext uri="{FF2B5EF4-FFF2-40B4-BE49-F238E27FC236}">
                <a16:creationId xmlns:a16="http://schemas.microsoft.com/office/drawing/2014/main" id="{C5FF0F6B-AA6E-4B16-90F1-26987BBE96A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FDCD1E09-F97D-49B0-8DE9-0E701EFB5FB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B98ADA4-E8FA-45D8-A667-5B7FA1A67187}" type="datetime1">
              <a:rPr lang="en-GB" smtClean="0"/>
              <a:t>18/06/2024</a:t>
            </a:fld>
            <a:endParaRPr lang="en-GB"/>
          </a:p>
        </p:txBody>
      </p:sp>
    </p:spTree>
    <p:extLst>
      <p:ext uri="{BB962C8B-B14F-4D97-AF65-F5344CB8AC3E}">
        <p14:creationId xmlns:p14="http://schemas.microsoft.com/office/powerpoint/2010/main" val="8175516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88696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Content Placeholder 4">
            <a:extLst>
              <a:ext uri="{FF2B5EF4-FFF2-40B4-BE49-F238E27FC236}">
                <a16:creationId xmlns:a16="http://schemas.microsoft.com/office/drawing/2014/main" id="{49478155-5C9E-4D4A-AA75-125DF35A1CB8}"/>
              </a:ext>
            </a:extLst>
          </p:cNvPr>
          <p:cNvSpPr>
            <a:spLocks noGrp="1"/>
          </p:cNvSpPr>
          <p:nvPr>
            <p:ph sz="quarter" idx="16"/>
          </p:nvPr>
        </p:nvSpPr>
        <p:spPr>
          <a:xfrm>
            <a:off x="6500071" y="1644651"/>
            <a:ext cx="4888549"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1B842E0E-6D91-4141-882C-6C91050C6F2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C64885CE-5A72-464C-A675-4AEA666E3E6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51C8650-3279-4A76-90A4-98B51440301C}" type="datetime1">
              <a:rPr lang="en-GB" smtClean="0"/>
              <a:t>18/06/2024</a:t>
            </a:fld>
            <a:endParaRPr lang="en-GB"/>
          </a:p>
        </p:txBody>
      </p:sp>
    </p:spTree>
    <p:extLst>
      <p:ext uri="{BB962C8B-B14F-4D97-AF65-F5344CB8AC3E}">
        <p14:creationId xmlns:p14="http://schemas.microsoft.com/office/powerpoint/2010/main" val="4985547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 name="Content Placeholder 4">
            <a:extLst>
              <a:ext uri="{FF2B5EF4-FFF2-40B4-BE49-F238E27FC236}">
                <a16:creationId xmlns:a16="http://schemas.microsoft.com/office/drawing/2014/main" id="{535335C1-5736-449E-B5A3-80EF8EFB92D0}"/>
              </a:ext>
            </a:extLst>
          </p:cNvPr>
          <p:cNvSpPr>
            <a:spLocks noGrp="1"/>
          </p:cNvSpPr>
          <p:nvPr>
            <p:ph sz="quarter" idx="16"/>
          </p:nvPr>
        </p:nvSpPr>
        <p:spPr>
          <a:xfrm>
            <a:off x="5685579" y="1644651"/>
            <a:ext cx="5703042"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4485281A-363B-4F1C-8128-EA4AF52562B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B0E6362C-AD60-4A3E-B1BD-8ACCD0B3D70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B13202A9-DE11-408D-9B8A-7630BF567349}" type="datetime1">
              <a:rPr lang="en-GB" smtClean="0"/>
              <a:t>18/06/2024</a:t>
            </a:fld>
            <a:endParaRPr lang="en-GB"/>
          </a:p>
        </p:txBody>
      </p:sp>
    </p:spTree>
    <p:extLst>
      <p:ext uri="{BB962C8B-B14F-4D97-AF65-F5344CB8AC3E}">
        <p14:creationId xmlns:p14="http://schemas.microsoft.com/office/powerpoint/2010/main" val="2068896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3F0DDBC-A080-42CE-8715-C06C1706FFC5}"/>
              </a:ext>
            </a:extLst>
          </p:cNvPr>
          <p:cNvGraphicFramePr>
            <a:graphicFrameLocks noChangeAspect="1"/>
          </p:cNvGraphicFramePr>
          <p:nvPr userDrawn="1">
            <p:custDataLst>
              <p:tags r:id="rId1"/>
            </p:custDataLst>
            <p:extLst>
              <p:ext uri="{D42A27DB-BD31-4B8C-83A1-F6EECF244321}">
                <p14:modId xmlns:p14="http://schemas.microsoft.com/office/powerpoint/2010/main" val="25868338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3F0DDBC-A080-42CE-8715-C06C1706FF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039157876"/>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Content Placeholder 4">
            <a:extLst>
              <a:ext uri="{FF2B5EF4-FFF2-40B4-BE49-F238E27FC236}">
                <a16:creationId xmlns:a16="http://schemas.microsoft.com/office/drawing/2014/main" id="{414EC495-A6B9-4C60-A011-7047269C9CE9}"/>
              </a:ext>
            </a:extLst>
          </p:cNvPr>
          <p:cNvSpPr>
            <a:spLocks noGrp="1"/>
          </p:cNvSpPr>
          <p:nvPr>
            <p:ph sz="quarter" idx="16"/>
          </p:nvPr>
        </p:nvSpPr>
        <p:spPr>
          <a:xfrm>
            <a:off x="7314565" y="1644651"/>
            <a:ext cx="4074055" cy="4062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B60EC9E1-A6E7-4EDC-A604-820C98771D2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73643761-53E5-4729-8F9C-AC57323CEE0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620D795-7D6C-4DDD-9364-2C8C35AA87F6}" type="datetime1">
              <a:rPr lang="en-GB" smtClean="0"/>
              <a:t>18/06/2024</a:t>
            </a:fld>
            <a:endParaRPr lang="en-GB"/>
          </a:p>
        </p:txBody>
      </p:sp>
    </p:spTree>
    <p:extLst>
      <p:ext uri="{BB962C8B-B14F-4D97-AF65-F5344CB8AC3E}">
        <p14:creationId xmlns:p14="http://schemas.microsoft.com/office/powerpoint/2010/main" val="15364914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and icon (A)">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8959428"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798617" y="1644652"/>
            <a:ext cx="10590003"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3">
            <a:extLst>
              <a:ext uri="{FF2B5EF4-FFF2-40B4-BE49-F238E27FC236}">
                <a16:creationId xmlns:a16="http://schemas.microsoft.com/office/drawing/2014/main" id="{6FB39600-48A6-438C-ACEE-E7C3FBF9C3A2}"/>
              </a:ext>
            </a:extLst>
          </p:cNvPr>
          <p:cNvSpPr>
            <a:spLocks noGrp="1"/>
          </p:cNvSpPr>
          <p:nvPr>
            <p:ph type="pic" sz="quarter" idx="11" hasCustomPrompt="1"/>
          </p:nvPr>
        </p:nvSpPr>
        <p:spPr>
          <a:xfrm>
            <a:off x="10572540" y="452439"/>
            <a:ext cx="801068" cy="800779"/>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C4DE7E55-1B3D-4B43-B1B5-DE5E4FAB9891}"/>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F5D459F2-4C14-4DC3-8A9D-B1E9DF21E4C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B90C0BA-1BD5-469D-8018-C447C1EB2A93}" type="datetime1">
              <a:rPr lang="en-GB" smtClean="0"/>
              <a:t>18/06/2024</a:t>
            </a:fld>
            <a:endParaRPr lang="en-GB"/>
          </a:p>
        </p:txBody>
      </p:sp>
    </p:spTree>
    <p:extLst>
      <p:ext uri="{BB962C8B-B14F-4D97-AF65-F5344CB8AC3E}">
        <p14:creationId xmlns:p14="http://schemas.microsoft.com/office/powerpoint/2010/main" val="28104539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and ic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89594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10572539" y="1644654"/>
            <a:ext cx="818271" cy="817975"/>
          </a:xfrm>
          <a:noFill/>
          <a:ln>
            <a:noFill/>
          </a:ln>
        </p:spPr>
        <p:txBody>
          <a:bodyPr lIns="38399" tIns="0" anchor="t" anchorCtr="0"/>
          <a:lstStyle>
            <a:lvl1pPr marL="0" indent="0">
              <a:buNone/>
              <a:defRPr sz="577">
                <a:solidFill>
                  <a:schemeClr val="tx1"/>
                </a:solidFill>
              </a:defRPr>
            </a:lvl1pPr>
          </a:lstStyle>
          <a:p>
            <a:r>
              <a:rPr lang="en-GB" noProof="0"/>
              <a:t>icon</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E31502FD-B05E-464F-8932-42D027579D9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AA65EC4C-43E8-483C-B54B-30D5535BB4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2DADF78-B3EF-4042-B2F9-5AAFBCE5A22E}" type="datetime1">
              <a:rPr lang="en-GB" smtClean="0"/>
              <a:t>18/06/2024</a:t>
            </a:fld>
            <a:endParaRPr lang="en-GB"/>
          </a:p>
        </p:txBody>
      </p:sp>
    </p:spTree>
    <p:extLst>
      <p:ext uri="{BB962C8B-B14F-4D97-AF65-F5344CB8AC3E}">
        <p14:creationId xmlns:p14="http://schemas.microsoft.com/office/powerpoint/2010/main" val="40153172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and illustration (A)">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487125B-AD53-4CA5-922E-72C96A67D7AA}"/>
              </a:ext>
            </a:extLst>
          </p:cNvPr>
          <p:cNvSpPr>
            <a:spLocks noGrp="1"/>
          </p:cNvSpPr>
          <p:nvPr>
            <p:ph idx="12" hasCustomPrompt="1"/>
          </p:nvPr>
        </p:nvSpPr>
        <p:spPr>
          <a:xfrm>
            <a:off x="798618" y="1644652"/>
            <a:ext cx="651594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Picture Placeholder 3">
            <a:extLst>
              <a:ext uri="{FF2B5EF4-FFF2-40B4-BE49-F238E27FC236}">
                <a16:creationId xmlns:a16="http://schemas.microsoft.com/office/drawing/2014/main" id="{9CFFD8C0-0E93-4388-A9E5-6DB36C4D48D1}"/>
              </a:ext>
            </a:extLst>
          </p:cNvPr>
          <p:cNvSpPr>
            <a:spLocks noGrp="1"/>
          </p:cNvSpPr>
          <p:nvPr>
            <p:ph type="pic" sz="quarter" idx="11" hasCustomPrompt="1"/>
          </p:nvPr>
        </p:nvSpPr>
        <p:spPr>
          <a:xfrm>
            <a:off x="8129058" y="1644653"/>
            <a:ext cx="3259562" cy="3239941"/>
          </a:xfrm>
          <a:noFill/>
          <a:ln>
            <a:noFill/>
          </a:ln>
        </p:spPr>
        <p:txBody>
          <a:bodyPr lIns="38399" tIns="0" anchor="t" anchorCtr="0"/>
          <a:lstStyle>
            <a:lvl1pPr marL="0" indent="0">
              <a:buNone/>
              <a:defRPr sz="577">
                <a:solidFill>
                  <a:schemeClr val="tx1"/>
                </a:solidFill>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FB97A6BE-821A-4BF5-AFE7-9A048351C6D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815BEB-2C63-4CBF-9795-6F15022666B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BA51A42-5836-428D-B66B-B65A92E2CCAA}" type="datetime1">
              <a:rPr lang="en-GB" smtClean="0"/>
              <a:t>18/06/2024</a:t>
            </a:fld>
            <a:endParaRPr lang="en-GB"/>
          </a:p>
        </p:txBody>
      </p:sp>
    </p:spTree>
    <p:extLst>
      <p:ext uri="{BB962C8B-B14F-4D97-AF65-F5344CB8AC3E}">
        <p14:creationId xmlns:p14="http://schemas.microsoft.com/office/powerpoint/2010/main" val="26873997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and  illustration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35" name="Content Placeholder 2">
            <a:extLst>
              <a:ext uri="{FF2B5EF4-FFF2-40B4-BE49-F238E27FC236}">
                <a16:creationId xmlns:a16="http://schemas.microsoft.com/office/drawing/2014/main" id="{AE865576-C688-4E63-82CB-FB6477AAE622}"/>
              </a:ext>
            </a:extLst>
          </p:cNvPr>
          <p:cNvSpPr>
            <a:spLocks noGrp="1"/>
          </p:cNvSpPr>
          <p:nvPr>
            <p:ph idx="12" hasCustomPrompt="1"/>
          </p:nvPr>
        </p:nvSpPr>
        <p:spPr>
          <a:xfrm>
            <a:off x="798618" y="1644652"/>
            <a:ext cx="5701454"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Picture Placeholder 4">
            <a:extLst>
              <a:ext uri="{FF2B5EF4-FFF2-40B4-BE49-F238E27FC236}">
                <a16:creationId xmlns:a16="http://schemas.microsoft.com/office/drawing/2014/main" id="{286587FC-F18B-4FBE-8CD2-663B9BA8C734}"/>
              </a:ext>
            </a:extLst>
          </p:cNvPr>
          <p:cNvSpPr>
            <a:spLocks noGrp="1"/>
          </p:cNvSpPr>
          <p:nvPr>
            <p:ph type="pic" sz="quarter" idx="14" hasCustomPrompt="1"/>
          </p:nvPr>
        </p:nvSpPr>
        <p:spPr>
          <a:xfrm>
            <a:off x="7314567" y="1644269"/>
            <a:ext cx="4074055" cy="4062797"/>
          </a:xfrm>
        </p:spPr>
        <p:txBody>
          <a:bodyPr/>
          <a:lstStyle>
            <a:lvl1pPr marL="0" indent="0">
              <a:buNone/>
              <a:defRPr/>
            </a:lvl1pPr>
          </a:lstStyle>
          <a:p>
            <a:r>
              <a:rPr lang="en-GB">
                <a:effectLst/>
              </a:rPr>
              <a:t>illustration</a:t>
            </a:r>
            <a:endParaRPr lang="en-GB" noProof="0"/>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6" name="Footer Placeholder 4">
            <a:extLst>
              <a:ext uri="{FF2B5EF4-FFF2-40B4-BE49-F238E27FC236}">
                <a16:creationId xmlns:a16="http://schemas.microsoft.com/office/drawing/2014/main" id="{9B89233D-8149-4491-95B2-DE11051C8619}"/>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8" name="Date_DateCustomA">
            <a:extLst>
              <a:ext uri="{FF2B5EF4-FFF2-40B4-BE49-F238E27FC236}">
                <a16:creationId xmlns:a16="http://schemas.microsoft.com/office/drawing/2014/main" id="{D2C9554E-F561-4DDA-B278-92702108D9B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36937CD-C8B6-42FA-9EC6-EF300AFFE646}" type="datetime1">
              <a:rPr lang="en-GB" smtClean="0"/>
              <a:t>18/06/2024</a:t>
            </a:fld>
            <a:endParaRPr lang="en-GB"/>
          </a:p>
        </p:txBody>
      </p:sp>
    </p:spTree>
    <p:extLst>
      <p:ext uri="{BB962C8B-B14F-4D97-AF65-F5344CB8AC3E}">
        <p14:creationId xmlns:p14="http://schemas.microsoft.com/office/powerpoint/2010/main" val="8872772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ontent and fact text">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7330441"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89007D2D-A158-459C-BE2E-0A1D348DA7C9}"/>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12,3</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Text Placeholder 6">
            <a:extLst>
              <a:ext uri="{FF2B5EF4-FFF2-40B4-BE49-F238E27FC236}">
                <a16:creationId xmlns:a16="http://schemas.microsoft.com/office/drawing/2014/main" id="{99C5C721-7970-4C21-B42B-33753616C1B3}"/>
              </a:ext>
            </a:extLst>
          </p:cNvPr>
          <p:cNvSpPr>
            <a:spLocks noGrp="1"/>
          </p:cNvSpPr>
          <p:nvPr>
            <p:ph type="body" sz="quarter" idx="14" hasCustomPrompt="1"/>
          </p:nvPr>
        </p:nvSpPr>
        <p:spPr>
          <a:xfrm>
            <a:off x="8943553" y="4991259"/>
            <a:ext cx="2445068"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grpSp>
        <p:nvGrpSpPr>
          <p:cNvPr id="3" name="Group 2">
            <a:extLst>
              <a:ext uri="{FF2B5EF4-FFF2-40B4-BE49-F238E27FC236}">
                <a16:creationId xmlns:a16="http://schemas.microsoft.com/office/drawing/2014/main" id="{CBDD567F-EFA3-4304-9F2D-5128B34EFFF1}"/>
              </a:ext>
            </a:extLst>
          </p:cNvPr>
          <p:cNvGrpSpPr/>
          <p:nvPr userDrawn="1"/>
        </p:nvGrpSpPr>
        <p:grpSpPr>
          <a:xfrm>
            <a:off x="12341465" y="1633992"/>
            <a:ext cx="1797025" cy="2906915"/>
            <a:chOff x="12403271" y="-1"/>
            <a:chExt cx="1796791" cy="2907588"/>
          </a:xfrm>
        </p:grpSpPr>
        <p:pic>
          <p:nvPicPr>
            <p:cNvPr id="9" name="Picture 8">
              <a:extLst>
                <a:ext uri="{FF2B5EF4-FFF2-40B4-BE49-F238E27FC236}">
                  <a16:creationId xmlns:a16="http://schemas.microsoft.com/office/drawing/2014/main" id="{760E582F-46F7-4DF2-ABCB-E07E85419FF4}"/>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2" name="Group 11">
              <a:extLst>
                <a:ext uri="{FF2B5EF4-FFF2-40B4-BE49-F238E27FC236}">
                  <a16:creationId xmlns:a16="http://schemas.microsoft.com/office/drawing/2014/main" id="{FA367DCD-123C-45F4-87EB-1586FA603E3A}"/>
                </a:ext>
              </a:extLst>
            </p:cNvPr>
            <p:cNvGrpSpPr/>
            <p:nvPr userDrawn="1"/>
          </p:nvGrpSpPr>
          <p:grpSpPr>
            <a:xfrm>
              <a:off x="12403271" y="-1"/>
              <a:ext cx="1796791" cy="2907588"/>
              <a:chOff x="9009867" y="1645032"/>
              <a:chExt cx="2365739" cy="3828268"/>
            </a:xfrm>
          </p:grpSpPr>
          <p:pic>
            <p:nvPicPr>
              <p:cNvPr id="15" name="Picture 14">
                <a:extLst>
                  <a:ext uri="{FF2B5EF4-FFF2-40B4-BE49-F238E27FC236}">
                    <a16:creationId xmlns:a16="http://schemas.microsoft.com/office/drawing/2014/main" id="{132FA97E-008F-4B07-B688-A7B22404D82A}"/>
                  </a:ext>
                </a:extLst>
              </p:cNvPr>
              <p:cNvPicPr>
                <a:picLocks noChangeAspect="1"/>
              </p:cNvPicPr>
              <p:nvPr/>
            </p:nvPicPr>
            <p:blipFill>
              <a:blip r:embed="rId3"/>
              <a:stretch>
                <a:fillRect/>
              </a:stretch>
            </p:blipFill>
            <p:spPr>
              <a:xfrm>
                <a:off x="9182748" y="1852126"/>
                <a:ext cx="599367" cy="280555"/>
              </a:xfrm>
              <a:prstGeom prst="rect">
                <a:avLst/>
              </a:prstGeom>
            </p:spPr>
          </p:pic>
          <p:sp>
            <p:nvSpPr>
              <p:cNvPr id="16" name="TextBox 15">
                <a:extLst>
                  <a:ext uri="{FF2B5EF4-FFF2-40B4-BE49-F238E27FC236}">
                    <a16:creationId xmlns:a16="http://schemas.microsoft.com/office/drawing/2014/main" id="{8F49FA4C-A0C7-484D-9CD0-A2B1528B3A2E}"/>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7" name="Rectangle: Rounded Corners 16">
                <a:extLst>
                  <a:ext uri="{FF2B5EF4-FFF2-40B4-BE49-F238E27FC236}">
                    <a16:creationId xmlns:a16="http://schemas.microsoft.com/office/drawing/2014/main" id="{93B8FE7B-9EF6-429C-AC7B-79E85DFB481D}"/>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4" name="Footer Placeholder 4">
            <a:extLst>
              <a:ext uri="{FF2B5EF4-FFF2-40B4-BE49-F238E27FC236}">
                <a16:creationId xmlns:a16="http://schemas.microsoft.com/office/drawing/2014/main" id="{67D61A51-31AF-4082-AFF9-2D4AE9DB7C87}"/>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9" name="Date_DateCustomA">
            <a:extLst>
              <a:ext uri="{FF2B5EF4-FFF2-40B4-BE49-F238E27FC236}">
                <a16:creationId xmlns:a16="http://schemas.microsoft.com/office/drawing/2014/main" id="{8BB7FA2D-0C66-4D42-8CC8-567BD958137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E10093C-62DA-496A-9DBF-6F8D26F3BF2E}" type="datetime1">
              <a:rPr lang="en-GB" smtClean="0"/>
              <a:t>18/06/2024</a:t>
            </a:fld>
            <a:endParaRPr lang="en-GB"/>
          </a:p>
        </p:txBody>
      </p:sp>
    </p:spTree>
    <p:extLst>
      <p:ext uri="{BB962C8B-B14F-4D97-AF65-F5344CB8AC3E}">
        <p14:creationId xmlns:p14="http://schemas.microsoft.com/office/powerpoint/2010/main" val="848292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ntent and two fact texts">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BB9C9E16-4544-49A4-A136-929E64BE7AAF}"/>
              </a:ext>
            </a:extLst>
          </p:cNvPr>
          <p:cNvSpPr>
            <a:spLocks noGrp="1"/>
          </p:cNvSpPr>
          <p:nvPr>
            <p:ph idx="12" hasCustomPrompt="1"/>
          </p:nvPr>
        </p:nvSpPr>
        <p:spPr>
          <a:xfrm>
            <a:off x="798618" y="1644652"/>
            <a:ext cx="4072466"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Text Placeholder 6">
            <a:extLst>
              <a:ext uri="{FF2B5EF4-FFF2-40B4-BE49-F238E27FC236}">
                <a16:creationId xmlns:a16="http://schemas.microsoft.com/office/drawing/2014/main" id="{559CAE46-C6D8-48BD-A372-1CDE93E9CCA9}"/>
              </a:ext>
            </a:extLst>
          </p:cNvPr>
          <p:cNvSpPr>
            <a:spLocks noGrp="1"/>
          </p:cNvSpPr>
          <p:nvPr>
            <p:ph type="body" sz="quarter" idx="13" hasCustomPrompt="1"/>
          </p:nvPr>
        </p:nvSpPr>
        <p:spPr>
          <a:xfrm>
            <a:off x="5685579" y="1644391"/>
            <a:ext cx="244347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8" name="Text Placeholder 6">
            <a:extLst>
              <a:ext uri="{FF2B5EF4-FFF2-40B4-BE49-F238E27FC236}">
                <a16:creationId xmlns:a16="http://schemas.microsoft.com/office/drawing/2014/main" id="{67908BB7-3AA9-46B8-9F51-F98F86B5DB18}"/>
              </a:ext>
            </a:extLst>
          </p:cNvPr>
          <p:cNvSpPr>
            <a:spLocks noGrp="1"/>
          </p:cNvSpPr>
          <p:nvPr>
            <p:ph type="body" sz="quarter" idx="14" hasCustomPrompt="1"/>
          </p:nvPr>
        </p:nvSpPr>
        <p:spPr>
          <a:xfrm>
            <a:off x="8943553" y="1644391"/>
            <a:ext cx="2445068"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grpSp>
        <p:nvGrpSpPr>
          <p:cNvPr id="16" name="Group 15">
            <a:extLst>
              <a:ext uri="{FF2B5EF4-FFF2-40B4-BE49-F238E27FC236}">
                <a16:creationId xmlns:a16="http://schemas.microsoft.com/office/drawing/2014/main" id="{F92F4B53-30AD-4697-89D7-9D962CE965E5}"/>
              </a:ext>
            </a:extLst>
          </p:cNvPr>
          <p:cNvGrpSpPr/>
          <p:nvPr userDrawn="1"/>
        </p:nvGrpSpPr>
        <p:grpSpPr>
          <a:xfrm>
            <a:off x="12341465" y="1633992"/>
            <a:ext cx="1797025" cy="2906915"/>
            <a:chOff x="12403271" y="-1"/>
            <a:chExt cx="1796791" cy="2907588"/>
          </a:xfrm>
        </p:grpSpPr>
        <p:pic>
          <p:nvPicPr>
            <p:cNvPr id="17" name="Picture 16">
              <a:extLst>
                <a:ext uri="{FF2B5EF4-FFF2-40B4-BE49-F238E27FC236}">
                  <a16:creationId xmlns:a16="http://schemas.microsoft.com/office/drawing/2014/main" id="{AF0FEF35-0958-440B-A77A-2699A83990A6}"/>
                </a:ext>
              </a:extLst>
            </p:cNvPr>
            <p:cNvPicPr>
              <a:picLocks noChangeAspect="1"/>
            </p:cNvPicPr>
            <p:nvPr userDrawn="1"/>
          </p:nvPicPr>
          <p:blipFill>
            <a:blip r:embed="rId2"/>
            <a:stretch>
              <a:fillRect/>
            </a:stretch>
          </p:blipFill>
          <p:spPr>
            <a:xfrm>
              <a:off x="12414617" y="1122667"/>
              <a:ext cx="1261627" cy="1565633"/>
            </a:xfrm>
            <a:prstGeom prst="rect">
              <a:avLst/>
            </a:prstGeom>
          </p:spPr>
        </p:pic>
        <p:grpSp>
          <p:nvGrpSpPr>
            <p:cNvPr id="18" name="Group 17">
              <a:extLst>
                <a:ext uri="{FF2B5EF4-FFF2-40B4-BE49-F238E27FC236}">
                  <a16:creationId xmlns:a16="http://schemas.microsoft.com/office/drawing/2014/main" id="{24203BB4-30A9-4057-A809-926EDEDB9F4F}"/>
                </a:ext>
              </a:extLst>
            </p:cNvPr>
            <p:cNvGrpSpPr/>
            <p:nvPr userDrawn="1"/>
          </p:nvGrpSpPr>
          <p:grpSpPr>
            <a:xfrm>
              <a:off x="12403271" y="-1"/>
              <a:ext cx="1796791" cy="2907588"/>
              <a:chOff x="9009867" y="1645032"/>
              <a:chExt cx="2365739" cy="3828268"/>
            </a:xfrm>
          </p:grpSpPr>
          <p:pic>
            <p:nvPicPr>
              <p:cNvPr id="19" name="Picture 18">
                <a:extLst>
                  <a:ext uri="{FF2B5EF4-FFF2-40B4-BE49-F238E27FC236}">
                    <a16:creationId xmlns:a16="http://schemas.microsoft.com/office/drawing/2014/main" id="{7139BD4A-714C-44AF-902B-B7BB51BF1ECF}"/>
                  </a:ext>
                </a:extLst>
              </p:cNvPr>
              <p:cNvPicPr>
                <a:picLocks noChangeAspect="1"/>
              </p:cNvPicPr>
              <p:nvPr/>
            </p:nvPicPr>
            <p:blipFill>
              <a:blip r:embed="rId3"/>
              <a:stretch>
                <a:fillRect/>
              </a:stretch>
            </p:blipFill>
            <p:spPr>
              <a:xfrm>
                <a:off x="9182748" y="1852126"/>
                <a:ext cx="599367" cy="280555"/>
              </a:xfrm>
              <a:prstGeom prst="rect">
                <a:avLst/>
              </a:prstGeom>
            </p:spPr>
          </p:pic>
          <p:sp>
            <p:nvSpPr>
              <p:cNvPr id="20" name="TextBox 19">
                <a:extLst>
                  <a:ext uri="{FF2B5EF4-FFF2-40B4-BE49-F238E27FC236}">
                    <a16:creationId xmlns:a16="http://schemas.microsoft.com/office/drawing/2014/main" id="{FBB5C133-0407-4A77-B2F7-7E365D047DE4}"/>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1" name="Rectangle: Rounded Corners 20">
                <a:extLst>
                  <a:ext uri="{FF2B5EF4-FFF2-40B4-BE49-F238E27FC236}">
                    <a16:creationId xmlns:a16="http://schemas.microsoft.com/office/drawing/2014/main" id="{1BBC228B-197B-44A3-99D0-D56237507B14}"/>
                  </a:ext>
                </a:extLst>
              </p:cNvPr>
              <p:cNvSpPr/>
              <p:nvPr/>
            </p:nvSpPr>
            <p:spPr>
              <a:xfrm>
                <a:off x="9009867" y="1645032"/>
                <a:ext cx="2365739" cy="3828268"/>
              </a:xfrm>
              <a:prstGeom prst="roundRect">
                <a:avLst>
                  <a:gd name="adj" fmla="val 2970"/>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grpSp>
      <p:sp>
        <p:nvSpPr>
          <p:cNvPr id="13" name="Footer Placeholder 4">
            <a:extLst>
              <a:ext uri="{FF2B5EF4-FFF2-40B4-BE49-F238E27FC236}">
                <a16:creationId xmlns:a16="http://schemas.microsoft.com/office/drawing/2014/main" id="{CE9B38D5-AD3D-4AE8-88F2-0F9D25BB30C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1AC23FC6-140A-4E04-B1F9-995F52FC873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79F0066-3164-42E7-92E6-6ECB81B57310}" type="datetime1">
              <a:rPr lang="en-GB" smtClean="0"/>
              <a:t>18/06/2024</a:t>
            </a:fld>
            <a:endParaRPr lang="en-GB"/>
          </a:p>
        </p:txBody>
      </p:sp>
    </p:spTree>
    <p:extLst>
      <p:ext uri="{BB962C8B-B14F-4D97-AF65-F5344CB8AC3E}">
        <p14:creationId xmlns:p14="http://schemas.microsoft.com/office/powerpoint/2010/main" val="1695509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Fact text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68B673-9D9F-4BF4-8D81-D1B3477E6F0F}"/>
              </a:ext>
            </a:extLst>
          </p:cNvPr>
          <p:cNvGrpSpPr/>
          <p:nvPr userDrawn="1"/>
        </p:nvGrpSpPr>
        <p:grpSpPr>
          <a:xfrm>
            <a:off x="-1972350" y="1633992"/>
            <a:ext cx="1797025" cy="2906915"/>
            <a:chOff x="12339857" y="1634370"/>
            <a:chExt cx="1796791" cy="2907588"/>
          </a:xfrm>
        </p:grpSpPr>
        <p:sp>
          <p:nvSpPr>
            <p:cNvPr id="19" name="Rectangle: Rounded Corners 18">
              <a:extLst>
                <a:ext uri="{FF2B5EF4-FFF2-40B4-BE49-F238E27FC236}">
                  <a16:creationId xmlns:a16="http://schemas.microsoft.com/office/drawing/2014/main" id="{9F61C6D9-96E6-46EB-8545-E257C98220F8}"/>
                </a:ext>
              </a:extLst>
            </p:cNvPr>
            <p:cNvSpPr/>
            <p:nvPr/>
          </p:nvSpPr>
          <p:spPr>
            <a:xfrm>
              <a:off x="12339857" y="1634370"/>
              <a:ext cx="1796791" cy="2907588"/>
            </a:xfrm>
            <a:prstGeom prst="roundRect">
              <a:avLst>
                <a:gd name="adj" fmla="val 2970"/>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pic>
          <p:nvPicPr>
            <p:cNvPr id="17" name="Picture 16">
              <a:extLst>
                <a:ext uri="{FF2B5EF4-FFF2-40B4-BE49-F238E27FC236}">
                  <a16:creationId xmlns:a16="http://schemas.microsoft.com/office/drawing/2014/main" id="{23EC8C10-6A9E-4C2B-B6BA-69C39462851D}"/>
                </a:ext>
              </a:extLst>
            </p:cNvPr>
            <p:cNvPicPr>
              <a:picLocks noChangeAspect="1"/>
            </p:cNvPicPr>
            <p:nvPr/>
          </p:nvPicPr>
          <p:blipFill>
            <a:blip r:embed="rId2"/>
            <a:stretch>
              <a:fillRect/>
            </a:stretch>
          </p:blipFill>
          <p:spPr>
            <a:xfrm>
              <a:off x="12471161" y="1791659"/>
              <a:ext cx="455222" cy="213083"/>
            </a:xfrm>
            <a:prstGeom prst="rect">
              <a:avLst/>
            </a:prstGeom>
          </p:spPr>
        </p:pic>
        <p:sp>
          <p:nvSpPr>
            <p:cNvPr id="18" name="TextBox 17">
              <a:extLst>
                <a:ext uri="{FF2B5EF4-FFF2-40B4-BE49-F238E27FC236}">
                  <a16:creationId xmlns:a16="http://schemas.microsoft.com/office/drawing/2014/main" id="{BF580C90-4416-41DC-ADAC-F1014BB16E65}"/>
                </a:ext>
              </a:extLst>
            </p:cNvPr>
            <p:cNvSpPr txBox="1"/>
            <p:nvPr/>
          </p:nvSpPr>
          <p:spPr bwMode="auto">
            <a:xfrm>
              <a:off x="12483714" y="2086228"/>
              <a:ext cx="1433633" cy="10351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pic>
          <p:nvPicPr>
            <p:cNvPr id="15" name="Picture 14">
              <a:extLst>
                <a:ext uri="{FF2B5EF4-FFF2-40B4-BE49-F238E27FC236}">
                  <a16:creationId xmlns:a16="http://schemas.microsoft.com/office/drawing/2014/main" id="{22C7FA45-BEB8-4FA0-89DA-4AF47CEA9ACF}"/>
                </a:ext>
              </a:extLst>
            </p:cNvPr>
            <p:cNvPicPr>
              <a:picLocks noChangeAspect="1"/>
            </p:cNvPicPr>
            <p:nvPr userDrawn="1"/>
          </p:nvPicPr>
          <p:blipFill>
            <a:blip r:embed="rId3"/>
            <a:stretch>
              <a:fillRect/>
            </a:stretch>
          </p:blipFill>
          <p:spPr>
            <a:xfrm>
              <a:off x="12351204" y="2757038"/>
              <a:ext cx="1261627" cy="1565633"/>
            </a:xfrm>
            <a:prstGeom prst="rect">
              <a:avLst/>
            </a:prstGeom>
          </p:spPr>
        </p:pic>
      </p:grpSp>
      <p:grpSp>
        <p:nvGrpSpPr>
          <p:cNvPr id="21" name="Group 20">
            <a:extLst>
              <a:ext uri="{FF2B5EF4-FFF2-40B4-BE49-F238E27FC236}">
                <a16:creationId xmlns:a16="http://schemas.microsoft.com/office/drawing/2014/main" id="{21327CDE-D280-433E-A1DD-9B88BC9A9D74}"/>
              </a:ext>
            </a:extLst>
          </p:cNvPr>
          <p:cNvGrpSpPr/>
          <p:nvPr userDrawn="1"/>
        </p:nvGrpSpPr>
        <p:grpSpPr>
          <a:xfrm>
            <a:off x="12341465" y="1633992"/>
            <a:ext cx="1797025" cy="2906915"/>
            <a:chOff x="-1899137" y="-1"/>
            <a:chExt cx="1796791" cy="2907588"/>
          </a:xfrm>
        </p:grpSpPr>
        <p:grpSp>
          <p:nvGrpSpPr>
            <p:cNvPr id="22" name="Group 21">
              <a:extLst>
                <a:ext uri="{FF2B5EF4-FFF2-40B4-BE49-F238E27FC236}">
                  <a16:creationId xmlns:a16="http://schemas.microsoft.com/office/drawing/2014/main" id="{4AE14B58-12EA-4B20-8931-337F0DC7BE74}"/>
                </a:ext>
              </a:extLst>
            </p:cNvPr>
            <p:cNvGrpSpPr/>
            <p:nvPr userDrawn="1"/>
          </p:nvGrpSpPr>
          <p:grpSpPr>
            <a:xfrm>
              <a:off x="-1899137" y="-1"/>
              <a:ext cx="1796791" cy="2907588"/>
              <a:chOff x="9009867" y="1645032"/>
              <a:chExt cx="2365739" cy="3828268"/>
            </a:xfrm>
          </p:grpSpPr>
          <p:pic>
            <p:nvPicPr>
              <p:cNvPr id="24" name="Picture 23">
                <a:extLst>
                  <a:ext uri="{FF2B5EF4-FFF2-40B4-BE49-F238E27FC236}">
                    <a16:creationId xmlns:a16="http://schemas.microsoft.com/office/drawing/2014/main" id="{E1E15413-4664-4681-9444-310804612302}"/>
                  </a:ext>
                </a:extLst>
              </p:cNvPr>
              <p:cNvPicPr>
                <a:picLocks noChangeAspect="1"/>
              </p:cNvPicPr>
              <p:nvPr/>
            </p:nvPicPr>
            <p:blipFill>
              <a:blip r:embed="rId2"/>
              <a:stretch>
                <a:fillRect/>
              </a:stretch>
            </p:blipFill>
            <p:spPr>
              <a:xfrm>
                <a:off x="9182748" y="1852126"/>
                <a:ext cx="599367" cy="280555"/>
              </a:xfrm>
              <a:prstGeom prst="rect">
                <a:avLst/>
              </a:prstGeom>
            </p:spPr>
          </p:pic>
          <p:sp>
            <p:nvSpPr>
              <p:cNvPr id="25" name="TextBox 24">
                <a:extLst>
                  <a:ext uri="{FF2B5EF4-FFF2-40B4-BE49-F238E27FC236}">
                    <a16:creationId xmlns:a16="http://schemas.microsoft.com/office/drawing/2014/main" id="{D2D38E9D-D309-4835-BB4A-24E940357F1D}"/>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26" name="Rectangle: Rounded Corners 25">
                <a:extLst>
                  <a:ext uri="{FF2B5EF4-FFF2-40B4-BE49-F238E27FC236}">
                    <a16:creationId xmlns:a16="http://schemas.microsoft.com/office/drawing/2014/main" id="{3408A5E0-BE3B-4CF6-B031-C7BDEAE8EF42}"/>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23" name="Picture 22">
              <a:extLst>
                <a:ext uri="{FF2B5EF4-FFF2-40B4-BE49-F238E27FC236}">
                  <a16:creationId xmlns:a16="http://schemas.microsoft.com/office/drawing/2014/main" id="{74467B95-2571-401A-B1E8-0E4825008764}"/>
                </a:ext>
              </a:extLst>
            </p:cNvPr>
            <p:cNvPicPr>
              <a:picLocks noChangeAspect="1"/>
            </p:cNvPicPr>
            <p:nvPr userDrawn="1"/>
          </p:nvPicPr>
          <p:blipFill>
            <a:blip r:embed="rId4"/>
            <a:stretch>
              <a:fillRect/>
            </a:stretch>
          </p:blipFill>
          <p:spPr>
            <a:xfrm>
              <a:off x="-1884053" y="1200637"/>
              <a:ext cx="1418614" cy="1444137"/>
            </a:xfrm>
            <a:prstGeom prst="rect">
              <a:avLst/>
            </a:prstGeom>
          </p:spPr>
        </p:pic>
      </p:grpSp>
      <p:sp>
        <p:nvSpPr>
          <p:cNvPr id="4" name="Title 1"/>
          <p:cNvSpPr>
            <a:spLocks noGrp="1"/>
          </p:cNvSpPr>
          <p:nvPr>
            <p:ph type="title"/>
          </p:nvPr>
        </p:nvSpPr>
        <p:spPr>
          <a:xfrm>
            <a:off x="798617" y="453496"/>
            <a:ext cx="10590003" cy="748626"/>
          </a:xfrm>
        </p:spPr>
        <p:txBody>
          <a:bodyPr/>
          <a:lstStyle/>
          <a:p>
            <a:r>
              <a:rPr lang="en-US"/>
              <a:t>Click to edit Master title style</a:t>
            </a:r>
            <a:endParaRPr lang="en-GB"/>
          </a:p>
        </p:txBody>
      </p:sp>
      <p:sp>
        <p:nvSpPr>
          <p:cNvPr id="3" name="Content Placeholder 2"/>
          <p:cNvSpPr>
            <a:spLocks noGrp="1"/>
          </p:cNvSpPr>
          <p:nvPr>
            <p:ph idx="1" hasCustomPrompt="1"/>
          </p:nvPr>
        </p:nvSpPr>
        <p:spPr>
          <a:xfrm>
            <a:off x="4056592" y="1644652"/>
            <a:ext cx="7332028"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 name="Text Placeholder 6">
            <a:extLst>
              <a:ext uri="{FF2B5EF4-FFF2-40B4-BE49-F238E27FC236}">
                <a16:creationId xmlns:a16="http://schemas.microsoft.com/office/drawing/2014/main" id="{344D76E6-1904-4038-80C4-8BC46CEBB703}"/>
              </a:ext>
            </a:extLst>
          </p:cNvPr>
          <p:cNvSpPr>
            <a:spLocks noGrp="1"/>
          </p:cNvSpPr>
          <p:nvPr>
            <p:ph type="body" sz="quarter" idx="15" hasCustomPrompt="1"/>
          </p:nvPr>
        </p:nvSpPr>
        <p:spPr>
          <a:xfrm>
            <a:off x="798619" y="1644391"/>
            <a:ext cx="2443480"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20" name="Text Placeholder 6">
            <a:extLst>
              <a:ext uri="{FF2B5EF4-FFF2-40B4-BE49-F238E27FC236}">
                <a16:creationId xmlns:a16="http://schemas.microsoft.com/office/drawing/2014/main" id="{6CAB1BFF-44E8-48FF-AF80-4144B6650AAE}"/>
              </a:ext>
            </a:extLst>
          </p:cNvPr>
          <p:cNvSpPr>
            <a:spLocks noGrp="1"/>
          </p:cNvSpPr>
          <p:nvPr>
            <p:ph type="body" sz="quarter" idx="14" hasCustomPrompt="1"/>
          </p:nvPr>
        </p:nvSpPr>
        <p:spPr>
          <a:xfrm>
            <a:off x="798619" y="4991259"/>
            <a:ext cx="2443479" cy="715807"/>
          </a:xfrm>
        </p:spPr>
        <p:txBody>
          <a:bodyPr lIns="0" anchor="b" anchorCtr="0"/>
          <a:lstStyle>
            <a:lvl1pPr marL="73310" indent="-73310">
              <a:lnSpc>
                <a:spcPct val="80000"/>
              </a:lnSpc>
              <a:spcAft>
                <a:spcPts val="385"/>
              </a:spcAft>
              <a:buFont typeface="+mj-lt"/>
              <a:buAutoNum type="arabicParenR"/>
              <a:defRPr sz="321" b="0" i="1" cap="none" spc="0" baseline="0">
                <a:solidFill>
                  <a:schemeClr val="bg2"/>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Note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27" name="Footer Placeholder 4">
            <a:extLst>
              <a:ext uri="{FF2B5EF4-FFF2-40B4-BE49-F238E27FC236}">
                <a16:creationId xmlns:a16="http://schemas.microsoft.com/office/drawing/2014/main" id="{BB98BEF1-8B24-44DD-B00E-B069E4D5CA5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9" name="Date_DateCustomA">
            <a:extLst>
              <a:ext uri="{FF2B5EF4-FFF2-40B4-BE49-F238E27FC236}">
                <a16:creationId xmlns:a16="http://schemas.microsoft.com/office/drawing/2014/main" id="{5AF2CA37-37E6-4F35-A8D3-13E15E8256C8}"/>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E8FCDCF-FAAC-48D8-97CE-71AEDA9EFE29}" type="datetime1">
              <a:rPr lang="en-GB" smtClean="0"/>
              <a:t>18/06/2024</a:t>
            </a:fld>
            <a:endParaRPr lang="en-GB"/>
          </a:p>
        </p:txBody>
      </p:sp>
    </p:spTree>
    <p:extLst>
      <p:ext uri="{BB962C8B-B14F-4D97-AF65-F5344CB8AC3E}">
        <p14:creationId xmlns:p14="http://schemas.microsoft.com/office/powerpoint/2010/main" val="14470728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ext and image (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6556C8-A731-4240-9800-194A4F70A1D8}"/>
              </a:ext>
            </a:extLst>
          </p:cNvPr>
          <p:cNvSpPr>
            <a:spLocks noGrp="1"/>
          </p:cNvSpPr>
          <p:nvPr>
            <p:ph type="title"/>
          </p:nvPr>
        </p:nvSpPr>
        <p:spPr>
          <a:xfrm>
            <a:off x="798618" y="452439"/>
            <a:ext cx="4072466" cy="748626"/>
          </a:xfrm>
        </p:spPr>
        <p:txBody>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F530FD33-AB9C-4A88-9BBB-1E385B91358C}"/>
              </a:ext>
            </a:extLst>
          </p:cNvPr>
          <p:cNvSpPr>
            <a:spLocks noGrp="1"/>
          </p:cNvSpPr>
          <p:nvPr>
            <p:ph idx="17" hasCustomPrompt="1"/>
          </p:nvPr>
        </p:nvSpPr>
        <p:spPr>
          <a:xfrm>
            <a:off x="798618" y="1644652"/>
            <a:ext cx="4072467"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ext Placeholder 6">
            <a:extLst>
              <a:ext uri="{FF2B5EF4-FFF2-40B4-BE49-F238E27FC236}">
                <a16:creationId xmlns:a16="http://schemas.microsoft.com/office/drawing/2014/main" id="{9C52035C-C8B1-4C44-976C-626BFFA7790E}"/>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536905"/>
            <a:ext cx="5703042"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8" name="Footer Placeholder 4">
            <a:extLst>
              <a:ext uri="{FF2B5EF4-FFF2-40B4-BE49-F238E27FC236}">
                <a16:creationId xmlns:a16="http://schemas.microsoft.com/office/drawing/2014/main" id="{49DC368E-8BDB-41BB-B406-A3B0A25665D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6531AD21-BE76-4592-909B-A3B963868059}"/>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7E088B74-D5F8-4D6D-B466-6D0723103653}" type="datetime1">
              <a:rPr lang="en-GB" smtClean="0"/>
              <a:t>18/06/2024</a:t>
            </a:fld>
            <a:endParaRPr lang="en-GB"/>
          </a:p>
        </p:txBody>
      </p:sp>
    </p:spTree>
    <p:extLst>
      <p:ext uri="{BB962C8B-B14F-4D97-AF65-F5344CB8AC3E}">
        <p14:creationId xmlns:p14="http://schemas.microsoft.com/office/powerpoint/2010/main" val="4040794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xt and image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DE71F-8FC2-4DE4-9423-EE57143478CB}"/>
              </a:ext>
            </a:extLst>
          </p:cNvPr>
          <p:cNvSpPr>
            <a:spLocks noGrp="1"/>
          </p:cNvSpPr>
          <p:nvPr>
            <p:ph type="title"/>
          </p:nvPr>
        </p:nvSpPr>
        <p:spPr>
          <a:xfrm>
            <a:off x="798617" y="452439"/>
            <a:ext cx="2443480" cy="748626"/>
          </a:xfrm>
        </p:spPr>
        <p:txBody>
          <a:bodyPr/>
          <a:lstStyle/>
          <a:p>
            <a:r>
              <a:rPr lang="en-US"/>
              <a:t>Click to edit Master title style</a:t>
            </a:r>
            <a:endParaRPr lang="en-GB"/>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9" y="1644653"/>
            <a:ext cx="2443480" cy="4061090"/>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4056592" y="5388899"/>
            <a:ext cx="7332029"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4056592" y="536905"/>
            <a:ext cx="7332029" cy="4851994"/>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E7D9B79D-FD5C-45BD-97EA-6B24E7C0045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1E666E0-9E5A-4A77-8B2D-91C35C22746F}"/>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2EEB1991-01A7-4A1C-9C66-872C05E5583D}" type="datetime1">
              <a:rPr lang="en-GB" smtClean="0"/>
              <a:t>18/06/2024</a:t>
            </a:fld>
            <a:endParaRPr lang="en-GB"/>
          </a:p>
        </p:txBody>
      </p:sp>
    </p:spTree>
    <p:extLst>
      <p:ext uri="{BB962C8B-B14F-4D97-AF65-F5344CB8AC3E}">
        <p14:creationId xmlns:p14="http://schemas.microsoft.com/office/powerpoint/2010/main" val="1730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F411269-BEE2-492E-A6F4-24EC4E0745B3}"/>
              </a:ext>
            </a:extLst>
          </p:cNvPr>
          <p:cNvGraphicFramePr>
            <a:graphicFrameLocks noChangeAspect="1"/>
          </p:cNvGraphicFramePr>
          <p:nvPr userDrawn="1">
            <p:custDataLst>
              <p:tags r:id="rId1"/>
            </p:custDataLst>
            <p:extLst>
              <p:ext uri="{D42A27DB-BD31-4B8C-83A1-F6EECF244321}">
                <p14:modId xmlns:p14="http://schemas.microsoft.com/office/powerpoint/2010/main" val="414237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F411269-BEE2-492E-A6F4-24EC4E0745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234044073"/>
      </p:ext>
    </p:extLst>
  </p:cSld>
  <p:clrMapOvr>
    <a:masterClrMapping/>
  </p:clrMapOvr>
  <p:extLst>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xt and image (C)">
    <p:spTree>
      <p:nvGrpSpPr>
        <p:cNvPr id="1" name=""/>
        <p:cNvGrpSpPr/>
        <p:nvPr/>
      </p:nvGrpSpPr>
      <p:grpSpPr>
        <a:xfrm>
          <a:off x="0" y="0"/>
          <a:ext cx="0" cy="0"/>
          <a:chOff x="0" y="0"/>
          <a:chExt cx="0" cy="0"/>
        </a:xfrm>
      </p:grpSpPr>
      <p:sp>
        <p:nvSpPr>
          <p:cNvPr id="4" name="Title 1"/>
          <p:cNvSpPr>
            <a:spLocks noGrp="1"/>
          </p:cNvSpPr>
          <p:nvPr>
            <p:ph type="title"/>
          </p:nvPr>
        </p:nvSpPr>
        <p:spPr>
          <a:xfrm>
            <a:off x="798618" y="452439"/>
            <a:ext cx="10590003" cy="748626"/>
          </a:xfrm>
        </p:spPr>
        <p:txBody>
          <a:bodyPr/>
          <a:lstStyle/>
          <a:p>
            <a:r>
              <a:rPr lang="en-US"/>
              <a:t>Click to edit Master title style</a:t>
            </a:r>
            <a:endParaRPr lang="en-GB"/>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3" name="Content Placeholder 2">
            <a:extLst>
              <a:ext uri="{FF2B5EF4-FFF2-40B4-BE49-F238E27FC236}">
                <a16:creationId xmlns:a16="http://schemas.microsoft.com/office/drawing/2014/main" id="{BBB1DDA8-1E6E-4FBF-BB03-A4586ACC43CE}"/>
              </a:ext>
            </a:extLst>
          </p:cNvPr>
          <p:cNvSpPr>
            <a:spLocks noGrp="1"/>
          </p:cNvSpPr>
          <p:nvPr>
            <p:ph idx="12" hasCustomPrompt="1"/>
          </p:nvPr>
        </p:nvSpPr>
        <p:spPr>
          <a:xfrm>
            <a:off x="798618" y="1644652"/>
            <a:ext cx="4072467" cy="4062413"/>
          </a:xfrm>
        </p:spPr>
        <p:txBody>
          <a:bodyPr/>
          <a:lstStyle>
            <a:lvl4pPr>
              <a:defRPr sz="449"/>
            </a:lvl4pPr>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85A6CB6-503A-43E4-95E9-49CCA6BE0AA8}"/>
              </a:ext>
            </a:extLst>
          </p:cNvPr>
          <p:cNvSpPr>
            <a:spLocks noGrp="1"/>
          </p:cNvSpPr>
          <p:nvPr>
            <p:ph type="body" sz="quarter" idx="14" hasCustomPrompt="1"/>
          </p:nvPr>
        </p:nvSpPr>
        <p:spPr>
          <a:xfrm>
            <a:off x="5685579" y="5388899"/>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7" name="Footer Placeholder 4">
            <a:extLst>
              <a:ext uri="{FF2B5EF4-FFF2-40B4-BE49-F238E27FC236}">
                <a16:creationId xmlns:a16="http://schemas.microsoft.com/office/drawing/2014/main" id="{5BE177DB-3D97-4178-B41E-C5E88E6EF6F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A29EE775-E260-4614-9C8B-28623B33C6B7}"/>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310C8F63-746D-49AA-89DD-F720C3C3E8E3}" type="datetime1">
              <a:rPr lang="en-GB" smtClean="0"/>
              <a:t>18/06/2024</a:t>
            </a:fld>
            <a:endParaRPr lang="en-GB"/>
          </a:p>
        </p:txBody>
      </p:sp>
    </p:spTree>
    <p:extLst>
      <p:ext uri="{BB962C8B-B14F-4D97-AF65-F5344CB8AC3E}">
        <p14:creationId xmlns:p14="http://schemas.microsoft.com/office/powerpoint/2010/main" val="27390443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2443480" cy="3744247"/>
          </a:xfrm>
          <a:solidFill>
            <a:srgbClr val="F6F6F4"/>
          </a:solidFill>
        </p:spPr>
        <p:txBody>
          <a:bodyPr tIns="0" anchor="t" anchorCtr="0"/>
          <a:lstStyle>
            <a:lvl1pPr marL="0" indent="0">
              <a:buNone/>
              <a:defRPr/>
            </a:lvl1pPr>
          </a:lstStyle>
          <a:p>
            <a:r>
              <a:rPr lang="en-GB" noProof="0"/>
              <a:t>Mark placeholder to insert image</a:t>
            </a:r>
          </a:p>
        </p:txBody>
      </p:sp>
      <p:sp>
        <p:nvSpPr>
          <p:cNvPr id="3" name="Title 2">
            <a:extLst>
              <a:ext uri="{FF2B5EF4-FFF2-40B4-BE49-F238E27FC236}">
                <a16:creationId xmlns:a16="http://schemas.microsoft.com/office/drawing/2014/main" id="{D10A7420-B42B-4A1E-801C-58F73E98E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6" name="Content Placeholder 2">
            <a:extLst>
              <a:ext uri="{FF2B5EF4-FFF2-40B4-BE49-F238E27FC236}">
                <a16:creationId xmlns:a16="http://schemas.microsoft.com/office/drawing/2014/main" id="{EE94D7C6-6298-49CF-9E54-6442A65BE7EB}"/>
              </a:ext>
            </a:extLst>
          </p:cNvPr>
          <p:cNvSpPr>
            <a:spLocks noGrp="1"/>
          </p:cNvSpPr>
          <p:nvPr>
            <p:ph idx="1" hasCustomPrompt="1"/>
          </p:nvPr>
        </p:nvSpPr>
        <p:spPr>
          <a:xfrm>
            <a:off x="4056592" y="1644652"/>
            <a:ext cx="7332029" cy="4062413"/>
          </a:xfrm>
        </p:spPr>
        <p:txBody>
          <a:bodyPr/>
          <a:lstStyle>
            <a:lvl5pPr>
              <a:defRPr spc="-32"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 name="Text Placeholder 6">
            <a:extLst>
              <a:ext uri="{FF2B5EF4-FFF2-40B4-BE49-F238E27FC236}">
                <a16:creationId xmlns:a16="http://schemas.microsoft.com/office/drawing/2014/main" id="{36C9629C-CF41-41C8-B234-06D2B62B588B}"/>
              </a:ext>
            </a:extLst>
          </p:cNvPr>
          <p:cNvSpPr>
            <a:spLocks noGrp="1"/>
          </p:cNvSpPr>
          <p:nvPr>
            <p:ph type="body" sz="quarter" idx="14" hasCustomPrompt="1"/>
          </p:nvPr>
        </p:nvSpPr>
        <p:spPr>
          <a:xfrm>
            <a:off x="797029" y="5388899"/>
            <a:ext cx="2445068"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F72ED723-2034-4873-8F5F-84CD3DF067D2}"/>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1" name="Date_DateCustomA">
            <a:extLst>
              <a:ext uri="{FF2B5EF4-FFF2-40B4-BE49-F238E27FC236}">
                <a16:creationId xmlns:a16="http://schemas.microsoft.com/office/drawing/2014/main" id="{70AABF26-1E97-4163-9AEB-8A08056A2CF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07D9B8B2-2B26-4659-AFD3-8F852FE9A4D5}" type="datetime1">
              <a:rPr lang="en-GB" smtClean="0"/>
              <a:t>18/06/2024</a:t>
            </a:fld>
            <a:endParaRPr lang="en-GB"/>
          </a:p>
        </p:txBody>
      </p:sp>
    </p:spTree>
    <p:extLst>
      <p:ext uri="{BB962C8B-B14F-4D97-AF65-F5344CB8AC3E}">
        <p14:creationId xmlns:p14="http://schemas.microsoft.com/office/powerpoint/2010/main" val="231841478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7" y="536906"/>
            <a:ext cx="10590003" cy="4851993"/>
          </a:xfrm>
          <a:solidFill>
            <a:srgbClr val="F6F6F4"/>
          </a:solidFill>
        </p:spPr>
        <p:txBody>
          <a:bodyPr tIns="0" anchor="t" anchorCtr="0"/>
          <a:lstStyle>
            <a:lvl1pPr>
              <a:buNone/>
              <a:defRPr/>
            </a:lvl1pPr>
          </a:lstStyle>
          <a:p>
            <a:r>
              <a:rPr lang="en-GB" noProof="0"/>
              <a:t>Mark placeholder to insert image</a:t>
            </a:r>
          </a:p>
        </p:txBody>
      </p:sp>
      <p:sp>
        <p:nvSpPr>
          <p:cNvPr id="4" name="Title 1"/>
          <p:cNvSpPr>
            <a:spLocks noGrp="1"/>
          </p:cNvSpPr>
          <p:nvPr>
            <p:ph type="title"/>
          </p:nvPr>
        </p:nvSpPr>
        <p:spPr>
          <a:xfrm>
            <a:off x="1613111" y="906489"/>
            <a:ext cx="3257974" cy="2157549"/>
          </a:xfrm>
        </p:spPr>
        <p:txBody>
          <a:bodyPr/>
          <a:lstStyle/>
          <a:p>
            <a:r>
              <a:rPr lang="en-US"/>
              <a:t>Click to edit Master title style</a:t>
            </a:r>
            <a:endParaRPr lang="en-GB"/>
          </a:p>
        </p:txBody>
      </p:sp>
      <p:sp>
        <p:nvSpPr>
          <p:cNvPr id="6" name="Text Placeholder 6">
            <a:extLst>
              <a:ext uri="{FF2B5EF4-FFF2-40B4-BE49-F238E27FC236}">
                <a16:creationId xmlns:a16="http://schemas.microsoft.com/office/drawing/2014/main" id="{9159BA8D-3D13-45A1-A0BE-92A0162F204C}"/>
              </a:ext>
            </a:extLst>
          </p:cNvPr>
          <p:cNvSpPr>
            <a:spLocks noGrp="1"/>
          </p:cNvSpPr>
          <p:nvPr>
            <p:ph type="body" sz="quarter" idx="14" hasCustomPrompt="1"/>
          </p:nvPr>
        </p:nvSpPr>
        <p:spPr>
          <a:xfrm>
            <a:off x="797030" y="5388899"/>
            <a:ext cx="1059159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7" name="Footer Placeholder 4">
            <a:extLst>
              <a:ext uri="{FF2B5EF4-FFF2-40B4-BE49-F238E27FC236}">
                <a16:creationId xmlns:a16="http://schemas.microsoft.com/office/drawing/2014/main" id="{040854D9-4A7F-43DD-ADEE-729ECE38A71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9" name="Date_DateCustomA">
            <a:extLst>
              <a:ext uri="{FF2B5EF4-FFF2-40B4-BE49-F238E27FC236}">
                <a16:creationId xmlns:a16="http://schemas.microsoft.com/office/drawing/2014/main" id="{13B009AD-71AF-4311-AB8D-836DCA3740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A2D02C2F-C8D1-4CA6-BC85-74B401D907FB}" type="datetime1">
              <a:rPr lang="en-GB" smtClean="0"/>
              <a:t>18/06/2024</a:t>
            </a:fld>
            <a:endParaRPr lang="en-GB"/>
          </a:p>
        </p:txBody>
      </p:sp>
    </p:spTree>
    <p:extLst>
      <p:ext uri="{BB962C8B-B14F-4D97-AF65-F5344CB8AC3E}">
        <p14:creationId xmlns:p14="http://schemas.microsoft.com/office/powerpoint/2010/main" val="2625848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48E567-47F5-4B08-99D6-069385ECECE3}"/>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E3950CBF-72E1-4385-99DA-211C9A719C86}"/>
              </a:ext>
            </a:extLst>
          </p:cNvPr>
          <p:cNvSpPr>
            <a:spLocks noGrp="1"/>
          </p:cNvSpPr>
          <p:nvPr>
            <p:ph type="body" sz="quarter" idx="18" hasCustomPrompt="1"/>
          </p:nvPr>
        </p:nvSpPr>
        <p:spPr>
          <a:xfrm>
            <a:off x="797030" y="5387834"/>
            <a:ext cx="407405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5" name="Text Placeholder 4">
            <a:extLst>
              <a:ext uri="{FF2B5EF4-FFF2-40B4-BE49-F238E27FC236}">
                <a16:creationId xmlns:a16="http://schemas.microsoft.com/office/drawing/2014/main" id="{45D561B5-A7F3-463C-BD8C-C2813F3D379D}"/>
              </a:ext>
            </a:extLst>
          </p:cNvPr>
          <p:cNvSpPr>
            <a:spLocks noGrp="1"/>
          </p:cNvSpPr>
          <p:nvPr>
            <p:ph type="body" sz="quarter" idx="19" hasCustomPrompt="1"/>
          </p:nvPr>
        </p:nvSpPr>
        <p:spPr>
          <a:xfrm>
            <a:off x="5685579" y="5387836"/>
            <a:ext cx="5703042"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798618" y="1644653"/>
            <a:ext cx="4072467" cy="3743181"/>
          </a:xfrm>
          <a:solidFill>
            <a:srgbClr val="F6F6F4"/>
          </a:solidFill>
        </p:spPr>
        <p:txBody>
          <a:bodyPr tIns="0" anchor="t" anchorCtr="0"/>
          <a:lstStyle>
            <a:lvl1pPr>
              <a:buNone/>
              <a:defRPr/>
            </a:lvl1pPr>
          </a:lstStyle>
          <a:p>
            <a:r>
              <a:rPr lang="en-GB" noProof="0"/>
              <a:t>Mark placeholder to insert image</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568557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8" name="Footer Placeholder 4">
            <a:extLst>
              <a:ext uri="{FF2B5EF4-FFF2-40B4-BE49-F238E27FC236}">
                <a16:creationId xmlns:a16="http://schemas.microsoft.com/office/drawing/2014/main" id="{C5F701B6-51A4-429E-BAE7-303D346C10A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2" name="Date_DateCustomA">
            <a:extLst>
              <a:ext uri="{FF2B5EF4-FFF2-40B4-BE49-F238E27FC236}">
                <a16:creationId xmlns:a16="http://schemas.microsoft.com/office/drawing/2014/main" id="{AF6FCEB8-934A-4A77-A838-C33FC03CC5F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317641B-8A6E-4000-8D18-8C26E74C5E0D}" type="datetime1">
              <a:rPr lang="en-GB" smtClean="0"/>
              <a:t>18/06/2024</a:t>
            </a:fld>
            <a:endParaRPr lang="en-GB"/>
          </a:p>
        </p:txBody>
      </p:sp>
    </p:spTree>
    <p:extLst>
      <p:ext uri="{BB962C8B-B14F-4D97-AF65-F5344CB8AC3E}">
        <p14:creationId xmlns:p14="http://schemas.microsoft.com/office/powerpoint/2010/main" val="240273826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wo images (B)">
    <p:spTree>
      <p:nvGrpSpPr>
        <p:cNvPr id="1" name=""/>
        <p:cNvGrpSpPr/>
        <p:nvPr/>
      </p:nvGrpSpPr>
      <p:grpSpPr>
        <a:xfrm>
          <a:off x="0" y="0"/>
          <a:ext cx="0" cy="0"/>
          <a:chOff x="0" y="0"/>
          <a:chExt cx="0" cy="0"/>
        </a:xfrm>
      </p:grpSpPr>
      <p:sp>
        <p:nvSpPr>
          <p:cNvPr id="4" name="Title 1"/>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8144935"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8144935"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Picture Placeholder 3">
            <a:extLst>
              <a:ext uri="{FF2B5EF4-FFF2-40B4-BE49-F238E27FC236}">
                <a16:creationId xmlns:a16="http://schemas.microsoft.com/office/drawing/2014/main" id="{89424118-58CD-42CA-86D2-8D172442E460}"/>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8" name="Text Placeholder 4">
            <a:extLst>
              <a:ext uri="{FF2B5EF4-FFF2-40B4-BE49-F238E27FC236}">
                <a16:creationId xmlns:a16="http://schemas.microsoft.com/office/drawing/2014/main" id="{45AEC6E4-C3EF-4192-856D-9039F171C484}"/>
              </a:ext>
            </a:extLst>
          </p:cNvPr>
          <p:cNvSpPr>
            <a:spLocks noGrp="1"/>
          </p:cNvSpPr>
          <p:nvPr>
            <p:ph type="body" sz="quarter" idx="19" hasCustomPrompt="1"/>
          </p:nvPr>
        </p:nvSpPr>
        <p:spPr>
          <a:xfrm>
            <a:off x="9758046" y="5387836"/>
            <a:ext cx="1630575"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1" name="Footer Placeholder 4">
            <a:extLst>
              <a:ext uri="{FF2B5EF4-FFF2-40B4-BE49-F238E27FC236}">
                <a16:creationId xmlns:a16="http://schemas.microsoft.com/office/drawing/2014/main" id="{C5D31929-EC68-4BA9-818F-D9E7F43918E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4" name="Date_DateCustomA">
            <a:extLst>
              <a:ext uri="{FF2B5EF4-FFF2-40B4-BE49-F238E27FC236}">
                <a16:creationId xmlns:a16="http://schemas.microsoft.com/office/drawing/2014/main" id="{F7836BF7-FD55-405A-874B-61C805C2E3C4}"/>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9976E51-1FC3-4474-950D-AA48067650FE}" type="datetime1">
              <a:rPr lang="en-GB" smtClean="0"/>
              <a:t>18/06/2024</a:t>
            </a:fld>
            <a:endParaRPr lang="en-GB"/>
          </a:p>
        </p:txBody>
      </p:sp>
    </p:spTree>
    <p:extLst>
      <p:ext uri="{BB962C8B-B14F-4D97-AF65-F5344CB8AC3E}">
        <p14:creationId xmlns:p14="http://schemas.microsoft.com/office/powerpoint/2010/main" val="21659609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wo images and fact tex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AD88E7-3B12-4449-81F1-3C8219EE77C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9" y="5387836"/>
            <a:ext cx="3257974"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F7D20742-1518-4D1C-84E0-A50DB3F71AB2}"/>
              </a:ext>
            </a:extLst>
          </p:cNvPr>
          <p:cNvSpPr>
            <a:spLocks noGrp="1"/>
          </p:cNvSpPr>
          <p:nvPr>
            <p:ph type="body" sz="quarter" idx="25" hasCustomPrompt="1"/>
          </p:nvPr>
        </p:nvSpPr>
        <p:spPr>
          <a:xfrm>
            <a:off x="4871085" y="5387836"/>
            <a:ext cx="3257974" cy="317907"/>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0"/>
            <a:ext cx="3257973" cy="3744249"/>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2" name="Text Placeholder 6">
            <a:extLst>
              <a:ext uri="{FF2B5EF4-FFF2-40B4-BE49-F238E27FC236}">
                <a16:creationId xmlns:a16="http://schemas.microsoft.com/office/drawing/2014/main" id="{2AD0405A-0FD7-4F0F-AF7F-B2047DF5CF9E}"/>
              </a:ext>
            </a:extLst>
          </p:cNvPr>
          <p:cNvSpPr>
            <a:spLocks noGrp="1"/>
          </p:cNvSpPr>
          <p:nvPr>
            <p:ph type="body" sz="quarter" idx="15" hasCustomPrompt="1"/>
          </p:nvPr>
        </p:nvSpPr>
        <p:spPr>
          <a:xfrm>
            <a:off x="8943552" y="1644391"/>
            <a:ext cx="2445069" cy="4062675"/>
          </a:xfrm>
        </p:spPr>
        <p:txBody>
          <a:bodyPr lIns="0"/>
          <a:lstStyle>
            <a:lvl1pPr marL="0" indent="0">
              <a:lnSpc>
                <a:spcPct val="80000"/>
              </a:lnSpc>
              <a:spcAft>
                <a:spcPts val="385"/>
              </a:spcAft>
              <a:buFont typeface="Arial" panose="020B0604020202020204" pitchFamily="34" charset="0"/>
              <a:buChar char="​"/>
              <a:defRPr sz="1539" b="1" cap="all" spc="-48" baseline="0">
                <a:solidFill>
                  <a:schemeClr val="tx2"/>
                </a:solidFill>
              </a:defRPr>
            </a:lvl1pPr>
            <a:lvl2pPr marL="0" indent="0">
              <a:lnSpc>
                <a:spcPct val="100000"/>
              </a:lnSpc>
              <a:buFont typeface="Arial" panose="020B0604020202020204" pitchFamily="34" charset="0"/>
              <a:buChar char="​"/>
              <a:defRPr sz="513" baseline="0">
                <a:solidFill>
                  <a:schemeClr val="tx2"/>
                </a:solidFill>
              </a:defRPr>
            </a:lvl2pPr>
            <a:lvl3pPr marL="80815" indent="-80815">
              <a:lnSpc>
                <a:spcPct val="100000"/>
              </a:lnSpc>
              <a:buFont typeface="Verdana" panose="020B0604030504040204" pitchFamily="34" charset="0"/>
              <a:buChar char="•"/>
              <a:defRPr sz="513" i="0" baseline="0">
                <a:solidFill>
                  <a:schemeClr val="tx2"/>
                </a:solidFill>
              </a:defRPr>
            </a:lvl3pPr>
            <a:lvl4pPr marL="87056" indent="-87056">
              <a:lnSpc>
                <a:spcPct val="100000"/>
              </a:lnSpc>
              <a:buFont typeface="+mj-lt"/>
              <a:buAutoNum type="arabicPeriod"/>
              <a:defRPr sz="513">
                <a:solidFill>
                  <a:schemeClr val="tx2"/>
                </a:solidFill>
              </a:defRPr>
            </a:lvl4pPr>
            <a:lvl5pPr marL="87056" indent="-87056">
              <a:lnSpc>
                <a:spcPct val="100000"/>
              </a:lnSpc>
              <a:buFont typeface="+mj-lt"/>
              <a:buAutoNum type="alphaUcPeriod"/>
              <a:defRPr sz="513" b="0" cap="none" spc="-16" baseline="0">
                <a:solidFill>
                  <a:schemeClr val="tx2"/>
                </a:solidFill>
              </a:defRPr>
            </a:lvl5pPr>
            <a:lvl6pPr>
              <a:defRPr sz="513"/>
            </a:lvl6pPr>
            <a:lvl7pPr>
              <a:defRPr sz="513">
                <a:solidFill>
                  <a:schemeClr val="tx2"/>
                </a:solidFill>
              </a:defRPr>
            </a:lvl7pPr>
            <a:lvl8pPr marL="87056" indent="-87056">
              <a:buClr>
                <a:schemeClr val="tx2"/>
              </a:buClr>
              <a:buFont typeface="+mj-lt"/>
              <a:buAutoNum type="arabicParenR"/>
              <a:defRPr sz="321">
                <a:solidFill>
                  <a:schemeClr val="tx2"/>
                </a:solidFill>
              </a:defRPr>
            </a:lvl8pPr>
            <a:lvl9pPr marL="87056" indent="-87056">
              <a:buClr>
                <a:schemeClr val="tx2"/>
              </a:buClr>
              <a:buFont typeface="+mj-lt"/>
              <a:buAutoNum type="alphaLcParenR"/>
              <a:defRPr sz="321">
                <a:solidFill>
                  <a:schemeClr val="tx2"/>
                </a:solidFill>
              </a:defRPr>
            </a:lvl9pPr>
          </a:lstStyle>
          <a:p>
            <a:pPr lvl="0"/>
            <a:r>
              <a:rPr lang="en-GB"/>
              <a:t>12,9%</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p>
        </p:txBody>
      </p:sp>
      <p:sp>
        <p:nvSpPr>
          <p:cNvPr id="13" name="Footer Placeholder 4">
            <a:extLst>
              <a:ext uri="{FF2B5EF4-FFF2-40B4-BE49-F238E27FC236}">
                <a16:creationId xmlns:a16="http://schemas.microsoft.com/office/drawing/2014/main" id="{918E1753-D849-4306-90F0-AE9E3B1E43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4824DA6C-1660-454E-AE9F-DA89A04C5D0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19B1F6A8-6B7A-461C-8C18-9117AB04685F}" type="datetime1">
              <a:rPr lang="en-GB" smtClean="0"/>
              <a:t>18/06/2024</a:t>
            </a:fld>
            <a:endParaRPr lang="en-GB"/>
          </a:p>
        </p:txBody>
      </p:sp>
    </p:spTree>
    <p:extLst>
      <p:ext uri="{BB962C8B-B14F-4D97-AF65-F5344CB8AC3E}">
        <p14:creationId xmlns:p14="http://schemas.microsoft.com/office/powerpoint/2010/main" val="182373749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hree images (A)">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A0290B9-8984-4B63-9584-E3AE12BC8408}"/>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6"/>
            <a:ext cx="4886961"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A7ABCE10-41F5-4BFF-B780-36E38A40F95C}"/>
              </a:ext>
            </a:extLst>
          </p:cNvPr>
          <p:cNvSpPr>
            <a:spLocks noGrp="1"/>
          </p:cNvSpPr>
          <p:nvPr>
            <p:ph type="body" sz="quarter" idx="25" hasCustomPrompt="1"/>
          </p:nvPr>
        </p:nvSpPr>
        <p:spPr>
          <a:xfrm>
            <a:off x="6500070" y="5387835"/>
            <a:ext cx="2443482" cy="317908"/>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5" name="Text Placeholder 5">
            <a:extLst>
              <a:ext uri="{FF2B5EF4-FFF2-40B4-BE49-F238E27FC236}">
                <a16:creationId xmlns:a16="http://schemas.microsoft.com/office/drawing/2014/main" id="{6B139212-6CFC-41D2-8FC4-04AFFFB5F675}"/>
              </a:ext>
            </a:extLst>
          </p:cNvPr>
          <p:cNvSpPr>
            <a:spLocks noGrp="1"/>
          </p:cNvSpPr>
          <p:nvPr>
            <p:ph type="body" sz="quarter" idx="26" hasCustomPrompt="1"/>
          </p:nvPr>
        </p:nvSpPr>
        <p:spPr>
          <a:xfrm>
            <a:off x="9758046" y="5387836"/>
            <a:ext cx="1630575" cy="317907"/>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4886961"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6500072" y="1644650"/>
            <a:ext cx="2443480"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2" name="Footer Placeholder 4">
            <a:extLst>
              <a:ext uri="{FF2B5EF4-FFF2-40B4-BE49-F238E27FC236}">
                <a16:creationId xmlns:a16="http://schemas.microsoft.com/office/drawing/2014/main" id="{5874BC50-6BE9-4C0E-B354-8E1950E1DEC6}"/>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5" name="Date_DateCustomA">
            <a:extLst>
              <a:ext uri="{FF2B5EF4-FFF2-40B4-BE49-F238E27FC236}">
                <a16:creationId xmlns:a16="http://schemas.microsoft.com/office/drawing/2014/main" id="{A27BE1DC-8318-4E12-A678-697DBD2158D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670B47BD-1B93-49E8-8F1A-50F28146FAEE}" type="datetime1">
              <a:rPr lang="en-GB" smtClean="0"/>
              <a:t>18/06/2024</a:t>
            </a:fld>
            <a:endParaRPr lang="en-GB"/>
          </a:p>
        </p:txBody>
      </p:sp>
    </p:spTree>
    <p:extLst>
      <p:ext uri="{BB962C8B-B14F-4D97-AF65-F5344CB8AC3E}">
        <p14:creationId xmlns:p14="http://schemas.microsoft.com/office/powerpoint/2010/main" val="4786332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hree images (B)">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AAF93-6D36-4195-82B9-DF0720EC521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8618" y="5387835"/>
            <a:ext cx="5701454"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1" name="Text Placeholder 4">
            <a:extLst>
              <a:ext uri="{FF2B5EF4-FFF2-40B4-BE49-F238E27FC236}">
                <a16:creationId xmlns:a16="http://schemas.microsoft.com/office/drawing/2014/main" id="{3E2CB951-B63B-4713-9C55-151E8F70764A}"/>
              </a:ext>
            </a:extLst>
          </p:cNvPr>
          <p:cNvSpPr>
            <a:spLocks noGrp="1"/>
          </p:cNvSpPr>
          <p:nvPr>
            <p:ph type="body" sz="quarter" idx="25" hasCustomPrompt="1"/>
          </p:nvPr>
        </p:nvSpPr>
        <p:spPr>
          <a:xfrm>
            <a:off x="7314564" y="5387835"/>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2" name="Text Placeholder 5">
            <a:extLst>
              <a:ext uri="{FF2B5EF4-FFF2-40B4-BE49-F238E27FC236}">
                <a16:creationId xmlns:a16="http://schemas.microsoft.com/office/drawing/2014/main" id="{4ABF96D0-72C6-404F-8711-EC888AA24B29}"/>
              </a:ext>
            </a:extLst>
          </p:cNvPr>
          <p:cNvSpPr>
            <a:spLocks noGrp="1"/>
          </p:cNvSpPr>
          <p:nvPr>
            <p:ph type="body" sz="quarter" idx="26" hasCustomPrompt="1"/>
          </p:nvPr>
        </p:nvSpPr>
        <p:spPr>
          <a:xfrm>
            <a:off x="9758046" y="5387835"/>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7029" y="1644652"/>
            <a:ext cx="5703042"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0"/>
            <a:ext cx="1628988" cy="3744249"/>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3744248"/>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3" name="Footer Placeholder 4">
            <a:extLst>
              <a:ext uri="{FF2B5EF4-FFF2-40B4-BE49-F238E27FC236}">
                <a16:creationId xmlns:a16="http://schemas.microsoft.com/office/drawing/2014/main" id="{B6ABE9CB-A3E8-48D2-82D8-BB162FBC2ACE}"/>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6" name="Date_DateCustomA">
            <a:extLst>
              <a:ext uri="{FF2B5EF4-FFF2-40B4-BE49-F238E27FC236}">
                <a16:creationId xmlns:a16="http://schemas.microsoft.com/office/drawing/2014/main" id="{F8AC17EF-756D-46C0-9E6D-5F5BC146218E}"/>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98217C0B-9033-4A97-8B9B-43B4113B467B}" type="datetime1">
              <a:rPr lang="en-GB" smtClean="0"/>
              <a:t>18/06/2024</a:t>
            </a:fld>
            <a:endParaRPr lang="en-GB"/>
          </a:p>
        </p:txBody>
      </p:sp>
    </p:spTree>
    <p:extLst>
      <p:ext uri="{BB962C8B-B14F-4D97-AF65-F5344CB8AC3E}">
        <p14:creationId xmlns:p14="http://schemas.microsoft.com/office/powerpoint/2010/main" val="5795388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our images (A)">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23A1CA0-6B95-4682-8F2B-A2CB29E9A06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835"/>
            <a:ext cx="570304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7F8FEFC5-5B98-4110-A017-739F63CE87B2}"/>
              </a:ext>
            </a:extLst>
          </p:cNvPr>
          <p:cNvSpPr>
            <a:spLocks noGrp="1"/>
          </p:cNvSpPr>
          <p:nvPr>
            <p:ph type="body" sz="quarter" idx="25" hasCustomPrompt="1"/>
          </p:nvPr>
        </p:nvSpPr>
        <p:spPr>
          <a:xfrm>
            <a:off x="7314565" y="5387835"/>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3" name="Text Placeholder 5">
            <a:extLst>
              <a:ext uri="{FF2B5EF4-FFF2-40B4-BE49-F238E27FC236}">
                <a16:creationId xmlns:a16="http://schemas.microsoft.com/office/drawing/2014/main" id="{EED6E484-ADE4-491D-A306-116A904F4278}"/>
              </a:ext>
            </a:extLst>
          </p:cNvPr>
          <p:cNvSpPr>
            <a:spLocks noGrp="1"/>
          </p:cNvSpPr>
          <p:nvPr>
            <p:ph type="body" sz="quarter" idx="26" hasCustomPrompt="1"/>
          </p:nvPr>
        </p:nvSpPr>
        <p:spPr>
          <a:xfrm>
            <a:off x="9758046" y="3144372"/>
            <a:ext cx="1630575"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5" name="Text Placeholder 6">
            <a:extLst>
              <a:ext uri="{FF2B5EF4-FFF2-40B4-BE49-F238E27FC236}">
                <a16:creationId xmlns:a16="http://schemas.microsoft.com/office/drawing/2014/main" id="{1D494126-0696-4DB9-B563-2B5C9722422F}"/>
              </a:ext>
            </a:extLst>
          </p:cNvPr>
          <p:cNvSpPr>
            <a:spLocks noGrp="1"/>
          </p:cNvSpPr>
          <p:nvPr>
            <p:ph type="body" sz="quarter" idx="27" hasCustomPrompt="1"/>
          </p:nvPr>
        </p:nvSpPr>
        <p:spPr>
          <a:xfrm>
            <a:off x="9758046" y="5387835"/>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6" y="1644650"/>
            <a:ext cx="1628987" cy="3744249"/>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6" y="1644652"/>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6" y="3905375"/>
            <a:ext cx="1630575" cy="1483526"/>
          </a:xfrm>
          <a:solidFill>
            <a:srgbClr val="F6F6F4"/>
          </a:solidFill>
        </p:spPr>
        <p:txBody>
          <a:bodyPr tIns="0" anchor="t" anchorCtr="0"/>
          <a:lstStyle>
            <a:lvl1pPr marL="0" indent="0">
              <a:spcAft>
                <a:spcPts val="0"/>
              </a:spcAft>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5" name="Footer Placeholder 4">
            <a:extLst>
              <a:ext uri="{FF2B5EF4-FFF2-40B4-BE49-F238E27FC236}">
                <a16:creationId xmlns:a16="http://schemas.microsoft.com/office/drawing/2014/main" id="{4567020D-E32F-49AD-ADAE-9E64ADBB8FDF}"/>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8" name="Date_DateCustomA">
            <a:extLst>
              <a:ext uri="{FF2B5EF4-FFF2-40B4-BE49-F238E27FC236}">
                <a16:creationId xmlns:a16="http://schemas.microsoft.com/office/drawing/2014/main" id="{32279A45-1217-4472-8344-3C0A19130A7A}"/>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93200B9-2419-488B-B3B4-69557D1FB50C}" type="datetime1">
              <a:rPr lang="en-GB" smtClean="0"/>
              <a:t>18/06/2024</a:t>
            </a:fld>
            <a:endParaRPr lang="en-GB"/>
          </a:p>
        </p:txBody>
      </p:sp>
    </p:spTree>
    <p:extLst>
      <p:ext uri="{BB962C8B-B14F-4D97-AF65-F5344CB8AC3E}">
        <p14:creationId xmlns:p14="http://schemas.microsoft.com/office/powerpoint/2010/main" val="819640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our images (B)">
    <p:spTree>
      <p:nvGrpSpPr>
        <p:cNvPr id="1" name=""/>
        <p:cNvGrpSpPr/>
        <p:nvPr/>
      </p:nvGrpSpPr>
      <p:grpSpPr>
        <a:xfrm>
          <a:off x="0" y="0"/>
          <a:ext cx="0" cy="0"/>
          <a:chOff x="0" y="0"/>
          <a:chExt cx="0" cy="0"/>
        </a:xfrm>
      </p:grpSpPr>
      <p:sp>
        <p:nvSpPr>
          <p:cNvPr id="17" name="Title 7">
            <a:extLst>
              <a:ext uri="{FF2B5EF4-FFF2-40B4-BE49-F238E27FC236}">
                <a16:creationId xmlns:a16="http://schemas.microsoft.com/office/drawing/2014/main" id="{6DA88F43-D409-4504-A063-DA4B451A4720}"/>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7836"/>
            <a:ext cx="5703042" cy="317907"/>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2" name="Text Placeholder 4">
            <a:extLst>
              <a:ext uri="{FF2B5EF4-FFF2-40B4-BE49-F238E27FC236}">
                <a16:creationId xmlns:a16="http://schemas.microsoft.com/office/drawing/2014/main" id="{A1F7B2BE-FFF8-4897-A35A-DDFEEB4911B6}"/>
              </a:ext>
            </a:extLst>
          </p:cNvPr>
          <p:cNvSpPr>
            <a:spLocks noGrp="1"/>
          </p:cNvSpPr>
          <p:nvPr>
            <p:ph type="body" sz="quarter" idx="25" hasCustomPrompt="1"/>
          </p:nvPr>
        </p:nvSpPr>
        <p:spPr>
          <a:xfrm>
            <a:off x="7314564" y="3145672"/>
            <a:ext cx="407405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4074057" cy="1483526"/>
          </a:xfrm>
          <a:solidFill>
            <a:srgbClr val="F6F6F4"/>
          </a:solidFill>
        </p:spPr>
        <p:txBody>
          <a:bodyPr tIns="0" anchor="t" anchorCtr="0"/>
          <a:lstStyle>
            <a:lvl1pPr>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3" name="Text Placeholder 5">
            <a:extLst>
              <a:ext uri="{FF2B5EF4-FFF2-40B4-BE49-F238E27FC236}">
                <a16:creationId xmlns:a16="http://schemas.microsoft.com/office/drawing/2014/main" id="{735B3C8D-4ACE-428F-8AD3-7A13F1213FD2}"/>
              </a:ext>
            </a:extLst>
          </p:cNvPr>
          <p:cNvSpPr>
            <a:spLocks noGrp="1"/>
          </p:cNvSpPr>
          <p:nvPr>
            <p:ph type="body" sz="quarter" idx="26" hasCustomPrompt="1"/>
          </p:nvPr>
        </p:nvSpPr>
        <p:spPr>
          <a:xfrm>
            <a:off x="7314566" y="5387835"/>
            <a:ext cx="1628987"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5" name="Text Placeholder 6">
            <a:extLst>
              <a:ext uri="{FF2B5EF4-FFF2-40B4-BE49-F238E27FC236}">
                <a16:creationId xmlns:a16="http://schemas.microsoft.com/office/drawing/2014/main" id="{C7A95160-7865-47B1-BBD0-32DA9C96FEC4}"/>
              </a:ext>
            </a:extLst>
          </p:cNvPr>
          <p:cNvSpPr>
            <a:spLocks noGrp="1"/>
          </p:cNvSpPr>
          <p:nvPr>
            <p:ph type="body" sz="quarter" idx="27" hasCustomPrompt="1"/>
          </p:nvPr>
        </p:nvSpPr>
        <p:spPr>
          <a:xfrm>
            <a:off x="9758044" y="5387835"/>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4" y="3905375"/>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9" name="Footer Placeholder 4">
            <a:extLst>
              <a:ext uri="{FF2B5EF4-FFF2-40B4-BE49-F238E27FC236}">
                <a16:creationId xmlns:a16="http://schemas.microsoft.com/office/drawing/2014/main" id="{651A90D8-504E-4DC5-901B-5180BA0DE16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1" name="Date_DateCustomA">
            <a:extLst>
              <a:ext uri="{FF2B5EF4-FFF2-40B4-BE49-F238E27FC236}">
                <a16:creationId xmlns:a16="http://schemas.microsoft.com/office/drawing/2014/main" id="{C64ACC7F-7EC9-4D88-B2D9-4BD783C75A0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36191CC-81E4-40E2-A3EA-FD9630412644}" type="datetime1">
              <a:rPr lang="en-GB" smtClean="0"/>
              <a:t>18/06/2024</a:t>
            </a:fld>
            <a:endParaRPr lang="en-GB"/>
          </a:p>
        </p:txBody>
      </p:sp>
    </p:spTree>
    <p:extLst>
      <p:ext uri="{BB962C8B-B14F-4D97-AF65-F5344CB8AC3E}">
        <p14:creationId xmlns:p14="http://schemas.microsoft.com/office/powerpoint/2010/main" val="389059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A92B2C7-5E53-4EA1-BAD0-D814DF20E580}"/>
              </a:ext>
            </a:extLst>
          </p:cNvPr>
          <p:cNvGraphicFramePr>
            <a:graphicFrameLocks noChangeAspect="1"/>
          </p:cNvGraphicFramePr>
          <p:nvPr userDrawn="1">
            <p:custDataLst>
              <p:tags r:id="rId1"/>
            </p:custDataLst>
            <p:extLst>
              <p:ext uri="{D42A27DB-BD31-4B8C-83A1-F6EECF244321}">
                <p14:modId xmlns:p14="http://schemas.microsoft.com/office/powerpoint/2010/main" val="132964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DA92B2C7-5E53-4EA1-BAD0-D814DF20E58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18.06.2024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26481537"/>
      </p:ext>
    </p:extLst>
  </p:cSld>
  <p:clrMapOvr>
    <a:masterClrMapping/>
  </p:clrMapOvr>
  <p:extLst>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ive images (A)">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31" y="5388899"/>
            <a:ext cx="5703042" cy="316843"/>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20" name="Text Placeholder 4">
            <a:extLst>
              <a:ext uri="{FF2B5EF4-FFF2-40B4-BE49-F238E27FC236}">
                <a16:creationId xmlns:a16="http://schemas.microsoft.com/office/drawing/2014/main" id="{42DF0A72-5AF0-4ACE-B2DB-4155F465E0B5}"/>
              </a:ext>
            </a:extLst>
          </p:cNvPr>
          <p:cNvSpPr>
            <a:spLocks noGrp="1"/>
          </p:cNvSpPr>
          <p:nvPr>
            <p:ph type="body" sz="quarter" idx="25" hasCustomPrompt="1"/>
          </p:nvPr>
        </p:nvSpPr>
        <p:spPr>
          <a:xfrm>
            <a:off x="7314564" y="3144193"/>
            <a:ext cx="1628988"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1" name="Text Placeholder 5">
            <a:extLst>
              <a:ext uri="{FF2B5EF4-FFF2-40B4-BE49-F238E27FC236}">
                <a16:creationId xmlns:a16="http://schemas.microsoft.com/office/drawing/2014/main" id="{0F958486-0A01-4664-898B-849018028B9C}"/>
              </a:ext>
            </a:extLst>
          </p:cNvPr>
          <p:cNvSpPr>
            <a:spLocks noGrp="1"/>
          </p:cNvSpPr>
          <p:nvPr>
            <p:ph type="body" sz="quarter" idx="26" hasCustomPrompt="1"/>
          </p:nvPr>
        </p:nvSpPr>
        <p:spPr>
          <a:xfrm>
            <a:off x="7314564" y="5387953"/>
            <a:ext cx="1628988"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2" name="Text Placeholder 6">
            <a:extLst>
              <a:ext uri="{FF2B5EF4-FFF2-40B4-BE49-F238E27FC236}">
                <a16:creationId xmlns:a16="http://schemas.microsoft.com/office/drawing/2014/main" id="{72AE0D8A-202F-43F6-AB72-839F68F575A8}"/>
              </a:ext>
            </a:extLst>
          </p:cNvPr>
          <p:cNvSpPr>
            <a:spLocks noGrp="1"/>
          </p:cNvSpPr>
          <p:nvPr>
            <p:ph type="body" sz="quarter" idx="27" hasCustomPrompt="1"/>
          </p:nvPr>
        </p:nvSpPr>
        <p:spPr>
          <a:xfrm>
            <a:off x="9758044" y="314419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5" name="Text Placeholder 7">
            <a:extLst>
              <a:ext uri="{FF2B5EF4-FFF2-40B4-BE49-F238E27FC236}">
                <a16:creationId xmlns:a16="http://schemas.microsoft.com/office/drawing/2014/main" id="{553D49DA-A17B-44D7-8EBB-64C685A23079}"/>
              </a:ext>
            </a:extLst>
          </p:cNvPr>
          <p:cNvSpPr>
            <a:spLocks noGrp="1"/>
          </p:cNvSpPr>
          <p:nvPr>
            <p:ph type="body" sz="quarter" idx="28" hasCustomPrompt="1"/>
          </p:nvPr>
        </p:nvSpPr>
        <p:spPr>
          <a:xfrm>
            <a:off x="9758044" y="5387953"/>
            <a:ext cx="1630576"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8" y="1644652"/>
            <a:ext cx="5701453" cy="3744247"/>
          </a:xfrm>
          <a:solidFill>
            <a:srgbClr val="F6F6F4"/>
          </a:solidFill>
        </p:spPr>
        <p:txBody>
          <a:bodyPr tIns="0" anchor="t" anchorCtr="0"/>
          <a:lstStyle>
            <a:lvl1pPr>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7314564" y="1644651"/>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4" y="3905375"/>
            <a:ext cx="1628988" cy="1483526"/>
          </a:xfrm>
          <a:solidFill>
            <a:srgbClr val="F6F6F4"/>
          </a:solidFill>
        </p:spPr>
        <p:txBody>
          <a:bodyPr tIns="0" anchor="t" anchorCtr="0"/>
          <a:lstStyle>
            <a:lvl1pPr marL="0" indent="0">
              <a:buNone/>
              <a:defRPr/>
            </a:lvl1pPr>
          </a:lstStyle>
          <a:p>
            <a:r>
              <a:rPr lang="en-GB" noProof="0"/>
              <a:t>Mark placeholder to insert image</a:t>
            </a:r>
          </a:p>
        </p:txBody>
      </p:sp>
      <p:sp>
        <p:nvSpPr>
          <p:cNvPr id="6" name="Picture Placeholder 3">
            <a:extLst>
              <a:ext uri="{FF2B5EF4-FFF2-40B4-BE49-F238E27FC236}">
                <a16:creationId xmlns:a16="http://schemas.microsoft.com/office/drawing/2014/main" id="{79B77179-6BCC-4E37-AE98-B3C52EB6D1B1}"/>
              </a:ext>
            </a:extLst>
          </p:cNvPr>
          <p:cNvSpPr>
            <a:spLocks noGrp="1"/>
          </p:cNvSpPr>
          <p:nvPr>
            <p:ph type="pic" sz="quarter" idx="17" hasCustomPrompt="1"/>
          </p:nvPr>
        </p:nvSpPr>
        <p:spPr>
          <a:xfrm>
            <a:off x="9758044" y="1644652"/>
            <a:ext cx="1630576"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5" name="Title 7">
            <a:extLst>
              <a:ext uri="{FF2B5EF4-FFF2-40B4-BE49-F238E27FC236}">
                <a16:creationId xmlns:a16="http://schemas.microsoft.com/office/drawing/2014/main" id="{109E8909-9BF2-426F-A556-859081C99CF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7" name="Footer Placeholder 4">
            <a:extLst>
              <a:ext uri="{FF2B5EF4-FFF2-40B4-BE49-F238E27FC236}">
                <a16:creationId xmlns:a16="http://schemas.microsoft.com/office/drawing/2014/main" id="{89EC51AE-5F71-4517-A9E0-7E30DE0DEAED}"/>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3" name="Date_DateCustomA">
            <a:extLst>
              <a:ext uri="{FF2B5EF4-FFF2-40B4-BE49-F238E27FC236}">
                <a16:creationId xmlns:a16="http://schemas.microsoft.com/office/drawing/2014/main" id="{9986C71A-FB30-4BC3-80B0-20BC5417034B}"/>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178DCDE-D1A1-4EB4-8F09-37541DFBB130}" type="datetime1">
              <a:rPr lang="en-GB" smtClean="0"/>
              <a:t>18/06/2024</a:t>
            </a:fld>
            <a:endParaRPr lang="en-GB"/>
          </a:p>
        </p:txBody>
      </p:sp>
    </p:spTree>
    <p:extLst>
      <p:ext uri="{BB962C8B-B14F-4D97-AF65-F5344CB8AC3E}">
        <p14:creationId xmlns:p14="http://schemas.microsoft.com/office/powerpoint/2010/main" val="97436111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ive images (B)">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CEF889C6-83CD-4604-AD8C-C94AFB21FCA2}"/>
              </a:ext>
            </a:extLst>
          </p:cNvPr>
          <p:cNvSpPr>
            <a:spLocks noGrp="1"/>
          </p:cNvSpPr>
          <p:nvPr>
            <p:ph type="body" sz="quarter" idx="14" hasCustomPrompt="1"/>
          </p:nvPr>
        </p:nvSpPr>
        <p:spPr>
          <a:xfrm>
            <a:off x="797029" y="5387953"/>
            <a:ext cx="3259562" cy="318166"/>
          </a:xfrm>
        </p:spPr>
        <p:txBody>
          <a:bodyPr lIns="0" anchor="b" anchorCtr="0"/>
          <a:lstStyle>
            <a:lvl1pPr marL="0" indent="0">
              <a:lnSpc>
                <a:spcPct val="80000"/>
              </a:lnSpc>
              <a:spcAft>
                <a:spcPts val="0"/>
              </a:spcAft>
              <a:buFont typeface="Arial" panose="020B0604020202020204" pitchFamily="34" charset="0"/>
              <a:buChar char="​"/>
              <a:defRPr sz="353" b="1" i="0" cap="all" spc="-16" baseline="0">
                <a:solidFill>
                  <a:schemeClr val="tx1"/>
                </a:solidFill>
              </a:defRPr>
            </a:lvl1pPr>
            <a:lvl2pPr marL="0" indent="0">
              <a:lnSpc>
                <a:spcPct val="100000"/>
              </a:lnSpc>
              <a:buFont typeface="Arial" panose="020B0604020202020204" pitchFamily="34" charset="0"/>
              <a:buNone/>
              <a:defRPr sz="770" baseline="0">
                <a:solidFill>
                  <a:schemeClr val="tx2"/>
                </a:solidFill>
              </a:defRPr>
            </a:lvl2pPr>
            <a:lvl3pPr marL="0" indent="0">
              <a:lnSpc>
                <a:spcPct val="100000"/>
              </a:lnSpc>
              <a:buFont typeface="Arial" panose="020B0604020202020204" pitchFamily="34" charset="0"/>
              <a:buChar char="​"/>
              <a:defRPr sz="337" i="1">
                <a:solidFill>
                  <a:schemeClr val="bg2"/>
                </a:solidFill>
              </a:defRPr>
            </a:lvl3pPr>
            <a:lvl4pPr marL="56510" indent="-56510">
              <a:lnSpc>
                <a:spcPct val="100000"/>
              </a:lnSpc>
              <a:buFont typeface="+mj-lt"/>
              <a:buAutoNum type="arabicPeriod"/>
              <a:defRPr sz="385">
                <a:solidFill>
                  <a:schemeClr val="bg2"/>
                </a:solidFill>
              </a:defRPr>
            </a:lvl4pPr>
            <a:lvl5pPr marL="56510" indent="-56510">
              <a:lnSpc>
                <a:spcPct val="100000"/>
              </a:lnSpc>
              <a:buFont typeface="+mj-lt"/>
              <a:buAutoNum type="alphaUcPeriod"/>
              <a:defRPr sz="385" b="0" cap="none" baseline="0">
                <a:solidFill>
                  <a:schemeClr val="bg2"/>
                </a:solidFill>
              </a:defRPr>
            </a:lvl5pPr>
          </a:lstStyle>
          <a:p>
            <a:pPr lvl="0"/>
            <a:r>
              <a:rPr lang="en-GB"/>
              <a:t>Image text</a:t>
            </a:r>
          </a:p>
        </p:txBody>
      </p:sp>
      <p:sp>
        <p:nvSpPr>
          <p:cNvPr id="15" name="Text Placeholder 4">
            <a:extLst>
              <a:ext uri="{FF2B5EF4-FFF2-40B4-BE49-F238E27FC236}">
                <a16:creationId xmlns:a16="http://schemas.microsoft.com/office/drawing/2014/main" id="{F02B0B2F-7F53-4AFC-9446-DB6C5777E698}"/>
              </a:ext>
            </a:extLst>
          </p:cNvPr>
          <p:cNvSpPr>
            <a:spLocks noGrp="1"/>
          </p:cNvSpPr>
          <p:nvPr>
            <p:ph type="body" sz="quarter" idx="27" hasCustomPrompt="1"/>
          </p:nvPr>
        </p:nvSpPr>
        <p:spPr>
          <a:xfrm>
            <a:off x="4875849" y="3145672"/>
            <a:ext cx="648677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spcAft>
                <a:spcPts val="0"/>
              </a:spcAft>
              <a:buNone/>
              <a:defRPr sz="353" b="1" cap="all" baseline="0"/>
            </a:lvl5pPr>
          </a:lstStyle>
          <a:p>
            <a:pPr lvl="0"/>
            <a:r>
              <a:rPr lang="en-GB"/>
              <a:t>Image Text</a:t>
            </a:r>
          </a:p>
        </p:txBody>
      </p:sp>
      <p:sp>
        <p:nvSpPr>
          <p:cNvPr id="20" name="Text Placeholder 5">
            <a:extLst>
              <a:ext uri="{FF2B5EF4-FFF2-40B4-BE49-F238E27FC236}">
                <a16:creationId xmlns:a16="http://schemas.microsoft.com/office/drawing/2014/main" id="{0662756F-E3F0-402D-9E22-0BE6B392C8C9}"/>
              </a:ext>
            </a:extLst>
          </p:cNvPr>
          <p:cNvSpPr>
            <a:spLocks noGrp="1"/>
          </p:cNvSpPr>
          <p:nvPr>
            <p:ph type="body" sz="quarter" idx="28" hasCustomPrompt="1"/>
          </p:nvPr>
        </p:nvSpPr>
        <p:spPr>
          <a:xfrm>
            <a:off x="4871086" y="5387953"/>
            <a:ext cx="1625811" cy="318166"/>
          </a:xfrm>
        </p:spPr>
        <p:txBody>
          <a:bodyPr lIns="0" anchor="b" anchorCtr="0"/>
          <a:lstStyle>
            <a:lvl1pPr marL="0" indent="0" algn="l">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21" name="Text Placeholder 6">
            <a:extLst>
              <a:ext uri="{FF2B5EF4-FFF2-40B4-BE49-F238E27FC236}">
                <a16:creationId xmlns:a16="http://schemas.microsoft.com/office/drawing/2014/main" id="{BE7208CB-CE86-4F3D-B12C-D8268891AA47}"/>
              </a:ext>
            </a:extLst>
          </p:cNvPr>
          <p:cNvSpPr>
            <a:spLocks noGrp="1"/>
          </p:cNvSpPr>
          <p:nvPr>
            <p:ph type="body" sz="quarter" idx="29" hasCustomPrompt="1"/>
          </p:nvPr>
        </p:nvSpPr>
        <p:spPr>
          <a:xfrm>
            <a:off x="7314566" y="5387953"/>
            <a:ext cx="1628987"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indent="0">
              <a:lnSpc>
                <a:spcPct val="80000"/>
              </a:lnSpc>
              <a:spcAft>
                <a:spcPts val="0"/>
              </a:spcAft>
              <a:buNone/>
              <a:defRPr sz="353" b="1" cap="all" baseline="0"/>
            </a:lvl4pPr>
            <a:lvl5pPr indent="0">
              <a:lnSpc>
                <a:spcPct val="80000"/>
              </a:lnSpc>
              <a:spcAft>
                <a:spcPts val="0"/>
              </a:spcAft>
              <a:buNone/>
              <a:defRPr sz="353" b="1" cap="all" baseline="0"/>
            </a:lvl5pPr>
          </a:lstStyle>
          <a:p>
            <a:pPr lvl="0"/>
            <a:r>
              <a:rPr lang="en-GB"/>
              <a:t>Image text</a:t>
            </a:r>
          </a:p>
        </p:txBody>
      </p:sp>
      <p:sp>
        <p:nvSpPr>
          <p:cNvPr id="22" name="Text Placeholder 7">
            <a:extLst>
              <a:ext uri="{FF2B5EF4-FFF2-40B4-BE49-F238E27FC236}">
                <a16:creationId xmlns:a16="http://schemas.microsoft.com/office/drawing/2014/main" id="{06E02B92-F862-4F76-B8DC-8C3D1FC7F977}"/>
              </a:ext>
            </a:extLst>
          </p:cNvPr>
          <p:cNvSpPr>
            <a:spLocks noGrp="1"/>
          </p:cNvSpPr>
          <p:nvPr>
            <p:ph type="body" sz="quarter" idx="30" hasCustomPrompt="1"/>
          </p:nvPr>
        </p:nvSpPr>
        <p:spPr>
          <a:xfrm>
            <a:off x="9758046" y="5387953"/>
            <a:ext cx="1630575" cy="318166"/>
          </a:xfrm>
        </p:spPr>
        <p:txBody>
          <a:bodyPr lIns="0" anchor="b" anchorCtr="0"/>
          <a:lstStyle>
            <a:lvl1pPr marL="0" indent="0">
              <a:lnSpc>
                <a:spcPct val="80000"/>
              </a:lnSpc>
              <a:spcAft>
                <a:spcPts val="0"/>
              </a:spcAft>
              <a:buNone/>
              <a:defRPr sz="353" b="1" cap="all" baseline="0"/>
            </a:lvl1pPr>
            <a:lvl2pPr marL="0" indent="0">
              <a:lnSpc>
                <a:spcPct val="80000"/>
              </a:lnSpc>
              <a:spcAft>
                <a:spcPts val="0"/>
              </a:spcAft>
              <a:buNone/>
              <a:defRPr sz="353" b="1" cap="all" baseline="0"/>
            </a:lvl2pPr>
            <a:lvl3pPr marL="0" indent="0">
              <a:lnSpc>
                <a:spcPct val="80000"/>
              </a:lnSpc>
              <a:spcAft>
                <a:spcPts val="0"/>
              </a:spcAft>
              <a:buNone/>
              <a:defRPr sz="353" b="1" cap="all" baseline="0"/>
            </a:lvl3pPr>
            <a:lvl4pPr>
              <a:lnSpc>
                <a:spcPct val="80000"/>
              </a:lnSpc>
              <a:spcAft>
                <a:spcPts val="0"/>
              </a:spcAft>
              <a:buNone/>
              <a:defRPr sz="353" b="1" cap="all" baseline="0"/>
            </a:lvl4pPr>
            <a:lvl5pPr>
              <a:lnSpc>
                <a:spcPct val="80000"/>
              </a:lnSpc>
              <a:spcAft>
                <a:spcPts val="0"/>
              </a:spcAft>
              <a:buNone/>
              <a:defRPr sz="353" b="1" cap="all" baseline="0"/>
            </a:lvl5pPr>
          </a:lstStyle>
          <a:p>
            <a:pPr lvl="0"/>
            <a:r>
              <a:rPr lang="en-GB"/>
              <a:t>Image text</a:t>
            </a:r>
          </a:p>
        </p:txBody>
      </p:sp>
      <p:sp>
        <p:nvSpPr>
          <p:cNvPr id="10" name="Picture Placeholder 3">
            <a:extLst>
              <a:ext uri="{FF2B5EF4-FFF2-40B4-BE49-F238E27FC236}">
                <a16:creationId xmlns:a16="http://schemas.microsoft.com/office/drawing/2014/main" id="{D7B8568A-A4E1-4039-824E-AC07066BFE6C}"/>
              </a:ext>
            </a:extLst>
          </p:cNvPr>
          <p:cNvSpPr>
            <a:spLocks noGrp="1"/>
          </p:cNvSpPr>
          <p:nvPr>
            <p:ph type="pic" sz="quarter" idx="16" hasCustomPrompt="1"/>
          </p:nvPr>
        </p:nvSpPr>
        <p:spPr>
          <a:xfrm>
            <a:off x="798619" y="1644652"/>
            <a:ext cx="3257974" cy="3744247"/>
          </a:xfrm>
          <a:solidFill>
            <a:srgbClr val="F6F6F4"/>
          </a:solidFill>
        </p:spPr>
        <p:txBody>
          <a:bodyPr tIns="0" anchor="t" anchorCtr="0"/>
          <a:lstStyle>
            <a:lvl1pPr marL="0" indent="0">
              <a:buNone/>
              <a:defRPr/>
            </a:lvl1pPr>
          </a:lstStyle>
          <a:p>
            <a:r>
              <a:rPr lang="en-GB" noProof="0"/>
              <a:t>Mark placeholder to insert image</a:t>
            </a:r>
          </a:p>
        </p:txBody>
      </p:sp>
      <p:sp>
        <p:nvSpPr>
          <p:cNvPr id="14" name="Picture Placeholder 3">
            <a:extLst>
              <a:ext uri="{FF2B5EF4-FFF2-40B4-BE49-F238E27FC236}">
                <a16:creationId xmlns:a16="http://schemas.microsoft.com/office/drawing/2014/main" id="{CF0DD355-BD0E-4C7A-AAD1-CDB85E6B5D3D}"/>
              </a:ext>
            </a:extLst>
          </p:cNvPr>
          <p:cNvSpPr>
            <a:spLocks noGrp="1"/>
          </p:cNvSpPr>
          <p:nvPr>
            <p:ph type="pic" sz="quarter" idx="19" hasCustomPrompt="1"/>
          </p:nvPr>
        </p:nvSpPr>
        <p:spPr>
          <a:xfrm>
            <a:off x="4871085" y="1644651"/>
            <a:ext cx="6517536" cy="1483526"/>
          </a:xfrm>
          <a:solidFill>
            <a:srgbClr val="F6F6F4"/>
          </a:solidFill>
        </p:spPr>
        <p:txBody>
          <a:bodyPr tIns="0" anchor="t" anchorCtr="0"/>
          <a:lstStyle>
            <a:lvl1pPr marL="0" indent="0">
              <a:buNone/>
              <a:defRPr/>
            </a:lvl1pPr>
          </a:lstStyle>
          <a:p>
            <a:r>
              <a:rPr lang="en-GB" noProof="0"/>
              <a:t>Mark placeholder to insert image</a:t>
            </a:r>
          </a:p>
        </p:txBody>
      </p:sp>
      <p:sp>
        <p:nvSpPr>
          <p:cNvPr id="32" name="Picture Placeholder 3">
            <a:extLst>
              <a:ext uri="{FF2B5EF4-FFF2-40B4-BE49-F238E27FC236}">
                <a16:creationId xmlns:a16="http://schemas.microsoft.com/office/drawing/2014/main" id="{BD840AF9-BBF8-4202-BC96-375E5BEB71AA}"/>
              </a:ext>
            </a:extLst>
          </p:cNvPr>
          <p:cNvSpPr>
            <a:spLocks noGrp="1"/>
          </p:cNvSpPr>
          <p:nvPr>
            <p:ph type="pic" sz="quarter" idx="26" hasCustomPrompt="1"/>
          </p:nvPr>
        </p:nvSpPr>
        <p:spPr>
          <a:xfrm>
            <a:off x="4871085" y="3905096"/>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8" name="Picture Placeholder 3">
            <a:extLst>
              <a:ext uri="{FF2B5EF4-FFF2-40B4-BE49-F238E27FC236}">
                <a16:creationId xmlns:a16="http://schemas.microsoft.com/office/drawing/2014/main" id="{E3623DC9-8DA0-4C2E-9B79-E43514C6D031}"/>
              </a:ext>
            </a:extLst>
          </p:cNvPr>
          <p:cNvSpPr>
            <a:spLocks noGrp="1"/>
          </p:cNvSpPr>
          <p:nvPr>
            <p:ph type="pic" sz="quarter" idx="23" hasCustomPrompt="1"/>
          </p:nvPr>
        </p:nvSpPr>
        <p:spPr>
          <a:xfrm>
            <a:off x="7314566" y="3905375"/>
            <a:ext cx="1628987" cy="1483526"/>
          </a:xfrm>
          <a:solidFill>
            <a:srgbClr val="F6F6F4"/>
          </a:solidFill>
        </p:spPr>
        <p:txBody>
          <a:bodyPr tIns="0" anchor="t" anchorCtr="0"/>
          <a:lstStyle>
            <a:lvl1pPr marL="0" indent="0">
              <a:buNone/>
              <a:defRPr/>
            </a:lvl1pPr>
          </a:lstStyle>
          <a:p>
            <a:r>
              <a:rPr lang="en-GB" noProof="0"/>
              <a:t>Mark placeholder to insert image</a:t>
            </a:r>
          </a:p>
        </p:txBody>
      </p:sp>
      <p:sp>
        <p:nvSpPr>
          <p:cNvPr id="16" name="Picture Placeholder 3">
            <a:extLst>
              <a:ext uri="{FF2B5EF4-FFF2-40B4-BE49-F238E27FC236}">
                <a16:creationId xmlns:a16="http://schemas.microsoft.com/office/drawing/2014/main" id="{4FC1400A-42D9-4C67-90D8-FACAEC662237}"/>
              </a:ext>
            </a:extLst>
          </p:cNvPr>
          <p:cNvSpPr>
            <a:spLocks noGrp="1"/>
          </p:cNvSpPr>
          <p:nvPr>
            <p:ph type="pic" sz="quarter" idx="21" hasCustomPrompt="1"/>
          </p:nvPr>
        </p:nvSpPr>
        <p:spPr>
          <a:xfrm>
            <a:off x="9758045" y="3905375"/>
            <a:ext cx="1630575" cy="1483526"/>
          </a:xfrm>
          <a:solidFill>
            <a:srgbClr val="F6F6F4"/>
          </a:solidFill>
        </p:spPr>
        <p:txBody>
          <a:bodyPr tIns="0" anchor="t" anchorCtr="0"/>
          <a:lstStyle>
            <a:lvl1pPr marL="0" indent="0">
              <a:buNone/>
              <a:defRPr/>
            </a:lvl1pPr>
          </a:lstStyle>
          <a:p>
            <a:r>
              <a:rPr lang="en-GB" noProof="0"/>
              <a:t>Mark placeholder to insert image</a:t>
            </a:r>
          </a:p>
        </p:txBody>
      </p:sp>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17" name="Title 7">
            <a:extLst>
              <a:ext uri="{FF2B5EF4-FFF2-40B4-BE49-F238E27FC236}">
                <a16:creationId xmlns:a16="http://schemas.microsoft.com/office/drawing/2014/main" id="{299AE5C6-8512-40FE-B386-E39B5659754F}"/>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19" name="Footer Placeholder 4">
            <a:extLst>
              <a:ext uri="{FF2B5EF4-FFF2-40B4-BE49-F238E27FC236}">
                <a16:creationId xmlns:a16="http://schemas.microsoft.com/office/drawing/2014/main" id="{DB9DA6D0-8869-4337-BEAF-0ADAFE06FB4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24" name="Date_DateCustomA">
            <a:extLst>
              <a:ext uri="{FF2B5EF4-FFF2-40B4-BE49-F238E27FC236}">
                <a16:creationId xmlns:a16="http://schemas.microsoft.com/office/drawing/2014/main" id="{A387D7D7-69FC-41FF-BDFD-687A499B6122}"/>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5944EB0A-8F31-4F12-A58B-82FA23A642B9}" type="datetime1">
              <a:rPr lang="en-GB" smtClean="0"/>
              <a:t>18/06/2024</a:t>
            </a:fld>
            <a:endParaRPr lang="en-GB"/>
          </a:p>
        </p:txBody>
      </p:sp>
    </p:spTree>
    <p:extLst>
      <p:ext uri="{BB962C8B-B14F-4D97-AF65-F5344CB8AC3E}">
        <p14:creationId xmlns:p14="http://schemas.microsoft.com/office/powerpoint/2010/main" val="3192531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full slide image">
    <p:spTree>
      <p:nvGrpSpPr>
        <p:cNvPr id="1" name=""/>
        <p:cNvGrpSpPr/>
        <p:nvPr/>
      </p:nvGrpSpPr>
      <p:grpSpPr>
        <a:xfrm>
          <a:off x="0" y="0"/>
          <a:ext cx="0" cy="0"/>
          <a:chOff x="0" y="0"/>
          <a:chExt cx="0" cy="0"/>
        </a:xfrm>
      </p:grpSpPr>
      <p:sp>
        <p:nvSpPr>
          <p:cNvPr id="4"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7"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algn="ctr">
              <a:buNone/>
              <a:defRPr>
                <a:solidFill>
                  <a:schemeClr val="tx1"/>
                </a:solidFill>
              </a:defRPr>
            </a:lvl1pPr>
          </a:lstStyle>
          <a:p>
            <a:r>
              <a:rPr lang="en-GB" noProof="0"/>
              <a:t>Mark placeholder to insert image</a:t>
            </a:r>
          </a:p>
        </p:txBody>
      </p:sp>
      <p:sp>
        <p:nvSpPr>
          <p:cNvPr id="2" name="Title 1"/>
          <p:cNvSpPr>
            <a:spLocks noGrp="1"/>
          </p:cNvSpPr>
          <p:nvPr>
            <p:ph type="title"/>
          </p:nvPr>
        </p:nvSpPr>
        <p:spPr>
          <a:xfrm>
            <a:off x="817035" y="452439"/>
            <a:ext cx="10556574" cy="1056000"/>
          </a:xfrm>
        </p:spPr>
        <p:txBody>
          <a:bodyPr/>
          <a:lstStyle>
            <a:lvl1pPr>
              <a:defRPr>
                <a:solidFill>
                  <a:schemeClr val="tx2"/>
                </a:solidFill>
              </a:defRPr>
            </a:lvl1pPr>
          </a:lstStyle>
          <a:p>
            <a:r>
              <a:rPr lang="en-US" noProof="0"/>
              <a:t>Click to edit Master title style</a:t>
            </a:r>
            <a:endParaRPr lang="en-GB" noProof="0"/>
          </a:p>
        </p:txBody>
      </p:sp>
      <p:sp>
        <p:nvSpPr>
          <p:cNvPr id="9" name="Text Placeholder 15">
            <a:extLst>
              <a:ext uri="{FF2B5EF4-FFF2-40B4-BE49-F238E27FC236}">
                <a16:creationId xmlns:a16="http://schemas.microsoft.com/office/drawing/2014/main" id="{1C804A56-02C2-4000-8DE1-4C682601C756}"/>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1" name="Slide Number Placeholder 5" hidden="1">
            <a:extLst>
              <a:ext uri="{FF2B5EF4-FFF2-40B4-BE49-F238E27FC236}">
                <a16:creationId xmlns:a16="http://schemas.microsoft.com/office/drawing/2014/main" id="{F8065A6C-B087-4C37-B9BF-238078D124A4}"/>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2" name="Footer Placeholder 4" hidden="1">
            <a:extLst>
              <a:ext uri="{FF2B5EF4-FFF2-40B4-BE49-F238E27FC236}">
                <a16:creationId xmlns:a16="http://schemas.microsoft.com/office/drawing/2014/main" id="{E644527C-AD14-4EB9-ADCA-31C61EBA654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3" name="Date_DateCustomA" hidden="1">
            <a:extLst>
              <a:ext uri="{FF2B5EF4-FFF2-40B4-BE49-F238E27FC236}">
                <a16:creationId xmlns:a16="http://schemas.microsoft.com/office/drawing/2014/main" id="{264006B7-F2E6-4F4A-8D05-3F44F8F318B8}"/>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4765572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Full slide image">
    <p:spTree>
      <p:nvGrpSpPr>
        <p:cNvPr id="1" name=""/>
        <p:cNvGrpSpPr/>
        <p:nvPr/>
      </p:nvGrpSpPr>
      <p:grpSpPr>
        <a:xfrm>
          <a:off x="0" y="0"/>
          <a:ext cx="0" cy="0"/>
          <a:chOff x="0" y="0"/>
          <a:chExt cx="0" cy="0"/>
        </a:xfrm>
      </p:grpSpPr>
      <p:sp>
        <p:nvSpPr>
          <p:cNvPr id="3" name="Background"/>
          <p:cNvSpPr/>
          <p:nvPr userDrawn="1"/>
        </p:nvSpPr>
        <p:spPr>
          <a:xfrm>
            <a:off x="0" y="1"/>
            <a:ext cx="12191187" cy="68564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577"/>
          </a:p>
        </p:txBody>
      </p:sp>
      <p:sp>
        <p:nvSpPr>
          <p:cNvPr id="6" name="Picture Placeholder 5"/>
          <p:cNvSpPr>
            <a:spLocks noGrp="1"/>
          </p:cNvSpPr>
          <p:nvPr>
            <p:ph type="pic" sz="quarter" idx="10" hasCustomPrompt="1"/>
          </p:nvPr>
        </p:nvSpPr>
        <p:spPr>
          <a:xfrm>
            <a:off x="-1" y="0"/>
            <a:ext cx="12194788" cy="6860012"/>
          </a:xfrm>
          <a:solidFill>
            <a:srgbClr val="F6F6F4"/>
          </a:solidFill>
        </p:spPr>
        <p:txBody>
          <a:bodyPr tIns="0" anchor="t" anchorCtr="0"/>
          <a:lstStyle>
            <a:lvl1pPr marL="0" indent="0" algn="ctr">
              <a:buNone/>
              <a:defRPr baseline="0">
                <a:solidFill>
                  <a:schemeClr val="tx1"/>
                </a:solidFill>
              </a:defRPr>
            </a:lvl1pPr>
          </a:lstStyle>
          <a:p>
            <a:r>
              <a:rPr lang="en-GB" noProof="0"/>
              <a:t>Mark placeholder to insert image</a:t>
            </a:r>
          </a:p>
        </p:txBody>
      </p:sp>
      <p:sp>
        <p:nvSpPr>
          <p:cNvPr id="7" name="Text Placeholder 15">
            <a:extLst>
              <a:ext uri="{FF2B5EF4-FFF2-40B4-BE49-F238E27FC236}">
                <a16:creationId xmlns:a16="http://schemas.microsoft.com/office/drawing/2014/main" id="{D502E4A2-448F-4BE7-8814-15A06BDE1CF9}"/>
              </a:ext>
            </a:extLst>
          </p:cNvPr>
          <p:cNvSpPr>
            <a:spLocks noGrp="1"/>
          </p:cNvSpPr>
          <p:nvPr>
            <p:ph type="body" sz="quarter" idx="12" hasCustomPrompt="1"/>
          </p:nvPr>
        </p:nvSpPr>
        <p:spPr bwMode="auto">
          <a:xfrm>
            <a:off x="798617" y="6158174"/>
            <a:ext cx="1220559" cy="255541"/>
          </a:xfrm>
          <a:custGeom>
            <a:avLst/>
            <a:gdLst>
              <a:gd name="connsiteX0" fmla="*/ 10555461 w 20742935"/>
              <a:gd name="connsiteY0" fmla="*/ 2313797 h 4374000"/>
              <a:gd name="connsiteX1" fmla="*/ 11078393 w 20742935"/>
              <a:gd name="connsiteY1" fmla="*/ 2313797 h 4374000"/>
              <a:gd name="connsiteX2" fmla="*/ 11427013 w 20742935"/>
              <a:gd name="connsiteY2" fmla="*/ 2549249 h 4374000"/>
              <a:gd name="connsiteX3" fmla="*/ 11097761 w 20742935"/>
              <a:gd name="connsiteY3" fmla="*/ 2784701 h 4374000"/>
              <a:gd name="connsiteX4" fmla="*/ 10555461 w 20742935"/>
              <a:gd name="connsiteY4" fmla="*/ 2784701 h 4374000"/>
              <a:gd name="connsiteX5" fmla="*/ 10555461 w 20742935"/>
              <a:gd name="connsiteY5" fmla="*/ 2313797 h 4374000"/>
              <a:gd name="connsiteX6" fmla="*/ 5442357 w 20742935"/>
              <a:gd name="connsiteY6" fmla="*/ 1627063 h 4374000"/>
              <a:gd name="connsiteX7" fmla="*/ 5732875 w 20742935"/>
              <a:gd name="connsiteY7" fmla="*/ 2313797 h 4374000"/>
              <a:gd name="connsiteX8" fmla="*/ 5151840 w 20742935"/>
              <a:gd name="connsiteY8" fmla="*/ 2313797 h 4374000"/>
              <a:gd name="connsiteX9" fmla="*/ 2556552 w 20742935"/>
              <a:gd name="connsiteY9" fmla="*/ 1509337 h 4374000"/>
              <a:gd name="connsiteX10" fmla="*/ 3002012 w 20742935"/>
              <a:gd name="connsiteY10" fmla="*/ 1509337 h 4374000"/>
              <a:gd name="connsiteX11" fmla="*/ 3350633 w 20742935"/>
              <a:gd name="connsiteY11" fmla="*/ 1803652 h 4374000"/>
              <a:gd name="connsiteX12" fmla="*/ 3002012 w 20742935"/>
              <a:gd name="connsiteY12" fmla="*/ 2117588 h 4374000"/>
              <a:gd name="connsiteX13" fmla="*/ 2556552 w 20742935"/>
              <a:gd name="connsiteY13" fmla="*/ 2117588 h 4374000"/>
              <a:gd name="connsiteX14" fmla="*/ 2556552 w 20742935"/>
              <a:gd name="connsiteY14" fmla="*/ 1509337 h 4374000"/>
              <a:gd name="connsiteX15" fmla="*/ 10555461 w 20742935"/>
              <a:gd name="connsiteY15" fmla="*/ 1489716 h 4374000"/>
              <a:gd name="connsiteX16" fmla="*/ 11000921 w 20742935"/>
              <a:gd name="connsiteY16" fmla="*/ 1489716 h 4374000"/>
              <a:gd name="connsiteX17" fmla="*/ 11310807 w 20742935"/>
              <a:gd name="connsiteY17" fmla="*/ 1725168 h 4374000"/>
              <a:gd name="connsiteX18" fmla="*/ 10981553 w 20742935"/>
              <a:gd name="connsiteY18" fmla="*/ 1940999 h 4374000"/>
              <a:gd name="connsiteX19" fmla="*/ 10555461 w 20742935"/>
              <a:gd name="connsiteY19" fmla="*/ 1940999 h 4374000"/>
              <a:gd name="connsiteX20" fmla="*/ 10555461 w 20742935"/>
              <a:gd name="connsiteY20" fmla="*/ 1489716 h 4374000"/>
              <a:gd name="connsiteX21" fmla="*/ 10342417 w 20742935"/>
              <a:gd name="connsiteY21" fmla="*/ 1097297 h 4374000"/>
              <a:gd name="connsiteX22" fmla="*/ 10110001 w 20742935"/>
              <a:gd name="connsiteY22" fmla="*/ 1332749 h 4374000"/>
              <a:gd name="connsiteX23" fmla="*/ 10110001 w 20742935"/>
              <a:gd name="connsiteY23" fmla="*/ 2941669 h 4374000"/>
              <a:gd name="connsiteX24" fmla="*/ 10342417 w 20742935"/>
              <a:gd name="connsiteY24" fmla="*/ 3177120 h 4374000"/>
              <a:gd name="connsiteX25" fmla="*/ 11097761 w 20742935"/>
              <a:gd name="connsiteY25" fmla="*/ 3177120 h 4374000"/>
              <a:gd name="connsiteX26" fmla="*/ 11872473 w 20742935"/>
              <a:gd name="connsiteY26" fmla="*/ 2608112 h 4374000"/>
              <a:gd name="connsiteX27" fmla="*/ 11485117 w 20742935"/>
              <a:gd name="connsiteY27" fmla="*/ 2097967 h 4374000"/>
              <a:gd name="connsiteX28" fmla="*/ 11756267 w 20742935"/>
              <a:gd name="connsiteY28" fmla="*/ 1627063 h 4374000"/>
              <a:gd name="connsiteX29" fmla="*/ 11620693 w 20742935"/>
              <a:gd name="connsiteY29" fmla="*/ 1273886 h 4374000"/>
              <a:gd name="connsiteX30" fmla="*/ 11078393 w 20742935"/>
              <a:gd name="connsiteY30" fmla="*/ 1097297 h 4374000"/>
              <a:gd name="connsiteX31" fmla="*/ 2324139 w 20742935"/>
              <a:gd name="connsiteY31" fmla="*/ 1097297 h 4374000"/>
              <a:gd name="connsiteX32" fmla="*/ 2091725 w 20742935"/>
              <a:gd name="connsiteY32" fmla="*/ 1332749 h 4374000"/>
              <a:gd name="connsiteX33" fmla="*/ 2091725 w 20742935"/>
              <a:gd name="connsiteY33" fmla="*/ 2961290 h 4374000"/>
              <a:gd name="connsiteX34" fmla="*/ 2324139 w 20742935"/>
              <a:gd name="connsiteY34" fmla="*/ 3196741 h 4374000"/>
              <a:gd name="connsiteX35" fmla="*/ 2556552 w 20742935"/>
              <a:gd name="connsiteY35" fmla="*/ 2961290 h 4374000"/>
              <a:gd name="connsiteX36" fmla="*/ 2556552 w 20742935"/>
              <a:gd name="connsiteY36" fmla="*/ 2510007 h 4374000"/>
              <a:gd name="connsiteX37" fmla="*/ 2905173 w 20742935"/>
              <a:gd name="connsiteY37" fmla="*/ 2510007 h 4374000"/>
              <a:gd name="connsiteX38" fmla="*/ 3350633 w 20742935"/>
              <a:gd name="connsiteY38" fmla="*/ 3079016 h 4374000"/>
              <a:gd name="connsiteX39" fmla="*/ 3563679 w 20742935"/>
              <a:gd name="connsiteY39" fmla="*/ 3196741 h 4374000"/>
              <a:gd name="connsiteX40" fmla="*/ 3796093 w 20742935"/>
              <a:gd name="connsiteY40" fmla="*/ 2980911 h 4374000"/>
              <a:gd name="connsiteX41" fmla="*/ 3718621 w 20742935"/>
              <a:gd name="connsiteY41" fmla="*/ 2804322 h 4374000"/>
              <a:gd name="connsiteX42" fmla="*/ 3408736 w 20742935"/>
              <a:gd name="connsiteY42" fmla="*/ 2431523 h 4374000"/>
              <a:gd name="connsiteX43" fmla="*/ 3815461 w 20742935"/>
              <a:gd name="connsiteY43" fmla="*/ 1784031 h 4374000"/>
              <a:gd name="connsiteX44" fmla="*/ 3641150 w 20742935"/>
              <a:gd name="connsiteY44" fmla="*/ 1313128 h 4374000"/>
              <a:gd name="connsiteX45" fmla="*/ 3040748 w 20742935"/>
              <a:gd name="connsiteY45" fmla="*/ 1097297 h 4374000"/>
              <a:gd name="connsiteX46" fmla="*/ 2324139 w 20742935"/>
              <a:gd name="connsiteY46" fmla="*/ 1097297 h 4374000"/>
              <a:gd name="connsiteX47" fmla="*/ 17799025 w 20742935"/>
              <a:gd name="connsiteY47" fmla="*/ 1077676 h 4374000"/>
              <a:gd name="connsiteX48" fmla="*/ 17585981 w 20742935"/>
              <a:gd name="connsiteY48" fmla="*/ 1313128 h 4374000"/>
              <a:gd name="connsiteX49" fmla="*/ 17585981 w 20742935"/>
              <a:gd name="connsiteY49" fmla="*/ 2941669 h 4374000"/>
              <a:gd name="connsiteX50" fmla="*/ 17799025 w 20742935"/>
              <a:gd name="connsiteY50" fmla="*/ 3177120 h 4374000"/>
              <a:gd name="connsiteX51" fmla="*/ 18883625 w 20742935"/>
              <a:gd name="connsiteY51" fmla="*/ 3177120 h 4374000"/>
              <a:gd name="connsiteX52" fmla="*/ 19077301 w 20742935"/>
              <a:gd name="connsiteY52" fmla="*/ 2980911 h 4374000"/>
              <a:gd name="connsiteX53" fmla="*/ 18883625 w 20742935"/>
              <a:gd name="connsiteY53" fmla="*/ 2765080 h 4374000"/>
              <a:gd name="connsiteX54" fmla="*/ 18031441 w 20742935"/>
              <a:gd name="connsiteY54" fmla="*/ 2765080 h 4374000"/>
              <a:gd name="connsiteX55" fmla="*/ 18031441 w 20742935"/>
              <a:gd name="connsiteY55" fmla="*/ 1313128 h 4374000"/>
              <a:gd name="connsiteX56" fmla="*/ 17799025 w 20742935"/>
              <a:gd name="connsiteY56" fmla="*/ 1077676 h 4374000"/>
              <a:gd name="connsiteX57" fmla="*/ 15707301 w 20742935"/>
              <a:gd name="connsiteY57" fmla="*/ 1077676 h 4374000"/>
              <a:gd name="connsiteX58" fmla="*/ 15474889 w 20742935"/>
              <a:gd name="connsiteY58" fmla="*/ 1313128 h 4374000"/>
              <a:gd name="connsiteX59" fmla="*/ 15474889 w 20742935"/>
              <a:gd name="connsiteY59" fmla="*/ 2941669 h 4374000"/>
              <a:gd name="connsiteX60" fmla="*/ 15707301 w 20742935"/>
              <a:gd name="connsiteY60" fmla="*/ 3177120 h 4374000"/>
              <a:gd name="connsiteX61" fmla="*/ 16772533 w 20742935"/>
              <a:gd name="connsiteY61" fmla="*/ 3177120 h 4374000"/>
              <a:gd name="connsiteX62" fmla="*/ 16985577 w 20742935"/>
              <a:gd name="connsiteY62" fmla="*/ 2980911 h 4374000"/>
              <a:gd name="connsiteX63" fmla="*/ 16772533 w 20742935"/>
              <a:gd name="connsiteY63" fmla="*/ 2765080 h 4374000"/>
              <a:gd name="connsiteX64" fmla="*/ 15939717 w 20742935"/>
              <a:gd name="connsiteY64" fmla="*/ 2765080 h 4374000"/>
              <a:gd name="connsiteX65" fmla="*/ 15939717 w 20742935"/>
              <a:gd name="connsiteY65" fmla="*/ 1313128 h 4374000"/>
              <a:gd name="connsiteX66" fmla="*/ 15707301 w 20742935"/>
              <a:gd name="connsiteY66" fmla="*/ 1077676 h 4374000"/>
              <a:gd name="connsiteX67" fmla="*/ 7417875 w 20742935"/>
              <a:gd name="connsiteY67" fmla="*/ 1077676 h 4374000"/>
              <a:gd name="connsiteX68" fmla="*/ 7166093 w 20742935"/>
              <a:gd name="connsiteY68" fmla="*/ 1293507 h 4374000"/>
              <a:gd name="connsiteX69" fmla="*/ 7166093 w 20742935"/>
              <a:gd name="connsiteY69" fmla="*/ 2961290 h 4374000"/>
              <a:gd name="connsiteX70" fmla="*/ 7398507 w 20742935"/>
              <a:gd name="connsiteY70" fmla="*/ 3196741 h 4374000"/>
              <a:gd name="connsiteX71" fmla="*/ 7611553 w 20742935"/>
              <a:gd name="connsiteY71" fmla="*/ 2961290 h 4374000"/>
              <a:gd name="connsiteX72" fmla="*/ 7611553 w 20742935"/>
              <a:gd name="connsiteY72" fmla="*/ 1940999 h 4374000"/>
              <a:gd name="connsiteX73" fmla="*/ 7998909 w 20742935"/>
              <a:gd name="connsiteY73" fmla="*/ 2549249 h 4374000"/>
              <a:gd name="connsiteX74" fmla="*/ 8192589 w 20742935"/>
              <a:gd name="connsiteY74" fmla="*/ 2666975 h 4374000"/>
              <a:gd name="connsiteX75" fmla="*/ 8386265 w 20742935"/>
              <a:gd name="connsiteY75" fmla="*/ 2549249 h 4374000"/>
              <a:gd name="connsiteX76" fmla="*/ 8773621 w 20742935"/>
              <a:gd name="connsiteY76" fmla="*/ 1921378 h 4374000"/>
              <a:gd name="connsiteX77" fmla="*/ 8773621 w 20742935"/>
              <a:gd name="connsiteY77" fmla="*/ 2961290 h 4374000"/>
              <a:gd name="connsiteX78" fmla="*/ 9006037 w 20742935"/>
              <a:gd name="connsiteY78" fmla="*/ 3196741 h 4374000"/>
              <a:gd name="connsiteX79" fmla="*/ 9238449 w 20742935"/>
              <a:gd name="connsiteY79" fmla="*/ 2961290 h 4374000"/>
              <a:gd name="connsiteX80" fmla="*/ 9238449 w 20742935"/>
              <a:gd name="connsiteY80" fmla="*/ 1293507 h 4374000"/>
              <a:gd name="connsiteX81" fmla="*/ 8986669 w 20742935"/>
              <a:gd name="connsiteY81" fmla="*/ 1077676 h 4374000"/>
              <a:gd name="connsiteX82" fmla="*/ 8734887 w 20742935"/>
              <a:gd name="connsiteY82" fmla="*/ 1215023 h 4374000"/>
              <a:gd name="connsiteX83" fmla="*/ 8211955 w 20742935"/>
              <a:gd name="connsiteY83" fmla="*/ 2097967 h 4374000"/>
              <a:gd name="connsiteX84" fmla="*/ 7669657 w 20742935"/>
              <a:gd name="connsiteY84" fmla="*/ 1215023 h 4374000"/>
              <a:gd name="connsiteX85" fmla="*/ 7417875 w 20742935"/>
              <a:gd name="connsiteY85" fmla="*/ 1077676 h 4374000"/>
              <a:gd name="connsiteX86" fmla="*/ 5461725 w 20742935"/>
              <a:gd name="connsiteY86" fmla="*/ 1058055 h 4374000"/>
              <a:gd name="connsiteX87" fmla="*/ 5171208 w 20742935"/>
              <a:gd name="connsiteY87" fmla="*/ 1234644 h 4374000"/>
              <a:gd name="connsiteX88" fmla="*/ 4454599 w 20742935"/>
              <a:gd name="connsiteY88" fmla="*/ 2882806 h 4374000"/>
              <a:gd name="connsiteX89" fmla="*/ 4435231 w 20742935"/>
              <a:gd name="connsiteY89" fmla="*/ 3000532 h 4374000"/>
              <a:gd name="connsiteX90" fmla="*/ 4648277 w 20742935"/>
              <a:gd name="connsiteY90" fmla="*/ 3196741 h 4374000"/>
              <a:gd name="connsiteX91" fmla="*/ 4841955 w 20742935"/>
              <a:gd name="connsiteY91" fmla="*/ 3059395 h 4374000"/>
              <a:gd name="connsiteX92" fmla="*/ 4996897 w 20742935"/>
              <a:gd name="connsiteY92" fmla="*/ 2706217 h 4374000"/>
              <a:gd name="connsiteX93" fmla="*/ 5907185 w 20742935"/>
              <a:gd name="connsiteY93" fmla="*/ 2706217 h 4374000"/>
              <a:gd name="connsiteX94" fmla="*/ 6042760 w 20742935"/>
              <a:gd name="connsiteY94" fmla="*/ 3059395 h 4374000"/>
              <a:gd name="connsiteX95" fmla="*/ 6255805 w 20742935"/>
              <a:gd name="connsiteY95" fmla="*/ 3196741 h 4374000"/>
              <a:gd name="connsiteX96" fmla="*/ 6468853 w 20742935"/>
              <a:gd name="connsiteY96" fmla="*/ 3000532 h 4374000"/>
              <a:gd name="connsiteX97" fmla="*/ 6449485 w 20742935"/>
              <a:gd name="connsiteY97" fmla="*/ 2882806 h 4374000"/>
              <a:gd name="connsiteX98" fmla="*/ 5732875 w 20742935"/>
              <a:gd name="connsiteY98" fmla="*/ 1234644 h 4374000"/>
              <a:gd name="connsiteX99" fmla="*/ 5461725 w 20742935"/>
              <a:gd name="connsiteY99" fmla="*/ 1058055 h 4374000"/>
              <a:gd name="connsiteX100" fmla="*/ 847119 w 20742935"/>
              <a:gd name="connsiteY100" fmla="*/ 0 h 4374000"/>
              <a:gd name="connsiteX101" fmla="*/ 14021983 w 20742935"/>
              <a:gd name="connsiteY101" fmla="*/ 0 h 4374000"/>
              <a:gd name="connsiteX102" fmla="*/ 14021847 w 20742935"/>
              <a:gd name="connsiteY102" fmla="*/ 630 h 4374000"/>
              <a:gd name="connsiteX103" fmla="*/ 13789889 w 20742935"/>
              <a:gd name="connsiteY103" fmla="*/ 1077676 h 4374000"/>
              <a:gd name="connsiteX104" fmla="*/ 13615577 w 20742935"/>
              <a:gd name="connsiteY104" fmla="*/ 1058055 h 4374000"/>
              <a:gd name="connsiteX105" fmla="*/ 12511613 w 20742935"/>
              <a:gd name="connsiteY105" fmla="*/ 2137209 h 4374000"/>
              <a:gd name="connsiteX106" fmla="*/ 13596209 w 20742935"/>
              <a:gd name="connsiteY106" fmla="*/ 3216362 h 4374000"/>
              <a:gd name="connsiteX107" fmla="*/ 14700175 w 20742935"/>
              <a:gd name="connsiteY107" fmla="*/ 2137209 h 4374000"/>
              <a:gd name="connsiteX108" fmla="*/ 14583969 w 20742935"/>
              <a:gd name="connsiteY108" fmla="*/ 1646684 h 4374000"/>
              <a:gd name="connsiteX109" fmla="*/ 14196613 w 20742935"/>
              <a:gd name="connsiteY109" fmla="*/ 1940999 h 4374000"/>
              <a:gd name="connsiteX110" fmla="*/ 14235349 w 20742935"/>
              <a:gd name="connsiteY110" fmla="*/ 2137209 h 4374000"/>
              <a:gd name="connsiteX111" fmla="*/ 13615577 w 20742935"/>
              <a:gd name="connsiteY111" fmla="*/ 2784701 h 4374000"/>
              <a:gd name="connsiteX112" fmla="*/ 12976439 w 20742935"/>
              <a:gd name="connsiteY112" fmla="*/ 2137209 h 4374000"/>
              <a:gd name="connsiteX113" fmla="*/ 13596209 w 20742935"/>
              <a:gd name="connsiteY113" fmla="*/ 1489716 h 4374000"/>
              <a:gd name="connsiteX114" fmla="*/ 13693049 w 20742935"/>
              <a:gd name="connsiteY114" fmla="*/ 1489716 h 4374000"/>
              <a:gd name="connsiteX115" fmla="*/ 13518737 w 20742935"/>
              <a:gd name="connsiteY115" fmla="*/ 2274556 h 4374000"/>
              <a:gd name="connsiteX116" fmla="*/ 13576841 w 20742935"/>
              <a:gd name="connsiteY116" fmla="*/ 2313797 h 4374000"/>
              <a:gd name="connsiteX117" fmla="*/ 15302449 w 20742935"/>
              <a:gd name="connsiteY117" fmla="*/ 208867 h 4374000"/>
              <a:gd name="connsiteX118" fmla="*/ 15473677 w 20742935"/>
              <a:gd name="connsiteY118" fmla="*/ 0 h 4374000"/>
              <a:gd name="connsiteX119" fmla="*/ 19895817 w 20742935"/>
              <a:gd name="connsiteY119" fmla="*/ 0 h 4374000"/>
              <a:gd name="connsiteX120" fmla="*/ 20086775 w 20742935"/>
              <a:gd name="connsiteY120" fmla="*/ 11552 h 4374000"/>
              <a:gd name="connsiteX121" fmla="*/ 20739957 w 20742935"/>
              <a:gd name="connsiteY121" fmla="*/ 787481 h 4374000"/>
              <a:gd name="connsiteX122" fmla="*/ 20742935 w 20742935"/>
              <a:gd name="connsiteY122" fmla="*/ 901016 h 4374000"/>
              <a:gd name="connsiteX123" fmla="*/ 20742935 w 20742935"/>
              <a:gd name="connsiteY123" fmla="*/ 3471506 h 4374000"/>
              <a:gd name="connsiteX124" fmla="*/ 20739957 w 20742935"/>
              <a:gd name="connsiteY124" fmla="*/ 3585041 h 4374000"/>
              <a:gd name="connsiteX125" fmla="*/ 19871385 w 20742935"/>
              <a:gd name="connsiteY125" fmla="*/ 4374000 h 4374000"/>
              <a:gd name="connsiteX126" fmla="*/ 871552 w 20742935"/>
              <a:gd name="connsiteY126" fmla="*/ 4374000 h 4374000"/>
              <a:gd name="connsiteX127" fmla="*/ 0 w 20742935"/>
              <a:gd name="connsiteY127" fmla="*/ 3471435 h 4374000"/>
              <a:gd name="connsiteX128" fmla="*/ 0 w 20742935"/>
              <a:gd name="connsiteY128" fmla="*/ 901087 h 4374000"/>
              <a:gd name="connsiteX129" fmla="*/ 656161 w 20742935"/>
              <a:gd name="connsiteY129" fmla="*/ 11552 h 437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0742935" h="4374000">
                <a:moveTo>
                  <a:pt x="10555461" y="2313797"/>
                </a:moveTo>
                <a:cubicBezTo>
                  <a:pt x="10555461" y="2313797"/>
                  <a:pt x="10555461" y="2313797"/>
                  <a:pt x="11078393" y="2313797"/>
                </a:cubicBezTo>
                <a:cubicBezTo>
                  <a:pt x="11310807" y="2313797"/>
                  <a:pt x="11427013" y="2411902"/>
                  <a:pt x="11427013" y="2549249"/>
                </a:cubicBezTo>
                <a:cubicBezTo>
                  <a:pt x="11427013" y="2706217"/>
                  <a:pt x="11291439" y="2784701"/>
                  <a:pt x="11097761" y="2784701"/>
                </a:cubicBezTo>
                <a:cubicBezTo>
                  <a:pt x="11097761" y="2784701"/>
                  <a:pt x="11097761" y="2784701"/>
                  <a:pt x="10555461" y="2784701"/>
                </a:cubicBezTo>
                <a:cubicBezTo>
                  <a:pt x="10555461" y="2784701"/>
                  <a:pt x="10555461" y="2784701"/>
                  <a:pt x="10555461" y="2313797"/>
                </a:cubicBezTo>
                <a:close/>
                <a:moveTo>
                  <a:pt x="5442357" y="1627063"/>
                </a:moveTo>
                <a:cubicBezTo>
                  <a:pt x="5442357" y="1627063"/>
                  <a:pt x="5442357" y="1627063"/>
                  <a:pt x="5732875" y="2313797"/>
                </a:cubicBezTo>
                <a:cubicBezTo>
                  <a:pt x="5732875" y="2313797"/>
                  <a:pt x="5732875" y="2313797"/>
                  <a:pt x="5151840" y="2313797"/>
                </a:cubicBezTo>
                <a:close/>
                <a:moveTo>
                  <a:pt x="2556552" y="1509337"/>
                </a:moveTo>
                <a:cubicBezTo>
                  <a:pt x="2556552" y="1509337"/>
                  <a:pt x="2556552" y="1509337"/>
                  <a:pt x="3002012" y="1509337"/>
                </a:cubicBezTo>
                <a:cubicBezTo>
                  <a:pt x="3215058" y="1509337"/>
                  <a:pt x="3350633" y="1607442"/>
                  <a:pt x="3350633" y="1803652"/>
                </a:cubicBezTo>
                <a:cubicBezTo>
                  <a:pt x="3350633" y="1980241"/>
                  <a:pt x="3234426" y="2117588"/>
                  <a:pt x="3002012" y="2117588"/>
                </a:cubicBezTo>
                <a:cubicBezTo>
                  <a:pt x="3002012" y="2117588"/>
                  <a:pt x="3002012" y="2117588"/>
                  <a:pt x="2556552" y="2117588"/>
                </a:cubicBezTo>
                <a:cubicBezTo>
                  <a:pt x="2556552" y="2117588"/>
                  <a:pt x="2556552" y="2117588"/>
                  <a:pt x="2556552" y="1509337"/>
                </a:cubicBezTo>
                <a:close/>
                <a:moveTo>
                  <a:pt x="10555461" y="1489716"/>
                </a:moveTo>
                <a:cubicBezTo>
                  <a:pt x="10555461" y="1489716"/>
                  <a:pt x="10555461" y="1489716"/>
                  <a:pt x="11000921" y="1489716"/>
                </a:cubicBezTo>
                <a:cubicBezTo>
                  <a:pt x="11194601" y="1489716"/>
                  <a:pt x="11310807" y="1568200"/>
                  <a:pt x="11310807" y="1725168"/>
                </a:cubicBezTo>
                <a:cubicBezTo>
                  <a:pt x="11310807" y="1882136"/>
                  <a:pt x="11175233" y="1940999"/>
                  <a:pt x="10981553" y="1940999"/>
                </a:cubicBezTo>
                <a:cubicBezTo>
                  <a:pt x="10981553" y="1940999"/>
                  <a:pt x="10981553" y="1940999"/>
                  <a:pt x="10555461" y="1940999"/>
                </a:cubicBezTo>
                <a:cubicBezTo>
                  <a:pt x="10555461" y="1940999"/>
                  <a:pt x="10555461" y="1940999"/>
                  <a:pt x="10555461" y="1489716"/>
                </a:cubicBezTo>
                <a:close/>
                <a:moveTo>
                  <a:pt x="10342417" y="1097297"/>
                </a:moveTo>
                <a:cubicBezTo>
                  <a:pt x="10206841" y="1097297"/>
                  <a:pt x="10110001" y="1175781"/>
                  <a:pt x="10110001" y="1332749"/>
                </a:cubicBezTo>
                <a:cubicBezTo>
                  <a:pt x="10110001" y="1332749"/>
                  <a:pt x="10110001" y="1332749"/>
                  <a:pt x="10110001" y="2941669"/>
                </a:cubicBezTo>
                <a:cubicBezTo>
                  <a:pt x="10110001" y="3098637"/>
                  <a:pt x="10206841" y="3177120"/>
                  <a:pt x="10342417" y="3177120"/>
                </a:cubicBezTo>
                <a:cubicBezTo>
                  <a:pt x="10342417" y="3177120"/>
                  <a:pt x="10342417" y="3177120"/>
                  <a:pt x="11097761" y="3177120"/>
                </a:cubicBezTo>
                <a:cubicBezTo>
                  <a:pt x="11562589" y="3177120"/>
                  <a:pt x="11872473" y="3000532"/>
                  <a:pt x="11872473" y="2608112"/>
                </a:cubicBezTo>
                <a:cubicBezTo>
                  <a:pt x="11872473" y="2313797"/>
                  <a:pt x="11717531" y="2176451"/>
                  <a:pt x="11485117" y="2097967"/>
                </a:cubicBezTo>
                <a:cubicBezTo>
                  <a:pt x="11640061" y="1999862"/>
                  <a:pt x="11756267" y="1882136"/>
                  <a:pt x="11756267" y="1627063"/>
                </a:cubicBezTo>
                <a:cubicBezTo>
                  <a:pt x="11756267" y="1489716"/>
                  <a:pt x="11717531" y="1371991"/>
                  <a:pt x="11620693" y="1273886"/>
                </a:cubicBezTo>
                <a:cubicBezTo>
                  <a:pt x="11504485" y="1156160"/>
                  <a:pt x="11310807" y="1097297"/>
                  <a:pt x="11078393" y="1097297"/>
                </a:cubicBezTo>
                <a:close/>
                <a:moveTo>
                  <a:pt x="2324139" y="1097297"/>
                </a:moveTo>
                <a:cubicBezTo>
                  <a:pt x="2188564" y="1097297"/>
                  <a:pt x="2091725" y="1175781"/>
                  <a:pt x="2091725" y="1332749"/>
                </a:cubicBezTo>
                <a:lnTo>
                  <a:pt x="2091725" y="2961290"/>
                </a:lnTo>
                <a:cubicBezTo>
                  <a:pt x="2091725" y="3118258"/>
                  <a:pt x="2188564" y="3196741"/>
                  <a:pt x="2324139" y="3196741"/>
                </a:cubicBezTo>
                <a:cubicBezTo>
                  <a:pt x="2459713" y="3196741"/>
                  <a:pt x="2556552" y="3118258"/>
                  <a:pt x="2556552" y="2961290"/>
                </a:cubicBezTo>
                <a:cubicBezTo>
                  <a:pt x="2556552" y="2961290"/>
                  <a:pt x="2556552" y="2961290"/>
                  <a:pt x="2556552" y="2510007"/>
                </a:cubicBezTo>
                <a:cubicBezTo>
                  <a:pt x="2556552" y="2510007"/>
                  <a:pt x="2556552" y="2510007"/>
                  <a:pt x="2905173" y="2510007"/>
                </a:cubicBezTo>
                <a:cubicBezTo>
                  <a:pt x="2905173" y="2510007"/>
                  <a:pt x="2905173" y="2510007"/>
                  <a:pt x="3350633" y="3079016"/>
                </a:cubicBezTo>
                <a:cubicBezTo>
                  <a:pt x="3408736" y="3157500"/>
                  <a:pt x="3466840" y="3196741"/>
                  <a:pt x="3563679" y="3196741"/>
                </a:cubicBezTo>
                <a:cubicBezTo>
                  <a:pt x="3679886" y="3196741"/>
                  <a:pt x="3796093" y="3098637"/>
                  <a:pt x="3796093" y="2980911"/>
                </a:cubicBezTo>
                <a:cubicBezTo>
                  <a:pt x="3796093" y="2902427"/>
                  <a:pt x="3757357" y="2863185"/>
                  <a:pt x="3718621" y="2804322"/>
                </a:cubicBezTo>
                <a:cubicBezTo>
                  <a:pt x="3718621" y="2804322"/>
                  <a:pt x="3718621" y="2804322"/>
                  <a:pt x="3408736" y="2431523"/>
                </a:cubicBezTo>
                <a:cubicBezTo>
                  <a:pt x="3660518" y="2313797"/>
                  <a:pt x="3815461" y="2117588"/>
                  <a:pt x="3815461" y="1784031"/>
                </a:cubicBezTo>
                <a:cubicBezTo>
                  <a:pt x="3815461" y="1587821"/>
                  <a:pt x="3757357" y="1430854"/>
                  <a:pt x="3641150" y="1313128"/>
                </a:cubicBezTo>
                <a:cubicBezTo>
                  <a:pt x="3505575" y="1175781"/>
                  <a:pt x="3311897" y="1097297"/>
                  <a:pt x="3040748" y="1097297"/>
                </a:cubicBezTo>
                <a:cubicBezTo>
                  <a:pt x="3040748" y="1097297"/>
                  <a:pt x="3040748" y="1097297"/>
                  <a:pt x="2324139" y="1097297"/>
                </a:cubicBezTo>
                <a:close/>
                <a:moveTo>
                  <a:pt x="17799025" y="1077676"/>
                </a:moveTo>
                <a:cubicBezTo>
                  <a:pt x="17682821" y="1077676"/>
                  <a:pt x="17585981" y="1156160"/>
                  <a:pt x="17585981" y="1313128"/>
                </a:cubicBezTo>
                <a:cubicBezTo>
                  <a:pt x="17585981" y="1313128"/>
                  <a:pt x="17585981" y="1313128"/>
                  <a:pt x="17585981" y="2941669"/>
                </a:cubicBezTo>
                <a:cubicBezTo>
                  <a:pt x="17585981" y="3098637"/>
                  <a:pt x="17682821" y="3177120"/>
                  <a:pt x="17799025" y="3177120"/>
                </a:cubicBezTo>
                <a:lnTo>
                  <a:pt x="18883625" y="3177120"/>
                </a:lnTo>
                <a:cubicBezTo>
                  <a:pt x="18999833" y="3177120"/>
                  <a:pt x="19077301" y="3098637"/>
                  <a:pt x="19077301" y="2980911"/>
                </a:cubicBezTo>
                <a:cubicBezTo>
                  <a:pt x="19077301" y="2843564"/>
                  <a:pt x="18999833" y="2765080"/>
                  <a:pt x="18883625" y="2765080"/>
                </a:cubicBezTo>
                <a:cubicBezTo>
                  <a:pt x="18883625" y="2765080"/>
                  <a:pt x="18883625" y="2765080"/>
                  <a:pt x="18031441" y="2765080"/>
                </a:cubicBezTo>
                <a:cubicBezTo>
                  <a:pt x="18031441" y="2765080"/>
                  <a:pt x="18031441" y="2765080"/>
                  <a:pt x="18031441" y="1313128"/>
                </a:cubicBezTo>
                <a:cubicBezTo>
                  <a:pt x="18031441" y="1156160"/>
                  <a:pt x="17934601" y="1077676"/>
                  <a:pt x="17799025" y="1077676"/>
                </a:cubicBezTo>
                <a:close/>
                <a:moveTo>
                  <a:pt x="15707301" y="1077676"/>
                </a:moveTo>
                <a:cubicBezTo>
                  <a:pt x="15571727" y="1077676"/>
                  <a:pt x="15474889" y="1156160"/>
                  <a:pt x="15474889" y="1313128"/>
                </a:cubicBezTo>
                <a:cubicBezTo>
                  <a:pt x="15474889" y="1313128"/>
                  <a:pt x="15474889" y="1313128"/>
                  <a:pt x="15474889" y="2941669"/>
                </a:cubicBezTo>
                <a:cubicBezTo>
                  <a:pt x="15474889" y="3098637"/>
                  <a:pt x="15571727" y="3177120"/>
                  <a:pt x="15707301" y="3177120"/>
                </a:cubicBezTo>
                <a:lnTo>
                  <a:pt x="16772533" y="3177120"/>
                </a:lnTo>
                <a:cubicBezTo>
                  <a:pt x="16888737" y="3177120"/>
                  <a:pt x="16985577" y="3098637"/>
                  <a:pt x="16985577" y="2980911"/>
                </a:cubicBezTo>
                <a:cubicBezTo>
                  <a:pt x="16985577" y="2843564"/>
                  <a:pt x="16888737" y="2765080"/>
                  <a:pt x="16772533" y="2765080"/>
                </a:cubicBezTo>
                <a:cubicBezTo>
                  <a:pt x="16772533" y="2765080"/>
                  <a:pt x="16772533" y="2765080"/>
                  <a:pt x="15939717" y="2765080"/>
                </a:cubicBezTo>
                <a:cubicBezTo>
                  <a:pt x="15939717" y="2765080"/>
                  <a:pt x="15939717" y="2765080"/>
                  <a:pt x="15939717" y="1313128"/>
                </a:cubicBezTo>
                <a:cubicBezTo>
                  <a:pt x="15939717" y="1156160"/>
                  <a:pt x="15842877" y="1077676"/>
                  <a:pt x="15707301" y="1077676"/>
                </a:cubicBezTo>
                <a:close/>
                <a:moveTo>
                  <a:pt x="7417875" y="1077676"/>
                </a:moveTo>
                <a:cubicBezTo>
                  <a:pt x="7301669" y="1077676"/>
                  <a:pt x="7166093" y="1156160"/>
                  <a:pt x="7166093" y="1293507"/>
                </a:cubicBezTo>
                <a:cubicBezTo>
                  <a:pt x="7166093" y="1293507"/>
                  <a:pt x="7166093" y="1293507"/>
                  <a:pt x="7166093" y="2961290"/>
                </a:cubicBezTo>
                <a:cubicBezTo>
                  <a:pt x="7166093" y="3118258"/>
                  <a:pt x="7262933" y="3196741"/>
                  <a:pt x="7398507" y="3196741"/>
                </a:cubicBezTo>
                <a:cubicBezTo>
                  <a:pt x="7514713" y="3196741"/>
                  <a:pt x="7611553" y="3118258"/>
                  <a:pt x="7611553" y="2961290"/>
                </a:cubicBezTo>
                <a:cubicBezTo>
                  <a:pt x="7611553" y="2961290"/>
                  <a:pt x="7611553" y="2961290"/>
                  <a:pt x="7611553" y="1940999"/>
                </a:cubicBezTo>
                <a:cubicBezTo>
                  <a:pt x="7611553" y="1940999"/>
                  <a:pt x="7611553" y="1940999"/>
                  <a:pt x="7998909" y="2549249"/>
                </a:cubicBezTo>
                <a:cubicBezTo>
                  <a:pt x="8057013" y="2627733"/>
                  <a:pt x="8115117" y="2666975"/>
                  <a:pt x="8192589" y="2666975"/>
                </a:cubicBezTo>
                <a:cubicBezTo>
                  <a:pt x="8289427" y="2666975"/>
                  <a:pt x="8347531" y="2627733"/>
                  <a:pt x="8386265" y="2549249"/>
                </a:cubicBezTo>
                <a:cubicBezTo>
                  <a:pt x="8386265" y="2549249"/>
                  <a:pt x="8386265" y="2549249"/>
                  <a:pt x="8773621" y="1921378"/>
                </a:cubicBezTo>
                <a:cubicBezTo>
                  <a:pt x="8773621" y="1921378"/>
                  <a:pt x="8773621" y="1921378"/>
                  <a:pt x="8773621" y="2961290"/>
                </a:cubicBezTo>
                <a:cubicBezTo>
                  <a:pt x="8773621" y="3118258"/>
                  <a:pt x="8870461" y="3196741"/>
                  <a:pt x="9006037" y="3196741"/>
                </a:cubicBezTo>
                <a:cubicBezTo>
                  <a:pt x="9141611" y="3196741"/>
                  <a:pt x="9238449" y="3118258"/>
                  <a:pt x="9238449" y="2961290"/>
                </a:cubicBezTo>
                <a:lnTo>
                  <a:pt x="9238449" y="1293507"/>
                </a:lnTo>
                <a:cubicBezTo>
                  <a:pt x="9238449" y="1156160"/>
                  <a:pt x="9102875" y="1077676"/>
                  <a:pt x="8986669" y="1077676"/>
                </a:cubicBezTo>
                <a:cubicBezTo>
                  <a:pt x="8870461" y="1077676"/>
                  <a:pt x="8792989" y="1116918"/>
                  <a:pt x="8734887" y="1215023"/>
                </a:cubicBezTo>
                <a:cubicBezTo>
                  <a:pt x="8734887" y="1215023"/>
                  <a:pt x="8734887" y="1215023"/>
                  <a:pt x="8211955" y="2097967"/>
                </a:cubicBezTo>
                <a:cubicBezTo>
                  <a:pt x="8211955" y="2097967"/>
                  <a:pt x="8211955" y="2097967"/>
                  <a:pt x="7669657" y="1215023"/>
                </a:cubicBezTo>
                <a:cubicBezTo>
                  <a:pt x="7611553" y="1116918"/>
                  <a:pt x="7534081" y="1077676"/>
                  <a:pt x="7417875" y="1077676"/>
                </a:cubicBezTo>
                <a:close/>
                <a:moveTo>
                  <a:pt x="5461725" y="1058055"/>
                </a:moveTo>
                <a:cubicBezTo>
                  <a:pt x="5306783" y="1058055"/>
                  <a:pt x="5229311" y="1136539"/>
                  <a:pt x="5171208" y="1234644"/>
                </a:cubicBezTo>
                <a:cubicBezTo>
                  <a:pt x="5171208" y="1234644"/>
                  <a:pt x="5171208" y="1234644"/>
                  <a:pt x="4454599" y="2882806"/>
                </a:cubicBezTo>
                <a:cubicBezTo>
                  <a:pt x="4435231" y="2922048"/>
                  <a:pt x="4435231" y="2961290"/>
                  <a:pt x="4435231" y="3000532"/>
                </a:cubicBezTo>
                <a:cubicBezTo>
                  <a:pt x="4435231" y="3118258"/>
                  <a:pt x="4532070" y="3196741"/>
                  <a:pt x="4648277" y="3196741"/>
                </a:cubicBezTo>
                <a:cubicBezTo>
                  <a:pt x="4745116" y="3196741"/>
                  <a:pt x="4803219" y="3157500"/>
                  <a:pt x="4841955" y="3059395"/>
                </a:cubicBezTo>
                <a:cubicBezTo>
                  <a:pt x="4841955" y="3059395"/>
                  <a:pt x="4841955" y="3059395"/>
                  <a:pt x="4996897" y="2706217"/>
                </a:cubicBezTo>
                <a:cubicBezTo>
                  <a:pt x="4996897" y="2706217"/>
                  <a:pt x="4996897" y="2706217"/>
                  <a:pt x="5907185" y="2706217"/>
                </a:cubicBezTo>
                <a:lnTo>
                  <a:pt x="6042760" y="3059395"/>
                </a:lnTo>
                <a:cubicBezTo>
                  <a:pt x="6081495" y="3157500"/>
                  <a:pt x="6158967" y="3196741"/>
                  <a:pt x="6255805" y="3196741"/>
                </a:cubicBezTo>
                <a:cubicBezTo>
                  <a:pt x="6372013" y="3196741"/>
                  <a:pt x="6468853" y="3118258"/>
                  <a:pt x="6468853" y="3000532"/>
                </a:cubicBezTo>
                <a:cubicBezTo>
                  <a:pt x="6468853" y="2961290"/>
                  <a:pt x="6468853" y="2922048"/>
                  <a:pt x="6449485" y="2882806"/>
                </a:cubicBezTo>
                <a:cubicBezTo>
                  <a:pt x="6449485" y="2882806"/>
                  <a:pt x="6449485" y="2882806"/>
                  <a:pt x="5732875" y="1234644"/>
                </a:cubicBezTo>
                <a:cubicBezTo>
                  <a:pt x="5674771" y="1136539"/>
                  <a:pt x="5597300" y="1058055"/>
                  <a:pt x="5461725" y="1058055"/>
                </a:cubicBezTo>
                <a:close/>
                <a:moveTo>
                  <a:pt x="847119" y="0"/>
                </a:moveTo>
                <a:lnTo>
                  <a:pt x="14021983" y="0"/>
                </a:lnTo>
                <a:lnTo>
                  <a:pt x="14021847" y="630"/>
                </a:lnTo>
                <a:cubicBezTo>
                  <a:pt x="14018669" y="15384"/>
                  <a:pt x="13993249" y="133416"/>
                  <a:pt x="13789889" y="1077676"/>
                </a:cubicBezTo>
                <a:cubicBezTo>
                  <a:pt x="13731785" y="1058055"/>
                  <a:pt x="13673681" y="1058055"/>
                  <a:pt x="13615577" y="1058055"/>
                </a:cubicBezTo>
                <a:cubicBezTo>
                  <a:pt x="12976439" y="1058055"/>
                  <a:pt x="12511613" y="1548579"/>
                  <a:pt x="12511613" y="2137209"/>
                </a:cubicBezTo>
                <a:cubicBezTo>
                  <a:pt x="12511613" y="2745459"/>
                  <a:pt x="12957071" y="3216362"/>
                  <a:pt x="13596209" y="3216362"/>
                </a:cubicBezTo>
                <a:cubicBezTo>
                  <a:pt x="14235349" y="3216362"/>
                  <a:pt x="14700175" y="2725838"/>
                  <a:pt x="14700175" y="2137209"/>
                </a:cubicBezTo>
                <a:cubicBezTo>
                  <a:pt x="14700175" y="1960620"/>
                  <a:pt x="14661441" y="1784031"/>
                  <a:pt x="14583969" y="1646684"/>
                </a:cubicBezTo>
                <a:cubicBezTo>
                  <a:pt x="14583969" y="1646684"/>
                  <a:pt x="14583969" y="1646684"/>
                  <a:pt x="14196613" y="1940999"/>
                </a:cubicBezTo>
                <a:cubicBezTo>
                  <a:pt x="14215981" y="1999862"/>
                  <a:pt x="14235349" y="2078346"/>
                  <a:pt x="14235349" y="2137209"/>
                </a:cubicBezTo>
                <a:cubicBezTo>
                  <a:pt x="14235349" y="2510007"/>
                  <a:pt x="13983565" y="2784701"/>
                  <a:pt x="13615577" y="2784701"/>
                </a:cubicBezTo>
                <a:cubicBezTo>
                  <a:pt x="13247589" y="2784701"/>
                  <a:pt x="12976439" y="2490386"/>
                  <a:pt x="12976439" y="2137209"/>
                </a:cubicBezTo>
                <a:cubicBezTo>
                  <a:pt x="12976439" y="1784031"/>
                  <a:pt x="13228221" y="1489716"/>
                  <a:pt x="13596209" y="1489716"/>
                </a:cubicBezTo>
                <a:cubicBezTo>
                  <a:pt x="13634945" y="1489716"/>
                  <a:pt x="13654313" y="1489716"/>
                  <a:pt x="13693049" y="1489716"/>
                </a:cubicBezTo>
                <a:cubicBezTo>
                  <a:pt x="13693049" y="1489716"/>
                  <a:pt x="13693049" y="1489716"/>
                  <a:pt x="13518737" y="2274556"/>
                </a:cubicBezTo>
                <a:cubicBezTo>
                  <a:pt x="13518737" y="2274556"/>
                  <a:pt x="13518737" y="2274556"/>
                  <a:pt x="13576841" y="2313797"/>
                </a:cubicBezTo>
                <a:cubicBezTo>
                  <a:pt x="13576841" y="2313797"/>
                  <a:pt x="13576841" y="2313797"/>
                  <a:pt x="15302449" y="208867"/>
                </a:cubicBezTo>
                <a:lnTo>
                  <a:pt x="15473677" y="0"/>
                </a:lnTo>
                <a:lnTo>
                  <a:pt x="19895817" y="0"/>
                </a:lnTo>
                <a:lnTo>
                  <a:pt x="20086775" y="11552"/>
                </a:lnTo>
                <a:cubicBezTo>
                  <a:pt x="20517065" y="68345"/>
                  <a:pt x="20714017" y="312956"/>
                  <a:pt x="20739957" y="787481"/>
                </a:cubicBezTo>
                <a:lnTo>
                  <a:pt x="20742935" y="901016"/>
                </a:lnTo>
                <a:lnTo>
                  <a:pt x="20742935" y="3471506"/>
                </a:lnTo>
                <a:lnTo>
                  <a:pt x="20739957" y="3585041"/>
                </a:lnTo>
                <a:cubicBezTo>
                  <a:pt x="20710027" y="4132570"/>
                  <a:pt x="20452417" y="4374000"/>
                  <a:pt x="19871385" y="4374000"/>
                </a:cubicBezTo>
                <a:lnTo>
                  <a:pt x="871552" y="4374000"/>
                </a:lnTo>
                <a:cubicBezTo>
                  <a:pt x="251782" y="4374000"/>
                  <a:pt x="0" y="4099306"/>
                  <a:pt x="0" y="3471435"/>
                </a:cubicBezTo>
                <a:cubicBezTo>
                  <a:pt x="0" y="3471435"/>
                  <a:pt x="0" y="3471435"/>
                  <a:pt x="0" y="901087"/>
                </a:cubicBezTo>
                <a:cubicBezTo>
                  <a:pt x="0" y="351700"/>
                  <a:pt x="192771" y="72714"/>
                  <a:pt x="656161" y="11552"/>
                </a:cubicBezTo>
                <a:close/>
              </a:path>
            </a:pathLst>
          </a:custGeom>
          <a:solidFill>
            <a:schemeClr val="bg1"/>
          </a:solidFill>
          <a:ln w="9525">
            <a:noFill/>
            <a:miter lim="800000"/>
            <a:headEnd/>
            <a:tailEnd/>
          </a:ln>
          <a:effectLst/>
        </p:spPr>
        <p:txBody>
          <a:bodyPr wrap="square">
            <a:noAutofit/>
          </a:bodyPr>
          <a:lstStyle>
            <a:lvl1pPr marL="0" indent="0">
              <a:buNone/>
              <a:defRPr sz="100">
                <a:noFill/>
              </a:defRPr>
            </a:lvl1pPr>
            <a:lvl2pPr>
              <a:defRPr>
                <a:noFill/>
              </a:defRPr>
            </a:lvl2pPr>
            <a:lvl3pPr>
              <a:defRPr>
                <a:noFill/>
              </a:defRPr>
            </a:lvl3pPr>
            <a:lvl4pPr>
              <a:defRPr>
                <a:noFill/>
              </a:defRPr>
            </a:lvl4pPr>
            <a:lvl5pPr>
              <a:defRPr>
                <a:noFill/>
              </a:defRPr>
            </a:lvl5pPr>
          </a:lstStyle>
          <a:p>
            <a:pPr lvl="0"/>
            <a:r>
              <a:rPr lang="en-GB"/>
              <a:t>vel</a:t>
            </a:r>
          </a:p>
        </p:txBody>
      </p:sp>
      <p:sp>
        <p:nvSpPr>
          <p:cNvPr id="10" name="Slide Number Placeholder 5" hidden="1">
            <a:extLst>
              <a:ext uri="{FF2B5EF4-FFF2-40B4-BE49-F238E27FC236}">
                <a16:creationId xmlns:a16="http://schemas.microsoft.com/office/drawing/2014/main" id="{DB3E8C21-56F3-43EB-BF88-4EEB72C3F75D}"/>
              </a:ext>
            </a:extLst>
          </p:cNvPr>
          <p:cNvSpPr>
            <a:spLocks noGrp="1"/>
          </p:cNvSpPr>
          <p:nvPr>
            <p:ph type="sldNum" sz="quarter" idx="4"/>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lgn="r">
              <a:defRPr sz="100">
                <a:noFill/>
              </a:defRPr>
            </a:lvl1pPr>
          </a:lstStyle>
          <a:p>
            <a:endParaRPr lang="en-GB"/>
          </a:p>
        </p:txBody>
      </p:sp>
      <p:sp>
        <p:nvSpPr>
          <p:cNvPr id="11" name="Footer Placeholder 4" hidden="1">
            <a:extLst>
              <a:ext uri="{FF2B5EF4-FFF2-40B4-BE49-F238E27FC236}">
                <a16:creationId xmlns:a16="http://schemas.microsoft.com/office/drawing/2014/main" id="{35D10A95-9140-4D91-8BAE-655D1782D7D6}"/>
              </a:ext>
            </a:extLst>
          </p:cNvPr>
          <p:cNvSpPr>
            <a:spLocks noGrp="1"/>
          </p:cNvSpPr>
          <p:nvPr>
            <p:ph type="ftr" sz="quarter" idx="3"/>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defRPr lang="en-GB" sz="100" baseline="0">
                <a:noFill/>
              </a:defRPr>
            </a:lvl1pPr>
          </a:lstStyle>
          <a:p>
            <a:pPr algn="r"/>
            <a:endParaRPr lang="en-DK"/>
          </a:p>
        </p:txBody>
      </p:sp>
      <p:sp>
        <p:nvSpPr>
          <p:cNvPr id="12" name="Date_DateCustomA" hidden="1">
            <a:extLst>
              <a:ext uri="{FF2B5EF4-FFF2-40B4-BE49-F238E27FC236}">
                <a16:creationId xmlns:a16="http://schemas.microsoft.com/office/drawing/2014/main" id="{3FA8083C-E59E-4629-A5C9-D403872552DF}"/>
              </a:ext>
            </a:extLst>
          </p:cNvPr>
          <p:cNvSpPr>
            <a:spLocks noGrp="1"/>
          </p:cNvSpPr>
          <p:nvPr>
            <p:ph type="dt" sz="half" idx="2"/>
          </p:nvPr>
        </p:nvSpPr>
        <p:spPr>
          <a:xfrm>
            <a:off x="0" y="6910400"/>
            <a:ext cx="0" cy="0"/>
          </a:xfrm>
          <a:prstGeom prst="rect">
            <a:avLst/>
          </a:prstGeom>
        </p:spPr>
        <p:txBody>
          <a:bodyPr vert="horz" wrap="square" lIns="0" tIns="0" rIns="0" bIns="0" numCol="1" anchor="ctr" anchorCtr="0" compatLnSpc="1">
            <a:prstTxWarp prst="textNoShape">
              <a:avLst/>
            </a:prstTxWarp>
          </a:bodyPr>
          <a:lstStyle>
            <a:lvl1pPr>
              <a:buNone/>
              <a:defRPr lang="en-GB" sz="100" smtClean="0">
                <a:noFill/>
              </a:defRPr>
            </a:lvl1pPr>
          </a:lstStyle>
          <a:p>
            <a:pPr algn="r"/>
            <a:endParaRPr lang="en-DK"/>
          </a:p>
        </p:txBody>
      </p:sp>
    </p:spTree>
    <p:extLst>
      <p:ext uri="{BB962C8B-B14F-4D97-AF65-F5344CB8AC3E}">
        <p14:creationId xmlns:p14="http://schemas.microsoft.com/office/powerpoint/2010/main" val="37386470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Quote">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0" name="Title 1">
            <a:extLst>
              <a:ext uri="{FF2B5EF4-FFF2-40B4-BE49-F238E27FC236}">
                <a16:creationId xmlns:a16="http://schemas.microsoft.com/office/drawing/2014/main" id="{6C267E1F-9146-4D51-A3EA-9E268FC35F7A}"/>
              </a:ext>
            </a:extLst>
          </p:cNvPr>
          <p:cNvSpPr>
            <a:spLocks noGrp="1"/>
          </p:cNvSpPr>
          <p:nvPr>
            <p:ph type="title" hasCustomPrompt="1"/>
          </p:nvPr>
        </p:nvSpPr>
        <p:spPr>
          <a:xfrm>
            <a:off x="798618" y="1945915"/>
            <a:ext cx="7330441" cy="2768684"/>
          </a:xfrm>
        </p:spPr>
        <p:txBody>
          <a:bodyPr/>
          <a:lstStyle>
            <a:lvl1pPr>
              <a:defRPr sz="1026" b="0" cap="none">
                <a:solidFill>
                  <a:schemeClr val="tx1"/>
                </a:solidFill>
              </a:defRPr>
            </a:lvl1pPr>
          </a:lstStyle>
          <a:p>
            <a:r>
              <a:rPr lang="en-GB"/>
              <a:t>Quotation</a:t>
            </a:r>
          </a:p>
        </p:txBody>
      </p:sp>
      <p:sp>
        <p:nvSpPr>
          <p:cNvPr id="26" name="Text Placeholder 5">
            <a:extLst>
              <a:ext uri="{FF2B5EF4-FFF2-40B4-BE49-F238E27FC236}">
                <a16:creationId xmlns:a16="http://schemas.microsoft.com/office/drawing/2014/main" id="{1E1ADCAE-53E0-4B32-A2CA-095078D0C634}"/>
              </a:ext>
            </a:extLst>
          </p:cNvPr>
          <p:cNvSpPr>
            <a:spLocks noGrp="1"/>
          </p:cNvSpPr>
          <p:nvPr>
            <p:ph type="body" sz="quarter" idx="11" hasCustomPrompt="1"/>
          </p:nvPr>
        </p:nvSpPr>
        <p:spPr>
          <a:xfrm>
            <a:off x="796073" y="5018936"/>
            <a:ext cx="7332990" cy="1084011"/>
          </a:xfrm>
        </p:spPr>
        <p:txBody>
          <a:bodyPr lIns="0"/>
          <a:lstStyle>
            <a:lvl1pPr marL="0" indent="0">
              <a:buFont typeface="Arial" panose="020B0604020202020204" pitchFamily="34" charset="0"/>
              <a:buChar char="​"/>
              <a:defRPr sz="513" baseline="0">
                <a:solidFill>
                  <a:schemeClr val="tx1"/>
                </a:solidFill>
              </a:defRPr>
            </a:lvl1pPr>
          </a:lstStyle>
          <a:p>
            <a:pPr lvl="0"/>
            <a:r>
              <a:rPr lang="en-GB"/>
              <a:t>Name, Title</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31421AFA-3AE7-4CEA-BC9B-447859BED57B}" type="slidenum">
              <a:rPr lang="en-GB" smtClean="0"/>
              <a:pPr/>
              <a:t>‹nr.›</a:t>
            </a:fld>
            <a:endParaRPr lang="en-GB"/>
          </a:p>
        </p:txBody>
      </p:sp>
      <p:sp>
        <p:nvSpPr>
          <p:cNvPr id="6" name="TextBox 5">
            <a:extLst>
              <a:ext uri="{FF2B5EF4-FFF2-40B4-BE49-F238E27FC236}">
                <a16:creationId xmlns:a16="http://schemas.microsoft.com/office/drawing/2014/main" id="{CEE8FF56-E9E6-4CE1-A183-9B907183A27A}"/>
              </a:ext>
            </a:extLst>
          </p:cNvPr>
          <p:cNvSpPr txBox="1"/>
          <p:nvPr userDrawn="1"/>
        </p:nvSpPr>
        <p:spPr bwMode="auto">
          <a:xfrm>
            <a:off x="805542" y="2249831"/>
            <a:ext cx="1671854" cy="2829504"/>
          </a:xfrm>
          <a:prstGeom prst="rect">
            <a:avLst/>
          </a:prstGeom>
          <a:noFill/>
          <a:ln w="9525">
            <a:noFill/>
            <a:miter lim="800000"/>
            <a:headEnd/>
            <a:tailEnd/>
          </a:ln>
          <a:effectLst/>
        </p:spPr>
        <p:txBody>
          <a:bodyPr vert="horz" wrap="square" lIns="11546" tIns="0" rIns="0" bIns="0" numCol="1" rtlCol="0" anchor="t" anchorCtr="0" compatLnSpc="1">
            <a:prstTxWarp prst="textNoShape">
              <a:avLst/>
            </a:prstTxWarp>
            <a:noAutofit/>
          </a:bodyPr>
          <a:lstStyle/>
          <a:p>
            <a:pPr marL="4073" marR="0" indent="-8145" algn="l" defTabSz="146621" rtl="0" eaLnBrk="0" fontAlgn="base" latinLnBrk="0" hangingPunct="0">
              <a:lnSpc>
                <a:spcPts val="694"/>
              </a:lnSpc>
              <a:spcBef>
                <a:spcPct val="0"/>
              </a:spcBef>
              <a:spcAft>
                <a:spcPts val="481"/>
              </a:spcAft>
              <a:buClrTx/>
              <a:buSzTx/>
              <a:tabLst/>
            </a:pPr>
            <a:r>
              <a:rPr kumimoji="0" lang="en-GB" sz="6382"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a:t>
            </a:r>
          </a:p>
        </p:txBody>
      </p:sp>
      <p:sp>
        <p:nvSpPr>
          <p:cNvPr id="14" name="Freeform 5">
            <a:extLst>
              <a:ext uri="{FF2B5EF4-FFF2-40B4-BE49-F238E27FC236}">
                <a16:creationId xmlns:a16="http://schemas.microsoft.com/office/drawing/2014/main" id="{A9AB153B-AFF1-4043-8D3F-263FEAF2377E}"/>
              </a:ext>
            </a:extLst>
          </p:cNvPr>
          <p:cNvSpPr>
            <a:spLocks noEditPoints="1"/>
          </p:cNvSpPr>
          <p:nvPr userDrawn="1"/>
        </p:nvSpPr>
        <p:spPr bwMode="auto">
          <a:xfrm>
            <a:off x="798617" y="6158175"/>
            <a:ext cx="1219359" cy="257114"/>
          </a:xfrm>
          <a:custGeom>
            <a:avLst/>
            <a:gdLst>
              <a:gd name="T0" fmla="*/ 545 w 1071"/>
              <a:gd name="T1" fmla="*/ 142 h 223"/>
              <a:gd name="T2" fmla="*/ 572 w 1071"/>
              <a:gd name="T3" fmla="*/ 118 h 223"/>
              <a:gd name="T4" fmla="*/ 132 w 1071"/>
              <a:gd name="T5" fmla="*/ 108 h 223"/>
              <a:gd name="T6" fmla="*/ 173 w 1071"/>
              <a:gd name="T7" fmla="*/ 92 h 223"/>
              <a:gd name="T8" fmla="*/ 568 w 1071"/>
              <a:gd name="T9" fmla="*/ 76 h 223"/>
              <a:gd name="T10" fmla="*/ 567 w 1071"/>
              <a:gd name="T11" fmla="*/ 99 h 223"/>
              <a:gd name="T12" fmla="*/ 296 w 1071"/>
              <a:gd name="T13" fmla="*/ 118 h 223"/>
              <a:gd name="T14" fmla="*/ 305 w 1071"/>
              <a:gd name="T15" fmla="*/ 138 h 223"/>
              <a:gd name="T16" fmla="*/ 240 w 1071"/>
              <a:gd name="T17" fmla="*/ 163 h 223"/>
              <a:gd name="T18" fmla="*/ 267 w 1071"/>
              <a:gd name="T19" fmla="*/ 63 h 223"/>
              <a:gd name="T20" fmla="*/ 333 w 1071"/>
              <a:gd name="T21" fmla="*/ 147 h 223"/>
              <a:gd name="T22" fmla="*/ 312 w 1071"/>
              <a:gd name="T23" fmla="*/ 156 h 223"/>
              <a:gd name="T24" fmla="*/ 1071 w 1071"/>
              <a:gd name="T25" fmla="*/ 177 h 223"/>
              <a:gd name="T26" fmla="*/ 799 w 1071"/>
              <a:gd name="T27" fmla="*/ 0 h 223"/>
              <a:gd name="T28" fmla="*/ 707 w 1071"/>
              <a:gd name="T29" fmla="*/ 76 h 223"/>
              <a:gd name="T30" fmla="*/ 670 w 1071"/>
              <a:gd name="T31" fmla="*/ 109 h 223"/>
              <a:gd name="T32" fmla="*/ 735 w 1071"/>
              <a:gd name="T33" fmla="*/ 109 h 223"/>
              <a:gd name="T34" fmla="*/ 759 w 1071"/>
              <a:gd name="T35" fmla="*/ 109 h 223"/>
              <a:gd name="T36" fmla="*/ 646 w 1071"/>
              <a:gd name="T37" fmla="*/ 109 h 223"/>
              <a:gd name="T38" fmla="*/ 712 w 1071"/>
              <a:gd name="T39" fmla="*/ 55 h 223"/>
              <a:gd name="T40" fmla="*/ 0 w 1071"/>
              <a:gd name="T41" fmla="*/ 46 h 223"/>
              <a:gd name="T42" fmla="*/ 1026 w 1071"/>
              <a:gd name="T43" fmla="*/ 223 h 223"/>
              <a:gd name="T44" fmla="*/ 453 w 1071"/>
              <a:gd name="T45" fmla="*/ 151 h 223"/>
              <a:gd name="T46" fmla="*/ 423 w 1071"/>
              <a:gd name="T47" fmla="*/ 136 h 223"/>
              <a:gd name="T48" fmla="*/ 393 w 1071"/>
              <a:gd name="T49" fmla="*/ 151 h 223"/>
              <a:gd name="T50" fmla="*/ 370 w 1071"/>
              <a:gd name="T51" fmla="*/ 66 h 223"/>
              <a:gd name="T52" fmla="*/ 424 w 1071"/>
              <a:gd name="T53" fmla="*/ 107 h 223"/>
              <a:gd name="T54" fmla="*/ 477 w 1071"/>
              <a:gd name="T55" fmla="*/ 66 h 223"/>
              <a:gd name="T56" fmla="*/ 600 w 1071"/>
              <a:gd name="T57" fmla="*/ 65 h 223"/>
              <a:gd name="T58" fmla="*/ 613 w 1071"/>
              <a:gd name="T59" fmla="*/ 133 h 223"/>
              <a:gd name="T60" fmla="*/ 522 w 1071"/>
              <a:gd name="T61" fmla="*/ 150 h 223"/>
              <a:gd name="T62" fmla="*/ 572 w 1071"/>
              <a:gd name="T63" fmla="*/ 56 h 223"/>
              <a:gd name="T64" fmla="*/ 157 w 1071"/>
              <a:gd name="T65" fmla="*/ 56 h 223"/>
              <a:gd name="T66" fmla="*/ 197 w 1071"/>
              <a:gd name="T67" fmla="*/ 91 h 223"/>
              <a:gd name="T68" fmla="*/ 196 w 1071"/>
              <a:gd name="T69" fmla="*/ 152 h 223"/>
              <a:gd name="T70" fmla="*/ 150 w 1071"/>
              <a:gd name="T71" fmla="*/ 128 h 223"/>
              <a:gd name="T72" fmla="*/ 120 w 1071"/>
              <a:gd name="T73" fmla="*/ 163 h 223"/>
              <a:gd name="T74" fmla="*/ 811 w 1071"/>
              <a:gd name="T75" fmla="*/ 162 h 223"/>
              <a:gd name="T76" fmla="*/ 811 w 1071"/>
              <a:gd name="T77" fmla="*/ 55 h 223"/>
              <a:gd name="T78" fmla="*/ 866 w 1071"/>
              <a:gd name="T79" fmla="*/ 141 h 223"/>
              <a:gd name="T80" fmla="*/ 811 w 1071"/>
              <a:gd name="T81" fmla="*/ 162 h 223"/>
              <a:gd name="T82" fmla="*/ 908 w 1071"/>
              <a:gd name="T83" fmla="*/ 67 h 223"/>
              <a:gd name="T84" fmla="*/ 931 w 1071"/>
              <a:gd name="T85" fmla="*/ 141 h 223"/>
              <a:gd name="T86" fmla="*/ 975 w 1071"/>
              <a:gd name="T87" fmla="*/ 16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1" h="223">
                <a:moveTo>
                  <a:pt x="572" y="118"/>
                </a:moveTo>
                <a:cubicBezTo>
                  <a:pt x="545" y="118"/>
                  <a:pt x="545" y="118"/>
                  <a:pt x="545" y="118"/>
                </a:cubicBezTo>
                <a:cubicBezTo>
                  <a:pt x="545" y="142"/>
                  <a:pt x="545" y="142"/>
                  <a:pt x="545" y="142"/>
                </a:cubicBezTo>
                <a:cubicBezTo>
                  <a:pt x="573" y="142"/>
                  <a:pt x="573" y="142"/>
                  <a:pt x="573" y="142"/>
                </a:cubicBezTo>
                <a:cubicBezTo>
                  <a:pt x="583" y="142"/>
                  <a:pt x="590" y="138"/>
                  <a:pt x="590" y="130"/>
                </a:cubicBezTo>
                <a:cubicBezTo>
                  <a:pt x="590" y="123"/>
                  <a:pt x="584" y="118"/>
                  <a:pt x="572" y="118"/>
                </a:cubicBezTo>
                <a:moveTo>
                  <a:pt x="155" y="77"/>
                </a:moveTo>
                <a:cubicBezTo>
                  <a:pt x="132" y="77"/>
                  <a:pt x="132" y="77"/>
                  <a:pt x="132" y="77"/>
                </a:cubicBezTo>
                <a:cubicBezTo>
                  <a:pt x="132" y="108"/>
                  <a:pt x="132" y="108"/>
                  <a:pt x="132" y="108"/>
                </a:cubicBezTo>
                <a:cubicBezTo>
                  <a:pt x="155" y="108"/>
                  <a:pt x="155" y="108"/>
                  <a:pt x="155" y="108"/>
                </a:cubicBezTo>
                <a:cubicBezTo>
                  <a:pt x="167" y="108"/>
                  <a:pt x="173" y="101"/>
                  <a:pt x="173" y="92"/>
                </a:cubicBezTo>
                <a:cubicBezTo>
                  <a:pt x="173" y="92"/>
                  <a:pt x="173" y="92"/>
                  <a:pt x="173" y="92"/>
                </a:cubicBezTo>
                <a:cubicBezTo>
                  <a:pt x="173" y="82"/>
                  <a:pt x="166" y="77"/>
                  <a:pt x="155" y="77"/>
                </a:cubicBezTo>
                <a:moveTo>
                  <a:pt x="584" y="88"/>
                </a:moveTo>
                <a:cubicBezTo>
                  <a:pt x="584" y="80"/>
                  <a:pt x="578" y="76"/>
                  <a:pt x="568" y="76"/>
                </a:cubicBezTo>
                <a:cubicBezTo>
                  <a:pt x="545" y="76"/>
                  <a:pt x="545" y="76"/>
                  <a:pt x="545" y="76"/>
                </a:cubicBezTo>
                <a:cubicBezTo>
                  <a:pt x="545" y="99"/>
                  <a:pt x="545" y="99"/>
                  <a:pt x="545" y="99"/>
                </a:cubicBezTo>
                <a:cubicBezTo>
                  <a:pt x="567" y="99"/>
                  <a:pt x="567" y="99"/>
                  <a:pt x="567" y="99"/>
                </a:cubicBezTo>
                <a:cubicBezTo>
                  <a:pt x="577" y="99"/>
                  <a:pt x="584" y="96"/>
                  <a:pt x="584" y="88"/>
                </a:cubicBezTo>
                <a:moveTo>
                  <a:pt x="266" y="118"/>
                </a:moveTo>
                <a:cubicBezTo>
                  <a:pt x="296" y="118"/>
                  <a:pt x="296" y="118"/>
                  <a:pt x="296" y="118"/>
                </a:cubicBezTo>
                <a:cubicBezTo>
                  <a:pt x="281" y="83"/>
                  <a:pt x="281" y="83"/>
                  <a:pt x="281" y="83"/>
                </a:cubicBezTo>
                <a:lnTo>
                  <a:pt x="266" y="118"/>
                </a:lnTo>
                <a:close/>
                <a:moveTo>
                  <a:pt x="305" y="138"/>
                </a:moveTo>
                <a:cubicBezTo>
                  <a:pt x="258" y="138"/>
                  <a:pt x="258" y="138"/>
                  <a:pt x="258" y="138"/>
                </a:cubicBezTo>
                <a:cubicBezTo>
                  <a:pt x="250" y="156"/>
                  <a:pt x="250" y="156"/>
                  <a:pt x="250" y="156"/>
                </a:cubicBezTo>
                <a:cubicBezTo>
                  <a:pt x="248" y="161"/>
                  <a:pt x="245" y="163"/>
                  <a:pt x="240" y="163"/>
                </a:cubicBezTo>
                <a:cubicBezTo>
                  <a:pt x="234" y="163"/>
                  <a:pt x="229" y="159"/>
                  <a:pt x="229" y="153"/>
                </a:cubicBezTo>
                <a:cubicBezTo>
                  <a:pt x="229" y="151"/>
                  <a:pt x="229" y="149"/>
                  <a:pt x="230" y="147"/>
                </a:cubicBezTo>
                <a:cubicBezTo>
                  <a:pt x="267" y="63"/>
                  <a:pt x="267" y="63"/>
                  <a:pt x="267" y="63"/>
                </a:cubicBezTo>
                <a:cubicBezTo>
                  <a:pt x="270" y="58"/>
                  <a:pt x="274" y="54"/>
                  <a:pt x="282" y="54"/>
                </a:cubicBezTo>
                <a:cubicBezTo>
                  <a:pt x="289" y="54"/>
                  <a:pt x="293" y="58"/>
                  <a:pt x="296" y="63"/>
                </a:cubicBezTo>
                <a:cubicBezTo>
                  <a:pt x="333" y="147"/>
                  <a:pt x="333" y="147"/>
                  <a:pt x="333" y="147"/>
                </a:cubicBezTo>
                <a:cubicBezTo>
                  <a:pt x="334" y="149"/>
                  <a:pt x="334" y="151"/>
                  <a:pt x="334" y="153"/>
                </a:cubicBezTo>
                <a:cubicBezTo>
                  <a:pt x="334" y="159"/>
                  <a:pt x="329" y="163"/>
                  <a:pt x="323" y="163"/>
                </a:cubicBezTo>
                <a:cubicBezTo>
                  <a:pt x="318" y="163"/>
                  <a:pt x="314" y="161"/>
                  <a:pt x="312" y="156"/>
                </a:cubicBezTo>
                <a:lnTo>
                  <a:pt x="305" y="138"/>
                </a:lnTo>
                <a:close/>
                <a:moveTo>
                  <a:pt x="1026" y="223"/>
                </a:moveTo>
                <a:cubicBezTo>
                  <a:pt x="1058" y="223"/>
                  <a:pt x="1071" y="209"/>
                  <a:pt x="1071" y="177"/>
                </a:cubicBezTo>
                <a:cubicBezTo>
                  <a:pt x="1071" y="46"/>
                  <a:pt x="1071" y="46"/>
                  <a:pt x="1071" y="46"/>
                </a:cubicBezTo>
                <a:cubicBezTo>
                  <a:pt x="1071" y="14"/>
                  <a:pt x="1058" y="0"/>
                  <a:pt x="1026" y="0"/>
                </a:cubicBezTo>
                <a:cubicBezTo>
                  <a:pt x="799" y="0"/>
                  <a:pt x="799" y="0"/>
                  <a:pt x="799" y="0"/>
                </a:cubicBezTo>
                <a:cubicBezTo>
                  <a:pt x="701" y="118"/>
                  <a:pt x="701" y="118"/>
                  <a:pt x="701" y="118"/>
                </a:cubicBezTo>
                <a:cubicBezTo>
                  <a:pt x="698" y="116"/>
                  <a:pt x="698" y="116"/>
                  <a:pt x="698" y="116"/>
                </a:cubicBezTo>
                <a:cubicBezTo>
                  <a:pt x="707" y="76"/>
                  <a:pt x="707" y="76"/>
                  <a:pt x="707" y="76"/>
                </a:cubicBezTo>
                <a:cubicBezTo>
                  <a:pt x="705" y="76"/>
                  <a:pt x="704" y="76"/>
                  <a:pt x="702" y="76"/>
                </a:cubicBezTo>
                <a:cubicBezTo>
                  <a:pt x="683" y="76"/>
                  <a:pt x="670" y="91"/>
                  <a:pt x="670" y="109"/>
                </a:cubicBezTo>
                <a:cubicBezTo>
                  <a:pt x="670" y="109"/>
                  <a:pt x="670" y="109"/>
                  <a:pt x="670" y="109"/>
                </a:cubicBezTo>
                <a:cubicBezTo>
                  <a:pt x="670" y="127"/>
                  <a:pt x="684" y="142"/>
                  <a:pt x="703" y="142"/>
                </a:cubicBezTo>
                <a:cubicBezTo>
                  <a:pt x="722" y="142"/>
                  <a:pt x="735" y="128"/>
                  <a:pt x="735" y="109"/>
                </a:cubicBezTo>
                <a:cubicBezTo>
                  <a:pt x="735" y="109"/>
                  <a:pt x="735" y="109"/>
                  <a:pt x="735" y="109"/>
                </a:cubicBezTo>
                <a:cubicBezTo>
                  <a:pt x="735" y="106"/>
                  <a:pt x="734" y="102"/>
                  <a:pt x="733" y="99"/>
                </a:cubicBezTo>
                <a:cubicBezTo>
                  <a:pt x="753" y="84"/>
                  <a:pt x="753" y="84"/>
                  <a:pt x="753" y="84"/>
                </a:cubicBezTo>
                <a:cubicBezTo>
                  <a:pt x="757" y="91"/>
                  <a:pt x="759" y="100"/>
                  <a:pt x="759" y="109"/>
                </a:cubicBezTo>
                <a:cubicBezTo>
                  <a:pt x="759" y="109"/>
                  <a:pt x="759" y="109"/>
                  <a:pt x="759" y="109"/>
                </a:cubicBezTo>
                <a:cubicBezTo>
                  <a:pt x="759" y="139"/>
                  <a:pt x="735" y="164"/>
                  <a:pt x="702" y="164"/>
                </a:cubicBezTo>
                <a:cubicBezTo>
                  <a:pt x="669" y="164"/>
                  <a:pt x="646" y="140"/>
                  <a:pt x="646" y="109"/>
                </a:cubicBezTo>
                <a:cubicBezTo>
                  <a:pt x="646" y="109"/>
                  <a:pt x="646" y="109"/>
                  <a:pt x="646" y="109"/>
                </a:cubicBezTo>
                <a:cubicBezTo>
                  <a:pt x="646" y="79"/>
                  <a:pt x="670" y="54"/>
                  <a:pt x="703" y="54"/>
                </a:cubicBezTo>
                <a:cubicBezTo>
                  <a:pt x="706" y="54"/>
                  <a:pt x="709" y="54"/>
                  <a:pt x="712" y="55"/>
                </a:cubicBezTo>
                <a:cubicBezTo>
                  <a:pt x="724" y="0"/>
                  <a:pt x="724" y="0"/>
                  <a:pt x="724" y="0"/>
                </a:cubicBezTo>
                <a:cubicBezTo>
                  <a:pt x="45" y="0"/>
                  <a:pt x="45" y="0"/>
                  <a:pt x="45" y="0"/>
                </a:cubicBezTo>
                <a:cubicBezTo>
                  <a:pt x="13" y="0"/>
                  <a:pt x="0" y="14"/>
                  <a:pt x="0" y="46"/>
                </a:cubicBezTo>
                <a:cubicBezTo>
                  <a:pt x="0" y="177"/>
                  <a:pt x="0" y="177"/>
                  <a:pt x="0" y="177"/>
                </a:cubicBezTo>
                <a:cubicBezTo>
                  <a:pt x="0" y="209"/>
                  <a:pt x="13" y="223"/>
                  <a:pt x="45" y="223"/>
                </a:cubicBezTo>
                <a:lnTo>
                  <a:pt x="1026" y="223"/>
                </a:lnTo>
                <a:close/>
                <a:moveTo>
                  <a:pt x="477" y="151"/>
                </a:moveTo>
                <a:cubicBezTo>
                  <a:pt x="477" y="159"/>
                  <a:pt x="472" y="163"/>
                  <a:pt x="465" y="163"/>
                </a:cubicBezTo>
                <a:cubicBezTo>
                  <a:pt x="458" y="163"/>
                  <a:pt x="453" y="159"/>
                  <a:pt x="453" y="151"/>
                </a:cubicBezTo>
                <a:cubicBezTo>
                  <a:pt x="453" y="98"/>
                  <a:pt x="453" y="98"/>
                  <a:pt x="453" y="98"/>
                </a:cubicBezTo>
                <a:cubicBezTo>
                  <a:pt x="433" y="130"/>
                  <a:pt x="433" y="130"/>
                  <a:pt x="433" y="130"/>
                </a:cubicBezTo>
                <a:cubicBezTo>
                  <a:pt x="431" y="134"/>
                  <a:pt x="428" y="136"/>
                  <a:pt x="423" y="136"/>
                </a:cubicBezTo>
                <a:cubicBezTo>
                  <a:pt x="419" y="136"/>
                  <a:pt x="416" y="134"/>
                  <a:pt x="413" y="130"/>
                </a:cubicBezTo>
                <a:cubicBezTo>
                  <a:pt x="393" y="99"/>
                  <a:pt x="393" y="99"/>
                  <a:pt x="393" y="99"/>
                </a:cubicBezTo>
                <a:cubicBezTo>
                  <a:pt x="393" y="151"/>
                  <a:pt x="393" y="151"/>
                  <a:pt x="393" y="151"/>
                </a:cubicBezTo>
                <a:cubicBezTo>
                  <a:pt x="393" y="159"/>
                  <a:pt x="388" y="163"/>
                  <a:pt x="382" y="163"/>
                </a:cubicBezTo>
                <a:cubicBezTo>
                  <a:pt x="375" y="163"/>
                  <a:pt x="370" y="159"/>
                  <a:pt x="370" y="151"/>
                </a:cubicBezTo>
                <a:cubicBezTo>
                  <a:pt x="370" y="66"/>
                  <a:pt x="370" y="66"/>
                  <a:pt x="370" y="66"/>
                </a:cubicBezTo>
                <a:cubicBezTo>
                  <a:pt x="370" y="59"/>
                  <a:pt x="377" y="55"/>
                  <a:pt x="383" y="55"/>
                </a:cubicBezTo>
                <a:cubicBezTo>
                  <a:pt x="389" y="55"/>
                  <a:pt x="393" y="57"/>
                  <a:pt x="396" y="62"/>
                </a:cubicBezTo>
                <a:cubicBezTo>
                  <a:pt x="424" y="107"/>
                  <a:pt x="424" y="107"/>
                  <a:pt x="424" y="107"/>
                </a:cubicBezTo>
                <a:cubicBezTo>
                  <a:pt x="451" y="62"/>
                  <a:pt x="451" y="62"/>
                  <a:pt x="451" y="62"/>
                </a:cubicBezTo>
                <a:cubicBezTo>
                  <a:pt x="454" y="57"/>
                  <a:pt x="458" y="55"/>
                  <a:pt x="464" y="55"/>
                </a:cubicBezTo>
                <a:cubicBezTo>
                  <a:pt x="470" y="55"/>
                  <a:pt x="477" y="59"/>
                  <a:pt x="477" y="66"/>
                </a:cubicBezTo>
                <a:lnTo>
                  <a:pt x="477" y="151"/>
                </a:lnTo>
                <a:close/>
                <a:moveTo>
                  <a:pt x="572" y="56"/>
                </a:moveTo>
                <a:cubicBezTo>
                  <a:pt x="584" y="56"/>
                  <a:pt x="594" y="59"/>
                  <a:pt x="600" y="65"/>
                </a:cubicBezTo>
                <a:cubicBezTo>
                  <a:pt x="605" y="70"/>
                  <a:pt x="607" y="76"/>
                  <a:pt x="607" y="83"/>
                </a:cubicBezTo>
                <a:cubicBezTo>
                  <a:pt x="607" y="96"/>
                  <a:pt x="601" y="102"/>
                  <a:pt x="593" y="107"/>
                </a:cubicBezTo>
                <a:cubicBezTo>
                  <a:pt x="605" y="111"/>
                  <a:pt x="613" y="118"/>
                  <a:pt x="613" y="133"/>
                </a:cubicBezTo>
                <a:cubicBezTo>
                  <a:pt x="613" y="153"/>
                  <a:pt x="597" y="162"/>
                  <a:pt x="573" y="162"/>
                </a:cubicBezTo>
                <a:cubicBezTo>
                  <a:pt x="534" y="162"/>
                  <a:pt x="534" y="162"/>
                  <a:pt x="534" y="162"/>
                </a:cubicBezTo>
                <a:cubicBezTo>
                  <a:pt x="527" y="162"/>
                  <a:pt x="522" y="158"/>
                  <a:pt x="522" y="150"/>
                </a:cubicBezTo>
                <a:cubicBezTo>
                  <a:pt x="522" y="68"/>
                  <a:pt x="522" y="68"/>
                  <a:pt x="522" y="68"/>
                </a:cubicBezTo>
                <a:cubicBezTo>
                  <a:pt x="522" y="60"/>
                  <a:pt x="527" y="56"/>
                  <a:pt x="534" y="56"/>
                </a:cubicBezTo>
                <a:lnTo>
                  <a:pt x="572" y="56"/>
                </a:lnTo>
                <a:close/>
                <a:moveTo>
                  <a:pt x="108" y="68"/>
                </a:moveTo>
                <a:cubicBezTo>
                  <a:pt x="108" y="60"/>
                  <a:pt x="113" y="56"/>
                  <a:pt x="120" y="56"/>
                </a:cubicBezTo>
                <a:cubicBezTo>
                  <a:pt x="157" y="56"/>
                  <a:pt x="157" y="56"/>
                  <a:pt x="157" y="56"/>
                </a:cubicBezTo>
                <a:cubicBezTo>
                  <a:pt x="171" y="56"/>
                  <a:pt x="181" y="60"/>
                  <a:pt x="188" y="67"/>
                </a:cubicBezTo>
                <a:cubicBezTo>
                  <a:pt x="194" y="73"/>
                  <a:pt x="197" y="81"/>
                  <a:pt x="197" y="91"/>
                </a:cubicBezTo>
                <a:cubicBezTo>
                  <a:pt x="197" y="91"/>
                  <a:pt x="197" y="91"/>
                  <a:pt x="197" y="91"/>
                </a:cubicBezTo>
                <a:cubicBezTo>
                  <a:pt x="197" y="108"/>
                  <a:pt x="189" y="118"/>
                  <a:pt x="176" y="124"/>
                </a:cubicBezTo>
                <a:cubicBezTo>
                  <a:pt x="192" y="143"/>
                  <a:pt x="192" y="143"/>
                  <a:pt x="192" y="143"/>
                </a:cubicBezTo>
                <a:cubicBezTo>
                  <a:pt x="194" y="146"/>
                  <a:pt x="196" y="148"/>
                  <a:pt x="196" y="152"/>
                </a:cubicBezTo>
                <a:cubicBezTo>
                  <a:pt x="196" y="158"/>
                  <a:pt x="190" y="163"/>
                  <a:pt x="184" y="163"/>
                </a:cubicBezTo>
                <a:cubicBezTo>
                  <a:pt x="179" y="163"/>
                  <a:pt x="176" y="161"/>
                  <a:pt x="173" y="157"/>
                </a:cubicBezTo>
                <a:cubicBezTo>
                  <a:pt x="150" y="128"/>
                  <a:pt x="150" y="128"/>
                  <a:pt x="150" y="128"/>
                </a:cubicBezTo>
                <a:cubicBezTo>
                  <a:pt x="132" y="128"/>
                  <a:pt x="132" y="128"/>
                  <a:pt x="132" y="128"/>
                </a:cubicBezTo>
                <a:cubicBezTo>
                  <a:pt x="132" y="151"/>
                  <a:pt x="132" y="151"/>
                  <a:pt x="132" y="151"/>
                </a:cubicBezTo>
                <a:cubicBezTo>
                  <a:pt x="132" y="159"/>
                  <a:pt x="127" y="163"/>
                  <a:pt x="120" y="163"/>
                </a:cubicBezTo>
                <a:cubicBezTo>
                  <a:pt x="113" y="163"/>
                  <a:pt x="108" y="159"/>
                  <a:pt x="108" y="151"/>
                </a:cubicBezTo>
                <a:lnTo>
                  <a:pt x="108" y="68"/>
                </a:lnTo>
                <a:close/>
                <a:moveTo>
                  <a:pt x="811" y="162"/>
                </a:moveTo>
                <a:cubicBezTo>
                  <a:pt x="804" y="162"/>
                  <a:pt x="799" y="158"/>
                  <a:pt x="799" y="150"/>
                </a:cubicBezTo>
                <a:cubicBezTo>
                  <a:pt x="799" y="67"/>
                  <a:pt x="799" y="67"/>
                  <a:pt x="799" y="67"/>
                </a:cubicBezTo>
                <a:cubicBezTo>
                  <a:pt x="799" y="59"/>
                  <a:pt x="804" y="55"/>
                  <a:pt x="811" y="55"/>
                </a:cubicBezTo>
                <a:cubicBezTo>
                  <a:pt x="818" y="55"/>
                  <a:pt x="823" y="59"/>
                  <a:pt x="823" y="67"/>
                </a:cubicBezTo>
                <a:cubicBezTo>
                  <a:pt x="823" y="141"/>
                  <a:pt x="823" y="141"/>
                  <a:pt x="823" y="141"/>
                </a:cubicBezTo>
                <a:cubicBezTo>
                  <a:pt x="866" y="141"/>
                  <a:pt x="866" y="141"/>
                  <a:pt x="866" y="141"/>
                </a:cubicBezTo>
                <a:cubicBezTo>
                  <a:pt x="872" y="141"/>
                  <a:pt x="877" y="145"/>
                  <a:pt x="877" y="152"/>
                </a:cubicBezTo>
                <a:cubicBezTo>
                  <a:pt x="877" y="158"/>
                  <a:pt x="872" y="162"/>
                  <a:pt x="866" y="162"/>
                </a:cubicBezTo>
                <a:lnTo>
                  <a:pt x="811" y="162"/>
                </a:lnTo>
                <a:close/>
                <a:moveTo>
                  <a:pt x="919" y="162"/>
                </a:moveTo>
                <a:cubicBezTo>
                  <a:pt x="913" y="162"/>
                  <a:pt x="908" y="158"/>
                  <a:pt x="908" y="150"/>
                </a:cubicBezTo>
                <a:cubicBezTo>
                  <a:pt x="908" y="67"/>
                  <a:pt x="908" y="67"/>
                  <a:pt x="908" y="67"/>
                </a:cubicBezTo>
                <a:cubicBezTo>
                  <a:pt x="908" y="59"/>
                  <a:pt x="913" y="55"/>
                  <a:pt x="919" y="55"/>
                </a:cubicBezTo>
                <a:cubicBezTo>
                  <a:pt x="926" y="55"/>
                  <a:pt x="931" y="59"/>
                  <a:pt x="931" y="67"/>
                </a:cubicBezTo>
                <a:cubicBezTo>
                  <a:pt x="931" y="141"/>
                  <a:pt x="931" y="141"/>
                  <a:pt x="931" y="141"/>
                </a:cubicBezTo>
                <a:cubicBezTo>
                  <a:pt x="975" y="141"/>
                  <a:pt x="975" y="141"/>
                  <a:pt x="975" y="141"/>
                </a:cubicBezTo>
                <a:cubicBezTo>
                  <a:pt x="981" y="141"/>
                  <a:pt x="985" y="145"/>
                  <a:pt x="985" y="152"/>
                </a:cubicBezTo>
                <a:cubicBezTo>
                  <a:pt x="985" y="158"/>
                  <a:pt x="981" y="162"/>
                  <a:pt x="975" y="162"/>
                </a:cubicBezTo>
                <a:lnTo>
                  <a:pt x="919" y="162"/>
                </a:lnTo>
                <a:close/>
              </a:path>
            </a:pathLst>
          </a:custGeom>
          <a:solidFill>
            <a:schemeClr val="tx1"/>
          </a:solidFill>
          <a:ln>
            <a:noFill/>
          </a:ln>
        </p:spPr>
        <p:txBody>
          <a:bodyPr vert="horz" wrap="square" lIns="29326" tIns="14663" rIns="29326" bIns="14663" numCol="1" anchor="t" anchorCtr="0" compatLnSpc="1">
            <a:prstTxWarp prst="textNoShape">
              <a:avLst/>
            </a:prstTxWarp>
          </a:bodyPr>
          <a:lstStyle/>
          <a:p>
            <a:endParaRPr lang="en-GB" sz="577"/>
          </a:p>
        </p:txBody>
      </p:sp>
      <p:sp>
        <p:nvSpPr>
          <p:cNvPr id="15" name="Footer Placeholder 4">
            <a:extLst>
              <a:ext uri="{FF2B5EF4-FFF2-40B4-BE49-F238E27FC236}">
                <a16:creationId xmlns:a16="http://schemas.microsoft.com/office/drawing/2014/main" id="{55D8EFE0-F00D-46BC-9E29-8C829868EFF4}"/>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tx1"/>
                </a:solidFill>
              </a:defRPr>
            </a:lvl1pPr>
          </a:lstStyle>
          <a:p>
            <a:pPr algn="r"/>
            <a:endParaRPr lang="en-GB"/>
          </a:p>
        </p:txBody>
      </p:sp>
      <p:sp>
        <p:nvSpPr>
          <p:cNvPr id="17" name="Date_DateCustomA">
            <a:extLst>
              <a:ext uri="{FF2B5EF4-FFF2-40B4-BE49-F238E27FC236}">
                <a16:creationId xmlns:a16="http://schemas.microsoft.com/office/drawing/2014/main" id="{BA90A93D-37F9-4C65-91AC-8C8D05B4C5B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A8D4E2C-4AD4-4902-9AA6-258C412AEED1}" type="datetime1">
              <a:rPr lang="en-GB" smtClean="0"/>
              <a:t>18/06/2024</a:t>
            </a:fld>
            <a:endParaRPr lang="en-GB"/>
          </a:p>
        </p:txBody>
      </p:sp>
    </p:spTree>
    <p:extLst>
      <p:ext uri="{BB962C8B-B14F-4D97-AF65-F5344CB8AC3E}">
        <p14:creationId xmlns:p14="http://schemas.microsoft.com/office/powerpoint/2010/main" val="3416332022"/>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4" name="Title 7">
            <a:extLst>
              <a:ext uri="{FF2B5EF4-FFF2-40B4-BE49-F238E27FC236}">
                <a16:creationId xmlns:a16="http://schemas.microsoft.com/office/drawing/2014/main" id="{65C857B0-BA7F-4231-B59A-526700FAC84B}"/>
              </a:ext>
            </a:extLst>
          </p:cNvPr>
          <p:cNvSpPr>
            <a:spLocks noGrp="1"/>
          </p:cNvSpPr>
          <p:nvPr>
            <p:ph type="title"/>
          </p:nvPr>
        </p:nvSpPr>
        <p:spPr>
          <a:xfrm>
            <a:off x="798617" y="452439"/>
            <a:ext cx="10590003" cy="748626"/>
          </a:xfrm>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702E9997-006D-492C-9877-F7617EDD299A}"/>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7" name="Date_DateCustomA">
            <a:extLst>
              <a:ext uri="{FF2B5EF4-FFF2-40B4-BE49-F238E27FC236}">
                <a16:creationId xmlns:a16="http://schemas.microsoft.com/office/drawing/2014/main" id="{5FC6988B-A4CB-4E12-A565-68D705C3ABCC}"/>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F2E10D1A-D613-41CE-B02A-846290684BA0}" type="datetime1">
              <a:rPr lang="en-GB" smtClean="0"/>
              <a:t>18/06/2024</a:t>
            </a:fld>
            <a:endParaRPr lang="en-GB"/>
          </a:p>
        </p:txBody>
      </p:sp>
    </p:spTree>
    <p:extLst>
      <p:ext uri="{BB962C8B-B14F-4D97-AF65-F5344CB8AC3E}">
        <p14:creationId xmlns:p14="http://schemas.microsoft.com/office/powerpoint/2010/main" val="122514384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1421AFA-3AE7-4CEA-BC9B-447859BED57B}" type="slidenum">
              <a:rPr lang="en-GB" smtClean="0"/>
              <a:pPr/>
              <a:t>‹nr.›</a:t>
            </a:fld>
            <a:endParaRPr lang="en-GB"/>
          </a:p>
        </p:txBody>
      </p:sp>
      <p:sp>
        <p:nvSpPr>
          <p:cNvPr id="3" name="Footer Placeholder 4">
            <a:extLst>
              <a:ext uri="{FF2B5EF4-FFF2-40B4-BE49-F238E27FC236}">
                <a16:creationId xmlns:a16="http://schemas.microsoft.com/office/drawing/2014/main" id="{3ED85EA1-D7DA-4042-AE58-E34BD5AC52E3}"/>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5" name="Date_DateCustomA">
            <a:extLst>
              <a:ext uri="{FF2B5EF4-FFF2-40B4-BE49-F238E27FC236}">
                <a16:creationId xmlns:a16="http://schemas.microsoft.com/office/drawing/2014/main" id="{235F65ED-2265-47AB-ACC6-E4B66C390755}"/>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47FB7D42-25F0-4925-AB91-37097B4A81F1}" type="datetime1">
              <a:rPr lang="en-GB" smtClean="0"/>
              <a:t>18/06/2024</a:t>
            </a:fld>
            <a:endParaRPr lang="en-GB"/>
          </a:p>
        </p:txBody>
      </p:sp>
    </p:spTree>
    <p:extLst>
      <p:ext uri="{BB962C8B-B14F-4D97-AF65-F5344CB8AC3E}">
        <p14:creationId xmlns:p14="http://schemas.microsoft.com/office/powerpoint/2010/main" val="11638281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End slide (A)">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2" name="Title Placeholder 1"/>
          <p:cNvSpPr>
            <a:spLocks noGrp="1"/>
          </p:cNvSpPr>
          <p:nvPr>
            <p:ph type="ctrTitle"/>
          </p:nvPr>
        </p:nvSpPr>
        <p:spPr>
          <a:xfrm>
            <a:off x="798617" y="452440"/>
            <a:ext cx="10590003" cy="1196444"/>
          </a:xfrm>
        </p:spPr>
        <p:txBody>
          <a:bodyPr tIns="0"/>
          <a:lstStyle>
            <a:lvl1pPr>
              <a:defRPr sz="1026" cap="all" baseline="0" smtClean="0">
                <a:solidFill>
                  <a:schemeClr val="bg1"/>
                </a:solidFill>
                <a:latin typeface="Verdana" pitchFamily="34" charset="0"/>
              </a:defRPr>
            </a:lvl1pPr>
          </a:lstStyle>
          <a:p>
            <a:r>
              <a:rPr lang="en-US" noProof="0"/>
              <a:t>Click to edit Master title style</a:t>
            </a:r>
            <a:endParaRPr lang="en-GB" noProof="0"/>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18/06/2024</a:t>
            </a:fld>
            <a:endParaRPr lang="en-GB"/>
          </a:p>
        </p:txBody>
      </p:sp>
      <p:sp>
        <p:nvSpPr>
          <p:cNvPr id="11" name="Text Placeholder 2">
            <a:extLst>
              <a:ext uri="{FF2B5EF4-FFF2-40B4-BE49-F238E27FC236}">
                <a16:creationId xmlns:a16="http://schemas.microsoft.com/office/drawing/2014/main" id="{FCCD3D23-05BF-4B57-8284-15FF6D12171B}"/>
              </a:ext>
            </a:extLst>
          </p:cNvPr>
          <p:cNvSpPr>
            <a:spLocks noGrp="1"/>
          </p:cNvSpPr>
          <p:nvPr>
            <p:ph type="body" sz="quarter" idx="12" hasCustomPrompt="1"/>
          </p:nvPr>
        </p:nvSpPr>
        <p:spPr>
          <a:xfrm>
            <a:off x="798617" y="6158174"/>
            <a:ext cx="2826368" cy="255541"/>
          </a:xfrm>
          <a:blipFill>
            <a:blip r:embed="rId2"/>
            <a:stretch>
              <a:fillRect/>
            </a:stretch>
          </a:blipFill>
        </p:spPr>
        <p:txBody>
          <a:bodyPr/>
          <a:lstStyle>
            <a:lvl1pPr marL="0" indent="0">
              <a:buNone/>
              <a:defRPr sz="100">
                <a:noFill/>
              </a:defRPr>
            </a:lvl1pPr>
          </a:lstStyle>
          <a:p>
            <a:pPr lvl="0"/>
            <a:r>
              <a:rPr lang="en-US"/>
              <a:t>.</a:t>
            </a:r>
          </a:p>
        </p:txBody>
      </p:sp>
    </p:spTree>
    <p:extLst>
      <p:ext uri="{BB962C8B-B14F-4D97-AF65-F5344CB8AC3E}">
        <p14:creationId xmlns:p14="http://schemas.microsoft.com/office/powerpoint/2010/main" val="3827054176"/>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preserve="1" userDrawn="1">
  <p:cSld name="End slide (B)">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sp>
        <p:nvSpPr>
          <p:cNvPr id="15" name="Title 1">
            <a:extLst>
              <a:ext uri="{FF2B5EF4-FFF2-40B4-BE49-F238E27FC236}">
                <a16:creationId xmlns:a16="http://schemas.microsoft.com/office/drawing/2014/main" id="{07DF7DBE-6CC3-4F9E-A396-E82820B89EC7}"/>
              </a:ext>
            </a:extLst>
          </p:cNvPr>
          <p:cNvSpPr>
            <a:spLocks noGrp="1"/>
          </p:cNvSpPr>
          <p:nvPr>
            <p:ph type="title" hasCustomPrompt="1"/>
          </p:nvPr>
        </p:nvSpPr>
        <p:spPr>
          <a:xfrm>
            <a:off x="798619" y="452439"/>
            <a:ext cx="4886960" cy="4431940"/>
          </a:xfrm>
        </p:spPr>
        <p:txBody>
          <a:bodyPr/>
          <a:lstStyle>
            <a:lvl1pPr>
              <a:defRPr>
                <a:solidFill>
                  <a:schemeClr val="bg1"/>
                </a:solidFill>
              </a:defRPr>
            </a:lvl1pPr>
          </a:lstStyle>
          <a:p>
            <a:r>
              <a:rPr lang="en-GB"/>
              <a:t>Thank you</a:t>
            </a:r>
          </a:p>
        </p:txBody>
      </p:sp>
      <p:sp>
        <p:nvSpPr>
          <p:cNvPr id="10" name="Text Placeholder 5">
            <a:extLst>
              <a:ext uri="{FF2B5EF4-FFF2-40B4-BE49-F238E27FC236}">
                <a16:creationId xmlns:a16="http://schemas.microsoft.com/office/drawing/2014/main" id="{7AAE5DB4-A422-4286-935C-1ABCA4CCEFA2}"/>
              </a:ext>
            </a:extLst>
          </p:cNvPr>
          <p:cNvSpPr>
            <a:spLocks noGrp="1"/>
          </p:cNvSpPr>
          <p:nvPr>
            <p:ph type="body" sz="quarter" idx="11" hasCustomPrompt="1"/>
          </p:nvPr>
        </p:nvSpPr>
        <p:spPr>
          <a:xfrm>
            <a:off x="798619" y="4970200"/>
            <a:ext cx="4886960" cy="365370"/>
          </a:xfrm>
        </p:spPr>
        <p:txBody>
          <a:bodyPr lIns="0" anchor="b" anchorCtr="0"/>
          <a:lstStyle>
            <a:lvl1pPr marL="0" indent="0">
              <a:buFont typeface="Arial" panose="020B0604020202020204" pitchFamily="34" charset="0"/>
              <a:buChar char="​"/>
              <a:defRPr sz="513">
                <a:solidFill>
                  <a:schemeClr val="bg1"/>
                </a:solidFill>
              </a:defRPr>
            </a:lvl1pPr>
          </a:lstStyle>
          <a:p>
            <a:pPr lvl="0"/>
            <a:r>
              <a:rPr lang="en-GB"/>
              <a:t>Name, Department </a:t>
            </a:r>
          </a:p>
        </p:txBody>
      </p:sp>
      <p:sp>
        <p:nvSpPr>
          <p:cNvPr id="6" name="Text Placeholder 5">
            <a:extLst>
              <a:ext uri="{FF2B5EF4-FFF2-40B4-BE49-F238E27FC236}">
                <a16:creationId xmlns:a16="http://schemas.microsoft.com/office/drawing/2014/main" id="{9B862EE0-F879-436B-A5EA-70A7F83ABF80}"/>
              </a:ext>
            </a:extLst>
          </p:cNvPr>
          <p:cNvSpPr>
            <a:spLocks noGrp="1"/>
          </p:cNvSpPr>
          <p:nvPr>
            <p:ph type="body" sz="quarter" idx="12" hasCustomPrompt="1"/>
          </p:nvPr>
        </p:nvSpPr>
        <p:spPr>
          <a:xfrm>
            <a:off x="798619" y="5332765"/>
            <a:ext cx="4886960" cy="424314"/>
          </a:xfrm>
        </p:spPr>
        <p:txBody>
          <a:bodyPr/>
          <a:lstStyle>
            <a:lvl1pPr marL="0" indent="0">
              <a:spcAft>
                <a:spcPts val="0"/>
              </a:spcAft>
              <a:buFontTx/>
              <a:buNone/>
              <a:defRPr sz="513">
                <a:solidFill>
                  <a:schemeClr val="bg1"/>
                </a:solidFill>
              </a:defRPr>
            </a:lvl1pPr>
            <a:lvl2pPr marL="126995" indent="0">
              <a:buFontTx/>
              <a:buNone/>
              <a:defRPr sz="513">
                <a:solidFill>
                  <a:schemeClr val="bg1"/>
                </a:solidFill>
              </a:defRPr>
            </a:lvl2pPr>
            <a:lvl3pPr marL="233208" indent="0">
              <a:buFontTx/>
              <a:buNone/>
              <a:defRPr sz="513">
                <a:solidFill>
                  <a:schemeClr val="bg1"/>
                </a:solidFill>
              </a:defRPr>
            </a:lvl3pPr>
            <a:lvl4pPr>
              <a:buFontTx/>
              <a:buNone/>
              <a:defRPr sz="513">
                <a:solidFill>
                  <a:schemeClr val="bg1"/>
                </a:solidFill>
              </a:defRPr>
            </a:lvl4pPr>
            <a:lvl5pPr>
              <a:buFontTx/>
              <a:buNone/>
              <a:defRPr sz="513">
                <a:solidFill>
                  <a:schemeClr val="bg1"/>
                </a:solidFill>
              </a:defRPr>
            </a:lvl5pPr>
          </a:lstStyle>
          <a:p>
            <a:pPr lvl="0"/>
            <a:r>
              <a:rPr lang="en-GB"/>
              <a:t>xxx@ramboll.com</a:t>
            </a:r>
          </a:p>
        </p:txBody>
      </p:sp>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4" name="Footer Placeholder 4">
            <a:extLst>
              <a:ext uri="{FF2B5EF4-FFF2-40B4-BE49-F238E27FC236}">
                <a16:creationId xmlns:a16="http://schemas.microsoft.com/office/drawing/2014/main" id="{09855619-46E8-4B12-8D5A-DE355202193B}"/>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8" name="Date_DateCustomA">
            <a:extLst>
              <a:ext uri="{FF2B5EF4-FFF2-40B4-BE49-F238E27FC236}">
                <a16:creationId xmlns:a16="http://schemas.microsoft.com/office/drawing/2014/main" id="{9CA6E42C-D397-4857-89FC-8B948A957D40}"/>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5E849237-3873-4459-A547-67B1C8011873}" type="datetime1">
              <a:rPr lang="en-GB" smtClean="0"/>
              <a:t>18/06/2024</a:t>
            </a:fld>
            <a:endParaRPr lang="en-GB"/>
          </a:p>
        </p:txBody>
      </p:sp>
      <p:pic>
        <p:nvPicPr>
          <p:cNvPr id="17" name="Picture 16">
            <a:extLst>
              <a:ext uri="{FF2B5EF4-FFF2-40B4-BE49-F238E27FC236}">
                <a16:creationId xmlns:a16="http://schemas.microsoft.com/office/drawing/2014/main" id="{649BD8C4-6612-438B-81F5-53DD9DF90E70}"/>
              </a:ext>
            </a:extLst>
          </p:cNvPr>
          <p:cNvPicPr>
            <a:picLocks noChangeAspect="1"/>
          </p:cNvPicPr>
          <p:nvPr userDrawn="1"/>
        </p:nvPicPr>
        <p:blipFill>
          <a:blip r:embed="rId2"/>
          <a:stretch>
            <a:fillRect/>
          </a:stretch>
        </p:blipFill>
        <p:spPr>
          <a:xfrm>
            <a:off x="798618" y="6158174"/>
            <a:ext cx="2826825" cy="255541"/>
          </a:xfrm>
          <a:prstGeom prst="rect">
            <a:avLst/>
          </a:prstGeom>
        </p:spPr>
      </p:pic>
    </p:spTree>
    <p:extLst>
      <p:ext uri="{BB962C8B-B14F-4D97-AF65-F5344CB8AC3E}">
        <p14:creationId xmlns:p14="http://schemas.microsoft.com/office/powerpoint/2010/main" val="335118826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End slide (C)">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1" y="0"/>
            <a:ext cx="12192000" cy="6858000"/>
          </a:xfrm>
          <a:prstGeom prst="rect">
            <a:avLst/>
          </a:prstGeom>
          <a:solidFill>
            <a:srgbClr val="006FAD"/>
          </a:solidFill>
          <a:ln>
            <a:noFill/>
          </a:ln>
        </p:spPr>
        <p:style>
          <a:lnRef idx="1">
            <a:schemeClr val="accent1"/>
          </a:lnRef>
          <a:fillRef idx="3">
            <a:schemeClr val="accent1"/>
          </a:fillRef>
          <a:effectRef idx="2">
            <a:schemeClr val="accent1"/>
          </a:effectRef>
          <a:fontRef idx="minor">
            <a:schemeClr val="lt1"/>
          </a:fontRef>
        </p:style>
        <p:txBody>
          <a:bodyPr lIns="29325" tIns="14663" rIns="29325" bIns="14663" rtlCol="0" anchor="ctr"/>
          <a:lstStyle/>
          <a:p>
            <a:pPr algn="ctr"/>
            <a:endParaRPr lang="en-GB" sz="577" noProof="0"/>
          </a:p>
        </p:txBody>
      </p:sp>
      <p:pic>
        <p:nvPicPr>
          <p:cNvPr id="5" name="Picture 4">
            <a:extLst>
              <a:ext uri="{FF2B5EF4-FFF2-40B4-BE49-F238E27FC236}">
                <a16:creationId xmlns:a16="http://schemas.microsoft.com/office/drawing/2014/main" id="{550DA34D-CD01-4059-B449-4DCD238F6AE1}"/>
              </a:ext>
            </a:extLst>
          </p:cNvPr>
          <p:cNvPicPr>
            <a:picLocks noChangeAspect="1"/>
          </p:cNvPicPr>
          <p:nvPr userDrawn="1"/>
        </p:nvPicPr>
        <p:blipFill>
          <a:blip r:embed="rId2"/>
          <a:stretch>
            <a:fillRect/>
          </a:stretch>
        </p:blipFill>
        <p:spPr>
          <a:xfrm>
            <a:off x="1" y="1240"/>
            <a:ext cx="12192000" cy="6855521"/>
          </a:xfrm>
          <a:prstGeom prst="rect">
            <a:avLst/>
          </a:prstGeom>
        </p:spPr>
      </p:pic>
      <p:sp>
        <p:nvSpPr>
          <p:cNvPr id="12" name="SD_FLD_DocumentDate"/>
          <p:cNvSpPr txBox="1"/>
          <p:nvPr userDrawn="1"/>
        </p:nvSpPr>
        <p:spPr bwMode="auto">
          <a:xfrm>
            <a:off x="6093001" y="62805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13" name="SD_FLD_Name"/>
          <p:cNvSpPr txBox="1"/>
          <p:nvPr userDrawn="1"/>
        </p:nvSpPr>
        <p:spPr bwMode="auto">
          <a:xfrm>
            <a:off x="6093001" y="6128101"/>
            <a:ext cx="5260800" cy="158400"/>
          </a:xfrm>
          <a:prstGeom prst="rect">
            <a:avLst/>
          </a:prstGeom>
          <a:noFill/>
          <a:ln w="9525">
            <a:noFill/>
            <a:miter lim="800000"/>
            <a:headEnd/>
            <a:tailEnd/>
          </a:ln>
          <a:effectLst/>
        </p:spPr>
        <p:txBody>
          <a:bodyPr vert="horz" wrap="square" lIns="11545" tIns="0" rIns="0" bIns="0" numCol="1" rtlCol="0" anchor="ctr" anchorCtr="0" compatLnSpc="1">
            <a:prstTxWarp prst="textNoShape">
              <a:avLst/>
            </a:prstTxWarp>
            <a:noAutofit/>
          </a:bodyPr>
          <a:lstStyle/>
          <a:p>
            <a:pPr marL="0" marR="0" indent="0" algn="r" defTabSz="146618" rtl="0" eaLnBrk="0" fontAlgn="base" latinLnBrk="0" hangingPunct="0">
              <a:lnSpc>
                <a:spcPct val="100000"/>
              </a:lnSpc>
              <a:spcBef>
                <a:spcPts val="154"/>
              </a:spcBef>
              <a:spcAft>
                <a:spcPts val="0"/>
              </a:spcAft>
              <a:buClrTx/>
              <a:buSzTx/>
              <a:tabLst/>
            </a:pPr>
            <a:endParaRPr kumimoji="0" lang="en-GB" sz="257" b="0" i="0" u="none" strike="noStrike" kern="1200" cap="all" spc="0" normalizeH="0" baseline="0" noProof="0">
              <a:ln>
                <a:noFill/>
              </a:ln>
              <a:solidFill>
                <a:schemeClr val="bg1"/>
              </a:solidFill>
              <a:effectLst/>
              <a:uLnTx/>
              <a:uFillTx/>
              <a:latin typeface="Verdana"/>
              <a:ea typeface="Verdana" pitchFamily="34" charset="0"/>
              <a:cs typeface="Verdana" pitchFamily="34" charset="0"/>
            </a:endParaRP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31421AFA-3AE7-4CEA-BC9B-447859BED57B}" type="slidenum">
              <a:rPr lang="en-GB" smtClean="0"/>
              <a:pPr/>
              <a:t>‹nr.›</a:t>
            </a:fld>
            <a:endParaRPr lang="en-GB"/>
          </a:p>
        </p:txBody>
      </p:sp>
      <p:sp>
        <p:nvSpPr>
          <p:cNvPr id="10" name="Footer Placeholder 4">
            <a:extLst>
              <a:ext uri="{FF2B5EF4-FFF2-40B4-BE49-F238E27FC236}">
                <a16:creationId xmlns:a16="http://schemas.microsoft.com/office/drawing/2014/main" id="{135857DB-8C0B-4148-8AB1-F694D65BFA75}"/>
              </a:ext>
            </a:extLst>
          </p:cNvPr>
          <p:cNvSpPr>
            <a:spLocks noGrp="1"/>
          </p:cNvSpPr>
          <p:nvPr>
            <p:ph type="ftr" sz="quarter" idx="3"/>
          </p:nvPr>
        </p:nvSpPr>
        <p:spPr>
          <a:xfrm>
            <a:off x="2427604" y="6280502"/>
            <a:ext cx="8144936" cy="155620"/>
          </a:xfrm>
          <a:prstGeom prst="rect">
            <a:avLst/>
          </a:prstGeom>
        </p:spPr>
        <p:txBody>
          <a:bodyPr vert="horz" wrap="square" lIns="0" tIns="0" rIns="0" bIns="0" numCol="1" anchor="ctr" anchorCtr="0" compatLnSpc="1">
            <a:prstTxWarp prst="textNoShape">
              <a:avLst/>
            </a:prstTxWarp>
          </a:bodyPr>
          <a:lstStyle>
            <a:lvl1pPr>
              <a:defRPr lang="en-GB" sz="257" baseline="0">
                <a:solidFill>
                  <a:schemeClr val="bg1"/>
                </a:solidFill>
              </a:defRPr>
            </a:lvl1pPr>
          </a:lstStyle>
          <a:p>
            <a:pPr algn="r"/>
            <a:endParaRPr lang="en-GB"/>
          </a:p>
        </p:txBody>
      </p:sp>
      <p:sp>
        <p:nvSpPr>
          <p:cNvPr id="15" name="Date_DateCustomA">
            <a:extLst>
              <a:ext uri="{FF2B5EF4-FFF2-40B4-BE49-F238E27FC236}">
                <a16:creationId xmlns:a16="http://schemas.microsoft.com/office/drawing/2014/main" id="{862E3217-7BDA-45E6-ADB1-C065AF264561}"/>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bg1"/>
                </a:solidFill>
              </a:defRPr>
            </a:lvl1pPr>
          </a:lstStyle>
          <a:p>
            <a:pPr algn="r"/>
            <a:fld id="{9270F80D-0DED-41DC-8003-ACA44099192B}" type="datetime1">
              <a:rPr lang="en-GB" smtClean="0"/>
              <a:t>18/06/2024</a:t>
            </a:fld>
            <a:endParaRPr lang="en-GB"/>
          </a:p>
        </p:txBody>
      </p:sp>
    </p:spTree>
    <p:extLst>
      <p:ext uri="{BB962C8B-B14F-4D97-AF65-F5344CB8AC3E}">
        <p14:creationId xmlns:p14="http://schemas.microsoft.com/office/powerpoint/2010/main" val="134379691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7F82B57-A829-4941-8BAC-1FE0A02EC16E}"/>
              </a:ext>
            </a:extLst>
          </p:cNvPr>
          <p:cNvGraphicFramePr>
            <a:graphicFrameLocks noChangeAspect="1"/>
          </p:cNvGraphicFramePr>
          <p:nvPr userDrawn="1">
            <p:custDataLst>
              <p:tags r:id="rId1"/>
            </p:custDataLst>
            <p:extLst>
              <p:ext uri="{D42A27DB-BD31-4B8C-83A1-F6EECF244321}">
                <p14:modId xmlns:p14="http://schemas.microsoft.com/office/powerpoint/2010/main" val="1708148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F7F82B57-A829-4941-8BAC-1FE0A02EC1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8247501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4D3BE60-37F6-4FB6-8D33-8CFF25DED6D0}"/>
              </a:ext>
            </a:extLst>
          </p:cNvPr>
          <p:cNvGraphicFramePr>
            <a:graphicFrameLocks noChangeAspect="1"/>
          </p:cNvGraphicFramePr>
          <p:nvPr userDrawn="1">
            <p:custDataLst>
              <p:tags r:id="rId1"/>
            </p:custDataLst>
            <p:extLst>
              <p:ext uri="{D42A27DB-BD31-4B8C-83A1-F6EECF244321}">
                <p14:modId xmlns:p14="http://schemas.microsoft.com/office/powerpoint/2010/main" val="25951055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54D3BE60-37F6-4FB6-8D33-8CFF25DED6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26103065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4BA132-22C9-4678-8278-1658D4954BF9}"/>
              </a:ext>
            </a:extLst>
          </p:cNvPr>
          <p:cNvGraphicFramePr>
            <a:graphicFrameLocks noChangeAspect="1"/>
          </p:cNvGraphicFramePr>
          <p:nvPr userDrawn="1">
            <p:custDataLst>
              <p:tags r:id="rId1"/>
            </p:custDataLst>
            <p:extLst>
              <p:ext uri="{D42A27DB-BD31-4B8C-83A1-F6EECF244321}">
                <p14:modId xmlns:p14="http://schemas.microsoft.com/office/powerpoint/2010/main" val="3953220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E4BA132-22C9-4678-8278-1658D4954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36716850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808A3D5-478B-48A8-8581-C5B287E7C208}"/>
              </a:ext>
            </a:extLst>
          </p:cNvPr>
          <p:cNvGraphicFramePr>
            <a:graphicFrameLocks noChangeAspect="1"/>
          </p:cNvGraphicFramePr>
          <p:nvPr userDrawn="1">
            <p:custDataLst>
              <p:tags r:id="rId1"/>
            </p:custDataLst>
            <p:extLst>
              <p:ext uri="{D42A27DB-BD31-4B8C-83A1-F6EECF244321}">
                <p14:modId xmlns:p14="http://schemas.microsoft.com/office/powerpoint/2010/main" val="3206911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808A3D5-478B-48A8-8581-C5B287E7C2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70262089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076188E-E253-4A4B-BD8D-1783856CAA04}"/>
              </a:ext>
            </a:extLst>
          </p:cNvPr>
          <p:cNvGraphicFramePr>
            <a:graphicFrameLocks noChangeAspect="1"/>
          </p:cNvGraphicFramePr>
          <p:nvPr userDrawn="1">
            <p:custDataLst>
              <p:tags r:id="rId1"/>
            </p:custDataLst>
            <p:extLst>
              <p:ext uri="{D42A27DB-BD31-4B8C-83A1-F6EECF244321}">
                <p14:modId xmlns:p14="http://schemas.microsoft.com/office/powerpoint/2010/main" val="4136364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076188E-E253-4A4B-BD8D-1783856CAA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18.06.2024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96963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1B46BAA-A2E8-457D-94AC-1857CC2E6494}"/>
              </a:ext>
            </a:extLst>
          </p:cNvPr>
          <p:cNvGraphicFramePr>
            <a:graphicFrameLocks noChangeAspect="1"/>
          </p:cNvGraphicFramePr>
          <p:nvPr userDrawn="1">
            <p:custDataLst>
              <p:tags r:id="rId1"/>
            </p:custDataLst>
            <p:extLst>
              <p:ext uri="{D42A27DB-BD31-4B8C-83A1-F6EECF244321}">
                <p14:modId xmlns:p14="http://schemas.microsoft.com/office/powerpoint/2010/main" val="1559861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01B46BAA-A2E8-457D-94AC-1857CC2E64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435628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C1A5A-EB28-4216-AC93-A944D445B0E8}"/>
              </a:ext>
            </a:extLst>
          </p:cNvPr>
          <p:cNvGraphicFramePr>
            <a:graphicFrameLocks noChangeAspect="1"/>
          </p:cNvGraphicFramePr>
          <p:nvPr userDrawn="1">
            <p:custDataLst>
              <p:tags r:id="rId1"/>
            </p:custDataLst>
            <p:extLst>
              <p:ext uri="{D42A27DB-BD31-4B8C-83A1-F6EECF244321}">
                <p14:modId xmlns:p14="http://schemas.microsoft.com/office/powerpoint/2010/main" val="47672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E9C1A5A-EB28-4216-AC93-A944D445B0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5741627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B60DACD-5627-4F02-A9F8-42F94F50466D}"/>
              </a:ext>
            </a:extLst>
          </p:cNvPr>
          <p:cNvGraphicFramePr>
            <a:graphicFrameLocks noChangeAspect="1"/>
          </p:cNvGraphicFramePr>
          <p:nvPr userDrawn="1">
            <p:custDataLst>
              <p:tags r:id="rId1"/>
            </p:custDataLst>
            <p:extLst>
              <p:ext uri="{D42A27DB-BD31-4B8C-83A1-F6EECF244321}">
                <p14:modId xmlns:p14="http://schemas.microsoft.com/office/powerpoint/2010/main" val="3428621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B60DACD-5627-4F02-A9F8-42F94F5046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18.06.2024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55366551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7D67D169-DC2C-4C1E-847B-EE1C8436024E}"/>
              </a:ext>
            </a:extLst>
          </p:cNvPr>
          <p:cNvGraphicFramePr>
            <a:graphicFrameLocks noChangeAspect="1"/>
          </p:cNvGraphicFramePr>
          <p:nvPr userDrawn="1">
            <p:custDataLst>
              <p:tags r:id="rId1"/>
            </p:custDataLst>
            <p:extLst>
              <p:ext uri="{D42A27DB-BD31-4B8C-83A1-F6EECF244321}">
                <p14:modId xmlns:p14="http://schemas.microsoft.com/office/powerpoint/2010/main" val="299017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7D67D169-DC2C-4C1E-847B-EE1C843602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50232252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EDE568B4-F905-46CA-9BB1-DEA2C5A448B9}"/>
              </a:ext>
            </a:extLst>
          </p:cNvPr>
          <p:cNvGraphicFramePr>
            <a:graphicFrameLocks noChangeAspect="1"/>
          </p:cNvGraphicFramePr>
          <p:nvPr userDrawn="1">
            <p:custDataLst>
              <p:tags r:id="rId1"/>
            </p:custDataLst>
            <p:extLst>
              <p:ext uri="{D42A27DB-BD31-4B8C-83A1-F6EECF244321}">
                <p14:modId xmlns:p14="http://schemas.microsoft.com/office/powerpoint/2010/main" val="1364569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EDE568B4-F905-46CA-9BB1-DEA2C5A448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18.06.2024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793307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740CFA-D8D0-47FA-977A-041A1AEF5272}"/>
              </a:ext>
            </a:extLst>
          </p:cNvPr>
          <p:cNvGraphicFramePr>
            <a:graphicFrameLocks noChangeAspect="1"/>
          </p:cNvGraphicFramePr>
          <p:nvPr userDrawn="1">
            <p:custDataLst>
              <p:tags r:id="rId1"/>
            </p:custDataLst>
            <p:extLst>
              <p:ext uri="{D42A27DB-BD31-4B8C-83A1-F6EECF244321}">
                <p14:modId xmlns:p14="http://schemas.microsoft.com/office/powerpoint/2010/main" val="7770389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3740CFA-D8D0-47FA-977A-041A1AEF52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6005419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BDDF649-3F2F-4F6B-B786-8C0CF77586C4}"/>
              </a:ext>
            </a:extLst>
          </p:cNvPr>
          <p:cNvGraphicFramePr>
            <a:graphicFrameLocks noChangeAspect="1"/>
          </p:cNvGraphicFramePr>
          <p:nvPr userDrawn="1">
            <p:custDataLst>
              <p:tags r:id="rId1"/>
            </p:custDataLst>
            <p:extLst>
              <p:ext uri="{D42A27DB-BD31-4B8C-83A1-F6EECF244321}">
                <p14:modId xmlns:p14="http://schemas.microsoft.com/office/powerpoint/2010/main" val="7785873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BDDF649-3F2F-4F6B-B786-8C0CF77586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86216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EF20F4B-6951-4CEB-845B-4EE79F2B6881}"/>
              </a:ext>
            </a:extLst>
          </p:cNvPr>
          <p:cNvGraphicFramePr>
            <a:graphicFrameLocks noChangeAspect="1"/>
          </p:cNvGraphicFramePr>
          <p:nvPr userDrawn="1">
            <p:custDataLst>
              <p:tags r:id="rId1"/>
            </p:custDataLst>
            <p:extLst>
              <p:ext uri="{D42A27DB-BD31-4B8C-83A1-F6EECF244321}">
                <p14:modId xmlns:p14="http://schemas.microsoft.com/office/powerpoint/2010/main" val="119825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EF20F4B-6951-4CEB-845B-4EE79F2B68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247462000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17C75E44-E8D7-4390-A552-8BCF697EBDF3}"/>
              </a:ext>
            </a:extLst>
          </p:cNvPr>
          <p:cNvGraphicFramePr>
            <a:graphicFrameLocks noChangeAspect="1"/>
          </p:cNvGraphicFramePr>
          <p:nvPr userDrawn="1">
            <p:custDataLst>
              <p:tags r:id="rId1"/>
            </p:custDataLst>
            <p:extLst>
              <p:ext uri="{D42A27DB-BD31-4B8C-83A1-F6EECF244321}">
                <p14:modId xmlns:p14="http://schemas.microsoft.com/office/powerpoint/2010/main" val="182054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17C75E44-E8D7-4390-A552-8BCF697EB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83064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00FB85-A754-4E47-8C8C-87941D6B2819}"/>
              </a:ext>
            </a:extLst>
          </p:cNvPr>
          <p:cNvGraphicFramePr>
            <a:graphicFrameLocks noChangeAspect="1"/>
          </p:cNvGraphicFramePr>
          <p:nvPr userDrawn="1">
            <p:custDataLst>
              <p:tags r:id="rId1"/>
            </p:custDataLst>
            <p:extLst>
              <p:ext uri="{D42A27DB-BD31-4B8C-83A1-F6EECF244321}">
                <p14:modId xmlns:p14="http://schemas.microsoft.com/office/powerpoint/2010/main" val="3909537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C500FB85-A754-4E47-8C8C-87941D6B2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18.06.2024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184592025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1A2EA8C-0D85-4C0B-ACDB-A259F1408229}"/>
              </a:ext>
            </a:extLst>
          </p:cNvPr>
          <p:cNvGraphicFramePr>
            <a:graphicFrameLocks noChangeAspect="1"/>
          </p:cNvGraphicFramePr>
          <p:nvPr userDrawn="1">
            <p:custDataLst>
              <p:tags r:id="rId1"/>
            </p:custDataLst>
            <p:extLst>
              <p:ext uri="{D42A27DB-BD31-4B8C-83A1-F6EECF244321}">
                <p14:modId xmlns:p14="http://schemas.microsoft.com/office/powerpoint/2010/main" val="3745654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C1A2EA8C-0D85-4C0B-ACDB-A259F14082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18.06.2024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590505054"/>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1B1DCF9-DF37-48BB-9DF8-64E9ADDE1E7E}"/>
              </a:ext>
            </a:extLst>
          </p:cNvPr>
          <p:cNvGraphicFramePr>
            <a:graphicFrameLocks noChangeAspect="1"/>
          </p:cNvGraphicFramePr>
          <p:nvPr userDrawn="1">
            <p:custDataLst>
              <p:tags r:id="rId1"/>
            </p:custDataLst>
            <p:extLst>
              <p:ext uri="{D42A27DB-BD31-4B8C-83A1-F6EECF244321}">
                <p14:modId xmlns:p14="http://schemas.microsoft.com/office/powerpoint/2010/main" val="17873014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1B1DCF9-DF37-48BB-9DF8-64E9ADDE1E7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76671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A02D016-0FC6-4114-A928-57BCB225D30C}"/>
              </a:ext>
            </a:extLst>
          </p:cNvPr>
          <p:cNvGraphicFramePr>
            <a:graphicFrameLocks noChangeAspect="1"/>
          </p:cNvGraphicFramePr>
          <p:nvPr userDrawn="1">
            <p:custDataLst>
              <p:tags r:id="rId1"/>
            </p:custDataLst>
            <p:extLst>
              <p:ext uri="{D42A27DB-BD31-4B8C-83A1-F6EECF244321}">
                <p14:modId xmlns:p14="http://schemas.microsoft.com/office/powerpoint/2010/main" val="957947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A02D016-0FC6-4114-A928-57BCB225D3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18.06.2024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2475563379"/>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6E0B296-B989-41FA-8D8F-F0016D23F026}"/>
              </a:ext>
            </a:extLst>
          </p:cNvPr>
          <p:cNvGraphicFramePr>
            <a:graphicFrameLocks noChangeAspect="1"/>
          </p:cNvGraphicFramePr>
          <p:nvPr userDrawn="1">
            <p:custDataLst>
              <p:tags r:id="rId1"/>
            </p:custDataLst>
            <p:extLst>
              <p:ext uri="{D42A27DB-BD31-4B8C-83A1-F6EECF244321}">
                <p14:modId xmlns:p14="http://schemas.microsoft.com/office/powerpoint/2010/main" val="26518520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6E0B296-B989-41FA-8D8F-F0016D23F0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18.06.2024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68981122"/>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9D3CCD-B301-47C4-A93F-E7AE8BEC37C6}"/>
              </a:ext>
            </a:extLst>
          </p:cNvPr>
          <p:cNvGraphicFramePr>
            <a:graphicFrameLocks noChangeAspect="1"/>
          </p:cNvGraphicFramePr>
          <p:nvPr userDrawn="1">
            <p:custDataLst>
              <p:tags r:id="rId1"/>
            </p:custDataLst>
            <p:extLst>
              <p:ext uri="{D42A27DB-BD31-4B8C-83A1-F6EECF244321}">
                <p14:modId xmlns:p14="http://schemas.microsoft.com/office/powerpoint/2010/main" val="29402102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C9D3CCD-B301-47C4-A93F-E7AE8BEC37C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18.06.2024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751567655"/>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D076864-73B2-46AC-82B9-3F6ED290747F}"/>
              </a:ext>
            </a:extLst>
          </p:cNvPr>
          <p:cNvGraphicFramePr>
            <a:graphicFrameLocks noChangeAspect="1"/>
          </p:cNvGraphicFramePr>
          <p:nvPr userDrawn="1">
            <p:custDataLst>
              <p:tags r:id="rId1"/>
            </p:custDataLst>
            <p:extLst>
              <p:ext uri="{D42A27DB-BD31-4B8C-83A1-F6EECF244321}">
                <p14:modId xmlns:p14="http://schemas.microsoft.com/office/powerpoint/2010/main" val="1966776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6D076864-73B2-46AC-82B9-3F6ED29074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18.06.2024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09792071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AA7D7B5-B60E-4F01-A5D4-9EC13B1333FC}"/>
              </a:ext>
            </a:extLst>
          </p:cNvPr>
          <p:cNvGraphicFramePr>
            <a:graphicFrameLocks noChangeAspect="1"/>
          </p:cNvGraphicFramePr>
          <p:nvPr userDrawn="1">
            <p:custDataLst>
              <p:tags r:id="rId1"/>
            </p:custDataLst>
            <p:extLst>
              <p:ext uri="{D42A27DB-BD31-4B8C-83A1-F6EECF244321}">
                <p14:modId xmlns:p14="http://schemas.microsoft.com/office/powerpoint/2010/main" val="27833269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6AA7D7B5-B60E-4F01-A5D4-9EC13B1333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18.06.2024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63308567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3C4A377-AF00-475C-BBCA-2D62E63D9C7A}"/>
              </a:ext>
            </a:extLst>
          </p:cNvPr>
          <p:cNvGraphicFramePr>
            <a:graphicFrameLocks noChangeAspect="1"/>
          </p:cNvGraphicFramePr>
          <p:nvPr userDrawn="1">
            <p:custDataLst>
              <p:tags r:id="rId1"/>
            </p:custDataLst>
            <p:extLst>
              <p:ext uri="{D42A27DB-BD31-4B8C-83A1-F6EECF244321}">
                <p14:modId xmlns:p14="http://schemas.microsoft.com/office/powerpoint/2010/main" val="51601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3C4A377-AF00-475C-BBCA-2D62E63D9C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18.06.2024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914093151"/>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5C503-7C78-46DF-824F-5975E435B442}"/>
              </a:ext>
            </a:extLst>
          </p:cNvPr>
          <p:cNvGraphicFramePr>
            <a:graphicFrameLocks noChangeAspect="1"/>
          </p:cNvGraphicFramePr>
          <p:nvPr userDrawn="1">
            <p:custDataLst>
              <p:tags r:id="rId1"/>
            </p:custDataLst>
            <p:extLst>
              <p:ext uri="{D42A27DB-BD31-4B8C-83A1-F6EECF244321}">
                <p14:modId xmlns:p14="http://schemas.microsoft.com/office/powerpoint/2010/main" val="7041131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A15C503-7C78-46DF-824F-5975E435B4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18.06.2024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409627768"/>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E480AF-7764-47E3-A9F5-384AC9908E98}"/>
              </a:ext>
            </a:extLst>
          </p:cNvPr>
          <p:cNvGraphicFramePr>
            <a:graphicFrameLocks noChangeAspect="1"/>
          </p:cNvGraphicFramePr>
          <p:nvPr userDrawn="1">
            <p:custDataLst>
              <p:tags r:id="rId1"/>
            </p:custDataLst>
            <p:extLst>
              <p:ext uri="{D42A27DB-BD31-4B8C-83A1-F6EECF244321}">
                <p14:modId xmlns:p14="http://schemas.microsoft.com/office/powerpoint/2010/main" val="23895293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4E480AF-7764-47E3-A9F5-384AC9908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18.06.2024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95980719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6F77EE-4F2E-4D86-86A3-96B21BDC1F10}"/>
              </a:ext>
            </a:extLst>
          </p:cNvPr>
          <p:cNvGraphicFramePr>
            <a:graphicFrameLocks noChangeAspect="1"/>
          </p:cNvGraphicFramePr>
          <p:nvPr userDrawn="1">
            <p:custDataLst>
              <p:tags r:id="rId1"/>
            </p:custDataLst>
            <p:extLst>
              <p:ext uri="{D42A27DB-BD31-4B8C-83A1-F6EECF244321}">
                <p14:modId xmlns:p14="http://schemas.microsoft.com/office/powerpoint/2010/main" val="1514389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B6F77EE-4F2E-4D86-86A3-96B21BDC1F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18.06.2024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76643522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90DB989-1269-4FDF-9A6E-D44A24AEC686}"/>
              </a:ext>
            </a:extLst>
          </p:cNvPr>
          <p:cNvGraphicFramePr>
            <a:graphicFrameLocks noChangeAspect="1"/>
          </p:cNvGraphicFramePr>
          <p:nvPr userDrawn="1">
            <p:custDataLst>
              <p:tags r:id="rId1"/>
            </p:custDataLst>
            <p:extLst>
              <p:ext uri="{D42A27DB-BD31-4B8C-83A1-F6EECF244321}">
                <p14:modId xmlns:p14="http://schemas.microsoft.com/office/powerpoint/2010/main" val="352325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C90DB989-1269-4FDF-9A6E-D44A24AEC6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18.06.2024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083077099"/>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6DC2A11-1DD0-425F-A52D-2082C12E4E36}"/>
              </a:ext>
            </a:extLst>
          </p:cNvPr>
          <p:cNvGraphicFramePr>
            <a:graphicFrameLocks noChangeAspect="1"/>
          </p:cNvGraphicFramePr>
          <p:nvPr userDrawn="1">
            <p:custDataLst>
              <p:tags r:id="rId1"/>
            </p:custDataLst>
            <p:extLst>
              <p:ext uri="{D42A27DB-BD31-4B8C-83A1-F6EECF244321}">
                <p14:modId xmlns:p14="http://schemas.microsoft.com/office/powerpoint/2010/main" val="2765510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36DC2A11-1DD0-425F-A52D-2082C12E4E3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3474321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920216F-6E12-4240-AB6D-EF417D72D626}"/>
              </a:ext>
            </a:extLst>
          </p:cNvPr>
          <p:cNvGraphicFramePr>
            <a:graphicFrameLocks noChangeAspect="1"/>
          </p:cNvGraphicFramePr>
          <p:nvPr userDrawn="1">
            <p:custDataLst>
              <p:tags r:id="rId1"/>
            </p:custDataLst>
            <p:extLst>
              <p:ext uri="{D42A27DB-BD31-4B8C-83A1-F6EECF244321}">
                <p14:modId xmlns:p14="http://schemas.microsoft.com/office/powerpoint/2010/main" val="412264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920216F-6E12-4240-AB6D-EF417D72D6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18.06.2024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792959"/>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6AD7A57-5211-48E9-B1E5-AC3DD8BD021E}"/>
              </a:ext>
            </a:extLst>
          </p:cNvPr>
          <p:cNvGraphicFramePr>
            <a:graphicFrameLocks noChangeAspect="1"/>
          </p:cNvGraphicFramePr>
          <p:nvPr userDrawn="1">
            <p:custDataLst>
              <p:tags r:id="rId1"/>
            </p:custDataLst>
            <p:extLst>
              <p:ext uri="{D42A27DB-BD31-4B8C-83A1-F6EECF244321}">
                <p14:modId xmlns:p14="http://schemas.microsoft.com/office/powerpoint/2010/main" val="431509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6AD7A57-5211-48E9-B1E5-AC3DD8BD021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18.06.2024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217327958"/>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E3D240F-1179-41E3-ACCD-37AD84011860}"/>
              </a:ext>
            </a:extLst>
          </p:cNvPr>
          <p:cNvGraphicFramePr>
            <a:graphicFrameLocks noChangeAspect="1"/>
          </p:cNvGraphicFramePr>
          <p:nvPr userDrawn="1">
            <p:custDataLst>
              <p:tags r:id="rId1"/>
            </p:custDataLst>
            <p:extLst>
              <p:ext uri="{D42A27DB-BD31-4B8C-83A1-F6EECF244321}">
                <p14:modId xmlns:p14="http://schemas.microsoft.com/office/powerpoint/2010/main" val="2069276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E3D240F-1179-41E3-ACCD-37AD840118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18.06.2024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3197476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Breaker (A)">
    <p:bg>
      <p:bgPr>
        <a:solidFill>
          <a:srgbClr val="E6E6E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C5F233A-FD3C-49FA-BDA6-A9CA4569FFF7}"/>
              </a:ext>
            </a:extLst>
          </p:cNvPr>
          <p:cNvGraphicFramePr>
            <a:graphicFrameLocks noChangeAspect="1"/>
          </p:cNvGraphicFramePr>
          <p:nvPr userDrawn="1">
            <p:custDataLst>
              <p:tags r:id="rId1"/>
            </p:custDataLst>
            <p:extLst>
              <p:ext uri="{D42A27DB-BD31-4B8C-83A1-F6EECF244321}">
                <p14:modId xmlns:p14="http://schemas.microsoft.com/office/powerpoint/2010/main" val="41761847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6C5F233A-FD3C-49FA-BDA6-A9CA4569FF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4293249" y="4187860"/>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18.06.2024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grpSp>
        <p:nvGrpSpPr>
          <p:cNvPr id="9" name="Google Shape;112;p3">
            <a:extLst>
              <a:ext uri="{FF2B5EF4-FFF2-40B4-BE49-F238E27FC236}">
                <a16:creationId xmlns:a16="http://schemas.microsoft.com/office/drawing/2014/main" id="{07CC82E2-09C1-4622-A41A-D1941B226DC3}"/>
              </a:ext>
            </a:extLst>
          </p:cNvPr>
          <p:cNvGrpSpPr/>
          <p:nvPr userDrawn="1"/>
        </p:nvGrpSpPr>
        <p:grpSpPr>
          <a:xfrm>
            <a:off x="-31721" y="-76368"/>
            <a:ext cx="12255441" cy="7160172"/>
            <a:chOff x="-83913" y="-168653"/>
            <a:chExt cx="9288757" cy="5426904"/>
          </a:xfrm>
        </p:grpSpPr>
        <p:sp>
          <p:nvSpPr>
            <p:cNvPr id="10" name="Google Shape;113;p3">
              <a:extLst>
                <a:ext uri="{FF2B5EF4-FFF2-40B4-BE49-F238E27FC236}">
                  <a16:creationId xmlns:a16="http://schemas.microsoft.com/office/drawing/2014/main" id="{92B86184-6952-451E-8923-D1FFF61F273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2" name="Google Shape;114;p3">
              <a:extLst>
                <a:ext uri="{FF2B5EF4-FFF2-40B4-BE49-F238E27FC236}">
                  <a16:creationId xmlns:a16="http://schemas.microsoft.com/office/drawing/2014/main" id="{C71AF609-7BB7-450F-A8AB-E493826AA9E9}"/>
                </a:ext>
              </a:extLst>
            </p:cNvPr>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3" name="Google Shape;115;p3">
              <a:extLst>
                <a:ext uri="{FF2B5EF4-FFF2-40B4-BE49-F238E27FC236}">
                  <a16:creationId xmlns:a16="http://schemas.microsoft.com/office/drawing/2014/main" id="{AED2F901-8026-448D-A349-9CA72B883ABC}"/>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4" name="Google Shape;116;p3">
              <a:extLst>
                <a:ext uri="{FF2B5EF4-FFF2-40B4-BE49-F238E27FC236}">
                  <a16:creationId xmlns:a16="http://schemas.microsoft.com/office/drawing/2014/main" id="{13A0FF20-A9BC-4DAA-BC16-E4C747D6646E}"/>
                </a:ext>
              </a:extLst>
            </p:cNvPr>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5" name="Google Shape;117;p3">
              <a:extLst>
                <a:ext uri="{FF2B5EF4-FFF2-40B4-BE49-F238E27FC236}">
                  <a16:creationId xmlns:a16="http://schemas.microsoft.com/office/drawing/2014/main" id="{62047D3D-2B35-4A87-9CEF-A9996A3BA36D}"/>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6" name="Google Shape;118;p3">
              <a:extLst>
                <a:ext uri="{FF2B5EF4-FFF2-40B4-BE49-F238E27FC236}">
                  <a16:creationId xmlns:a16="http://schemas.microsoft.com/office/drawing/2014/main" id="{36BACEDB-3231-4638-A682-B189FBE3FC4A}"/>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7" name="Google Shape;119;p3">
              <a:extLst>
                <a:ext uri="{FF2B5EF4-FFF2-40B4-BE49-F238E27FC236}">
                  <a16:creationId xmlns:a16="http://schemas.microsoft.com/office/drawing/2014/main" id="{80CF381C-9814-44B2-9E55-B8EC0B0AB8C4}"/>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8" name="Google Shape;120;p3">
              <a:extLst>
                <a:ext uri="{FF2B5EF4-FFF2-40B4-BE49-F238E27FC236}">
                  <a16:creationId xmlns:a16="http://schemas.microsoft.com/office/drawing/2014/main" id="{DFDF226F-A40F-4BAA-9FAA-D845B566B9F8}"/>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19" name="Google Shape;121;p3">
              <a:extLst>
                <a:ext uri="{FF2B5EF4-FFF2-40B4-BE49-F238E27FC236}">
                  <a16:creationId xmlns:a16="http://schemas.microsoft.com/office/drawing/2014/main" id="{65745712-0C3F-45EC-9C30-CA73E2C17891}"/>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0" name="Google Shape;122;p3">
              <a:extLst>
                <a:ext uri="{FF2B5EF4-FFF2-40B4-BE49-F238E27FC236}">
                  <a16:creationId xmlns:a16="http://schemas.microsoft.com/office/drawing/2014/main" id="{7B829C39-2590-47E2-8710-BABEF413F2C4}"/>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123;p3">
              <a:extLst>
                <a:ext uri="{FF2B5EF4-FFF2-40B4-BE49-F238E27FC236}">
                  <a16:creationId xmlns:a16="http://schemas.microsoft.com/office/drawing/2014/main" id="{E2175861-EC9F-4D11-A9B9-5ED7178A5D26}"/>
                </a:ext>
              </a:extLst>
            </p:cNvPr>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124;p3">
              <a:extLst>
                <a:ext uri="{FF2B5EF4-FFF2-40B4-BE49-F238E27FC236}">
                  <a16:creationId xmlns:a16="http://schemas.microsoft.com/office/drawing/2014/main" id="{1A3525D8-70CE-4CE1-B00C-FC50C9741911}"/>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125;p3">
              <a:extLst>
                <a:ext uri="{FF2B5EF4-FFF2-40B4-BE49-F238E27FC236}">
                  <a16:creationId xmlns:a16="http://schemas.microsoft.com/office/drawing/2014/main" id="{C350A2E7-53C0-405C-9A2C-01C66AD3068C}"/>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126;p3">
              <a:extLst>
                <a:ext uri="{FF2B5EF4-FFF2-40B4-BE49-F238E27FC236}">
                  <a16:creationId xmlns:a16="http://schemas.microsoft.com/office/drawing/2014/main" id="{D93D1F43-D738-46E7-8390-A696F6D1FDAD}"/>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127;p3">
              <a:extLst>
                <a:ext uri="{FF2B5EF4-FFF2-40B4-BE49-F238E27FC236}">
                  <a16:creationId xmlns:a16="http://schemas.microsoft.com/office/drawing/2014/main" id="{7B352C66-7B72-4D46-8287-9BD85434F192}"/>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6" name="Google Shape;128;p3">
              <a:extLst>
                <a:ext uri="{FF2B5EF4-FFF2-40B4-BE49-F238E27FC236}">
                  <a16:creationId xmlns:a16="http://schemas.microsoft.com/office/drawing/2014/main" id="{DD11AFDF-9ADA-413F-88BB-D1A61CA48A22}"/>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7" name="Google Shape;129;p3">
              <a:extLst>
                <a:ext uri="{FF2B5EF4-FFF2-40B4-BE49-F238E27FC236}">
                  <a16:creationId xmlns:a16="http://schemas.microsoft.com/office/drawing/2014/main" id="{95430F5E-BF6A-479A-B0E5-4881661F4642}"/>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8" name="Google Shape;130;p3">
              <a:extLst>
                <a:ext uri="{FF2B5EF4-FFF2-40B4-BE49-F238E27FC236}">
                  <a16:creationId xmlns:a16="http://schemas.microsoft.com/office/drawing/2014/main" id="{C58D23D2-086A-4899-96CA-FAF579AEAA82}"/>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131;p3">
              <a:extLst>
                <a:ext uri="{FF2B5EF4-FFF2-40B4-BE49-F238E27FC236}">
                  <a16:creationId xmlns:a16="http://schemas.microsoft.com/office/drawing/2014/main" id="{322C0835-F152-41BD-9EE2-77C35F50ADB1}"/>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132;p3">
              <a:extLst>
                <a:ext uri="{FF2B5EF4-FFF2-40B4-BE49-F238E27FC236}">
                  <a16:creationId xmlns:a16="http://schemas.microsoft.com/office/drawing/2014/main" id="{9A8D009F-7E08-4CCE-A86A-BA4170D78ECD}"/>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1" name="Google Shape;133;p3">
              <a:extLst>
                <a:ext uri="{FF2B5EF4-FFF2-40B4-BE49-F238E27FC236}">
                  <a16:creationId xmlns:a16="http://schemas.microsoft.com/office/drawing/2014/main" id="{B26D16EB-CAF3-40C1-B403-368196AE17A5}"/>
                </a:ext>
              </a:extLst>
            </p:cNvPr>
            <p:cNvGrpSpPr/>
            <p:nvPr/>
          </p:nvGrpSpPr>
          <p:grpSpPr>
            <a:xfrm rot="891035">
              <a:off x="1165229" y="1691730"/>
              <a:ext cx="657771" cy="386113"/>
              <a:chOff x="1429156" y="1387535"/>
              <a:chExt cx="657769" cy="386112"/>
            </a:xfrm>
          </p:grpSpPr>
          <p:sp>
            <p:nvSpPr>
              <p:cNvPr id="71" name="Google Shape;134;p3">
                <a:extLst>
                  <a:ext uri="{FF2B5EF4-FFF2-40B4-BE49-F238E27FC236}">
                    <a16:creationId xmlns:a16="http://schemas.microsoft.com/office/drawing/2014/main" id="{75ACE2E8-E896-4D2F-AA37-81A8AEFC8139}"/>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2" name="Google Shape;135;p3">
                <a:extLst>
                  <a:ext uri="{FF2B5EF4-FFF2-40B4-BE49-F238E27FC236}">
                    <a16:creationId xmlns:a16="http://schemas.microsoft.com/office/drawing/2014/main" id="{7206F198-9F89-4266-9D50-C07019C2CD7E}"/>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2" name="Google Shape;136;p3">
              <a:extLst>
                <a:ext uri="{FF2B5EF4-FFF2-40B4-BE49-F238E27FC236}">
                  <a16:creationId xmlns:a16="http://schemas.microsoft.com/office/drawing/2014/main" id="{375853E5-8D2D-4BFD-A344-777696706008}"/>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137;p3">
              <a:extLst>
                <a:ext uri="{FF2B5EF4-FFF2-40B4-BE49-F238E27FC236}">
                  <a16:creationId xmlns:a16="http://schemas.microsoft.com/office/drawing/2014/main" id="{6421FDF3-8380-4586-B83E-2921B2CFAF8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4" name="Google Shape;138;p3">
              <a:extLst>
                <a:ext uri="{FF2B5EF4-FFF2-40B4-BE49-F238E27FC236}">
                  <a16:creationId xmlns:a16="http://schemas.microsoft.com/office/drawing/2014/main" id="{5D66BD58-4BE5-4935-BF2C-EDC1609FD8BD}"/>
                </a:ext>
              </a:extLst>
            </p:cNvPr>
            <p:cNvGrpSpPr/>
            <p:nvPr/>
          </p:nvGrpSpPr>
          <p:grpSpPr>
            <a:xfrm>
              <a:off x="346827" y="3411153"/>
              <a:ext cx="376916" cy="455685"/>
              <a:chOff x="1010452" y="1144365"/>
              <a:chExt cx="376916" cy="455685"/>
            </a:xfrm>
          </p:grpSpPr>
          <p:sp>
            <p:nvSpPr>
              <p:cNvPr id="69" name="Google Shape;139;p3">
                <a:extLst>
                  <a:ext uri="{FF2B5EF4-FFF2-40B4-BE49-F238E27FC236}">
                    <a16:creationId xmlns:a16="http://schemas.microsoft.com/office/drawing/2014/main" id="{8C9BC79A-1AA0-4E0B-A67B-8A9CA8102C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40;p3">
                <a:extLst>
                  <a:ext uri="{FF2B5EF4-FFF2-40B4-BE49-F238E27FC236}">
                    <a16:creationId xmlns:a16="http://schemas.microsoft.com/office/drawing/2014/main" id="{75BFC764-F28D-40CD-A337-0DCD40399465}"/>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5" name="Google Shape;141;p3">
              <a:extLst>
                <a:ext uri="{FF2B5EF4-FFF2-40B4-BE49-F238E27FC236}">
                  <a16:creationId xmlns:a16="http://schemas.microsoft.com/office/drawing/2014/main" id="{B47530CC-894E-4F4E-A9E1-811A9F54E060}"/>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6" name="Google Shape;142;p3">
              <a:extLst>
                <a:ext uri="{FF2B5EF4-FFF2-40B4-BE49-F238E27FC236}">
                  <a16:creationId xmlns:a16="http://schemas.microsoft.com/office/drawing/2014/main" id="{BFFDEA78-7890-4D70-AE9F-F38D5F43582C}"/>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7" name="Google Shape;143;p3">
              <a:extLst>
                <a:ext uri="{FF2B5EF4-FFF2-40B4-BE49-F238E27FC236}">
                  <a16:creationId xmlns:a16="http://schemas.microsoft.com/office/drawing/2014/main" id="{594D8DC3-1DC1-4C04-8D8B-12D29A61F2A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144;p3">
              <a:extLst>
                <a:ext uri="{FF2B5EF4-FFF2-40B4-BE49-F238E27FC236}">
                  <a16:creationId xmlns:a16="http://schemas.microsoft.com/office/drawing/2014/main" id="{81F1ED35-B550-4F73-8A0D-BB1EA8636792}"/>
                </a:ext>
              </a:extLst>
            </p:cNvPr>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9" name="Google Shape;145;p3">
              <a:extLst>
                <a:ext uri="{FF2B5EF4-FFF2-40B4-BE49-F238E27FC236}">
                  <a16:creationId xmlns:a16="http://schemas.microsoft.com/office/drawing/2014/main" id="{FCA7A200-8695-4433-80AB-6AD5C9BC8FB1}"/>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0" name="Google Shape;146;p3">
              <a:extLst>
                <a:ext uri="{FF2B5EF4-FFF2-40B4-BE49-F238E27FC236}">
                  <a16:creationId xmlns:a16="http://schemas.microsoft.com/office/drawing/2014/main" id="{C35532D8-0C59-45DE-AEA2-EDF349D00105}"/>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1" name="Google Shape;147;p3">
              <a:extLst>
                <a:ext uri="{FF2B5EF4-FFF2-40B4-BE49-F238E27FC236}">
                  <a16:creationId xmlns:a16="http://schemas.microsoft.com/office/drawing/2014/main" id="{85AAC109-4491-463F-B14F-6FEBB7D58F80}"/>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148;p3">
              <a:extLst>
                <a:ext uri="{FF2B5EF4-FFF2-40B4-BE49-F238E27FC236}">
                  <a16:creationId xmlns:a16="http://schemas.microsoft.com/office/drawing/2014/main" id="{E58DA6A9-C278-4BB1-B2CB-D5E0026C1509}"/>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3" name="Google Shape;149;p3">
              <a:extLst>
                <a:ext uri="{FF2B5EF4-FFF2-40B4-BE49-F238E27FC236}">
                  <a16:creationId xmlns:a16="http://schemas.microsoft.com/office/drawing/2014/main" id="{789450D2-6F31-4A2B-B6F9-41770B7F2109}"/>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4" name="Google Shape;150;p3">
              <a:extLst>
                <a:ext uri="{FF2B5EF4-FFF2-40B4-BE49-F238E27FC236}">
                  <a16:creationId xmlns:a16="http://schemas.microsoft.com/office/drawing/2014/main" id="{5573F5F2-17BD-48C0-9F23-F83B1A5A8105}"/>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151;p3">
              <a:extLst>
                <a:ext uri="{FF2B5EF4-FFF2-40B4-BE49-F238E27FC236}">
                  <a16:creationId xmlns:a16="http://schemas.microsoft.com/office/drawing/2014/main" id="{1669DDF8-3A03-4864-9401-6964B3660B6E}"/>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6" name="Google Shape;152;p3">
              <a:extLst>
                <a:ext uri="{FF2B5EF4-FFF2-40B4-BE49-F238E27FC236}">
                  <a16:creationId xmlns:a16="http://schemas.microsoft.com/office/drawing/2014/main" id="{FD5CC3CC-71F7-4EA4-9714-7E4B1A822154}"/>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7" name="Google Shape;153;p3">
              <a:extLst>
                <a:ext uri="{FF2B5EF4-FFF2-40B4-BE49-F238E27FC236}">
                  <a16:creationId xmlns:a16="http://schemas.microsoft.com/office/drawing/2014/main" id="{66AD0467-5823-4999-AD6B-89A8E5203963}"/>
                </a:ext>
              </a:extLst>
            </p:cNvPr>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8" name="Google Shape;154;p3">
              <a:extLst>
                <a:ext uri="{FF2B5EF4-FFF2-40B4-BE49-F238E27FC236}">
                  <a16:creationId xmlns:a16="http://schemas.microsoft.com/office/drawing/2014/main" id="{273E409A-ECD6-470B-8EF7-98B6344C2682}"/>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155;p3">
              <a:extLst>
                <a:ext uri="{FF2B5EF4-FFF2-40B4-BE49-F238E27FC236}">
                  <a16:creationId xmlns:a16="http://schemas.microsoft.com/office/drawing/2014/main" id="{E9F45DAE-D07F-4A54-A8CA-371949E134EF}"/>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156;p3">
              <a:extLst>
                <a:ext uri="{FF2B5EF4-FFF2-40B4-BE49-F238E27FC236}">
                  <a16:creationId xmlns:a16="http://schemas.microsoft.com/office/drawing/2014/main" id="{658AC260-88AF-48F4-A331-C8C9FB4AF599}"/>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157;p3">
              <a:extLst>
                <a:ext uri="{FF2B5EF4-FFF2-40B4-BE49-F238E27FC236}">
                  <a16:creationId xmlns:a16="http://schemas.microsoft.com/office/drawing/2014/main" id="{FD01B15F-3134-4B86-81F7-196D34FD1337}"/>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2" name="Google Shape;158;p3">
              <a:extLst>
                <a:ext uri="{FF2B5EF4-FFF2-40B4-BE49-F238E27FC236}">
                  <a16:creationId xmlns:a16="http://schemas.microsoft.com/office/drawing/2014/main" id="{ECE62D4D-DAD1-4BD5-95D7-E4F2C4AB4E20}"/>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3" name="Google Shape;159;p3">
              <a:extLst>
                <a:ext uri="{FF2B5EF4-FFF2-40B4-BE49-F238E27FC236}">
                  <a16:creationId xmlns:a16="http://schemas.microsoft.com/office/drawing/2014/main" id="{E1411E4E-DD68-441C-BA24-04EC531F7CB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4" name="Google Shape;160;p3">
              <a:extLst>
                <a:ext uri="{FF2B5EF4-FFF2-40B4-BE49-F238E27FC236}">
                  <a16:creationId xmlns:a16="http://schemas.microsoft.com/office/drawing/2014/main" id="{4FAAA02B-145E-42EF-9989-D3B3298B2D2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161;p3">
              <a:extLst>
                <a:ext uri="{FF2B5EF4-FFF2-40B4-BE49-F238E27FC236}">
                  <a16:creationId xmlns:a16="http://schemas.microsoft.com/office/drawing/2014/main" id="{A1BC7C48-F5BC-429D-A0C2-2F698A1C754A}"/>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6" name="Google Shape;162;p3">
              <a:extLst>
                <a:ext uri="{FF2B5EF4-FFF2-40B4-BE49-F238E27FC236}">
                  <a16:creationId xmlns:a16="http://schemas.microsoft.com/office/drawing/2014/main" id="{061BBCF4-A94F-464F-9254-80F333F37689}"/>
                </a:ext>
              </a:extLst>
            </p:cNvPr>
            <p:cNvGrpSpPr/>
            <p:nvPr/>
          </p:nvGrpSpPr>
          <p:grpSpPr>
            <a:xfrm>
              <a:off x="6457245" y="4530131"/>
              <a:ext cx="216066" cy="276377"/>
              <a:chOff x="6422295" y="3351500"/>
              <a:chExt cx="252856" cy="323399"/>
            </a:xfrm>
          </p:grpSpPr>
          <p:sp>
            <p:nvSpPr>
              <p:cNvPr id="67" name="Google Shape;163;p3">
                <a:extLst>
                  <a:ext uri="{FF2B5EF4-FFF2-40B4-BE49-F238E27FC236}">
                    <a16:creationId xmlns:a16="http://schemas.microsoft.com/office/drawing/2014/main" id="{A5D8B871-971A-497E-88EA-BD3C7E11BB9B}"/>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64;p3">
                <a:extLst>
                  <a:ext uri="{FF2B5EF4-FFF2-40B4-BE49-F238E27FC236}">
                    <a16:creationId xmlns:a16="http://schemas.microsoft.com/office/drawing/2014/main" id="{EF015BEC-6C1B-40AC-A84D-118AD8944F9F}"/>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7" name="Google Shape;165;p3">
              <a:extLst>
                <a:ext uri="{FF2B5EF4-FFF2-40B4-BE49-F238E27FC236}">
                  <a16:creationId xmlns:a16="http://schemas.microsoft.com/office/drawing/2014/main" id="{A74C9D07-C230-4862-BDAB-5DE3DD971641}"/>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166;p3">
              <a:extLst>
                <a:ext uri="{FF2B5EF4-FFF2-40B4-BE49-F238E27FC236}">
                  <a16:creationId xmlns:a16="http://schemas.microsoft.com/office/drawing/2014/main" id="{CFF947DF-86EC-4D06-8402-0D28FAA07E2E}"/>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9" name="Google Shape;167;p3">
              <a:extLst>
                <a:ext uri="{FF2B5EF4-FFF2-40B4-BE49-F238E27FC236}">
                  <a16:creationId xmlns:a16="http://schemas.microsoft.com/office/drawing/2014/main" id="{296C5B09-63AC-4349-A8AD-5FC47298B7BF}"/>
                </a:ext>
              </a:extLst>
            </p:cNvPr>
            <p:cNvGrpSpPr/>
            <p:nvPr/>
          </p:nvGrpSpPr>
          <p:grpSpPr>
            <a:xfrm>
              <a:off x="1184427" y="4630083"/>
              <a:ext cx="229693" cy="293080"/>
              <a:chOff x="6793660" y="3322411"/>
              <a:chExt cx="268804" cy="342944"/>
            </a:xfrm>
          </p:grpSpPr>
          <p:sp>
            <p:nvSpPr>
              <p:cNvPr id="64" name="Google Shape;168;p3">
                <a:extLst>
                  <a:ext uri="{FF2B5EF4-FFF2-40B4-BE49-F238E27FC236}">
                    <a16:creationId xmlns:a16="http://schemas.microsoft.com/office/drawing/2014/main" id="{D43D496B-4A9F-4C55-9824-8149A5C3513C}"/>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5" name="Google Shape;169;p3">
                <a:extLst>
                  <a:ext uri="{FF2B5EF4-FFF2-40B4-BE49-F238E27FC236}">
                    <a16:creationId xmlns:a16="http://schemas.microsoft.com/office/drawing/2014/main" id="{66796A3A-7456-4310-BB79-D5EFA11CDF29}"/>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70;p3">
                <a:extLst>
                  <a:ext uri="{FF2B5EF4-FFF2-40B4-BE49-F238E27FC236}">
                    <a16:creationId xmlns:a16="http://schemas.microsoft.com/office/drawing/2014/main" id="{5AE20EA3-139D-4E96-87EA-6ABD338A141A}"/>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0" name="Google Shape;171;p3">
              <a:extLst>
                <a:ext uri="{FF2B5EF4-FFF2-40B4-BE49-F238E27FC236}">
                  <a16:creationId xmlns:a16="http://schemas.microsoft.com/office/drawing/2014/main" id="{64EE9073-F1CC-4483-89C9-142F060D1563}"/>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1" name="Google Shape;172;p3">
              <a:extLst>
                <a:ext uri="{FF2B5EF4-FFF2-40B4-BE49-F238E27FC236}">
                  <a16:creationId xmlns:a16="http://schemas.microsoft.com/office/drawing/2014/main" id="{CB7DB896-33B3-41DC-BB01-F2D7CB78EADD}"/>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2" name="Google Shape;173;p3">
              <a:extLst>
                <a:ext uri="{FF2B5EF4-FFF2-40B4-BE49-F238E27FC236}">
                  <a16:creationId xmlns:a16="http://schemas.microsoft.com/office/drawing/2014/main" id="{F428F3A0-7407-4A41-8EC0-E729B29E0AB0}"/>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3" name="Google Shape;174;p3">
              <a:extLst>
                <a:ext uri="{FF2B5EF4-FFF2-40B4-BE49-F238E27FC236}">
                  <a16:creationId xmlns:a16="http://schemas.microsoft.com/office/drawing/2014/main" id="{4F767371-F835-49CF-A9BA-C3C144C2E73A}"/>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1480811344"/>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reaker (B)">
    <p:bg>
      <p:bgPr>
        <a:solidFill>
          <a:srgbClr val="E6E6E6"/>
        </a:solidFill>
        <a:effectLst/>
      </p:bgPr>
    </p:bg>
    <p:spTree>
      <p:nvGrpSpPr>
        <p:cNvPr id="1" name=""/>
        <p:cNvGrpSpPr/>
        <p:nvPr/>
      </p:nvGrpSpPr>
      <p:grpSpPr>
        <a:xfrm>
          <a:off x="0" y="0"/>
          <a:ext cx="0" cy="0"/>
          <a:chOff x="0" y="0"/>
          <a:chExt cx="0" cy="0"/>
        </a:xfrm>
      </p:grpSpPr>
      <p:graphicFrame>
        <p:nvGraphicFramePr>
          <p:cNvPr id="74" name="Object 73" hidden="1">
            <a:extLst>
              <a:ext uri="{FF2B5EF4-FFF2-40B4-BE49-F238E27FC236}">
                <a16:creationId xmlns:a16="http://schemas.microsoft.com/office/drawing/2014/main" id="{84782DE8-9767-4702-8C7F-EAE3A0FA6E3B}"/>
              </a:ext>
            </a:extLst>
          </p:cNvPr>
          <p:cNvGraphicFramePr>
            <a:graphicFrameLocks noChangeAspect="1"/>
          </p:cNvGraphicFramePr>
          <p:nvPr userDrawn="1">
            <p:custDataLst>
              <p:tags r:id="rId1"/>
            </p:custDataLst>
            <p:extLst>
              <p:ext uri="{D42A27DB-BD31-4B8C-83A1-F6EECF244321}">
                <p14:modId xmlns:p14="http://schemas.microsoft.com/office/powerpoint/2010/main" val="4054600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74" name="Object 73" hidden="1">
                        <a:extLst>
                          <a:ext uri="{FF2B5EF4-FFF2-40B4-BE49-F238E27FC236}">
                            <a16:creationId xmlns:a16="http://schemas.microsoft.com/office/drawing/2014/main" id="{84782DE8-9767-4702-8C7F-EAE3A0FA6E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4DA3B0F-03CD-4108-8860-23727812948A}"/>
              </a:ext>
            </a:extLst>
          </p:cNvPr>
          <p:cNvPicPr>
            <a:picLocks noChangeAspect="1"/>
          </p:cNvPicPr>
          <p:nvPr userDrawn="1"/>
        </p:nvPicPr>
        <p:blipFill>
          <a:blip r:embed="rId5"/>
          <a:stretch>
            <a:fillRect/>
          </a:stretch>
        </p:blipFill>
        <p:spPr>
          <a:xfrm>
            <a:off x="-154675" y="-77484"/>
            <a:ext cx="12501349" cy="7162403"/>
          </a:xfrm>
          <a:prstGeom prst="rect">
            <a:avLst/>
          </a:prstGeom>
        </p:spPr>
      </p:pic>
      <p:sp>
        <p:nvSpPr>
          <p:cNvPr id="2" name="Title 1"/>
          <p:cNvSpPr>
            <a:spLocks noGrp="1"/>
          </p:cNvSpPr>
          <p:nvPr>
            <p:ph type="ctrTitle" hasCustomPrompt="1"/>
          </p:nvPr>
        </p:nvSpPr>
        <p:spPr bwMode="white">
          <a:xfrm>
            <a:off x="1609725" y="1122363"/>
            <a:ext cx="9010650" cy="1984631"/>
          </a:xfrm>
        </p:spPr>
        <p:txBody>
          <a:bodyPr vert="horz" anchor="ctr"/>
          <a:lstStyle>
            <a:lvl1pPr algn="ctr" rtl="0">
              <a:defRPr sz="6000">
                <a:solidFill>
                  <a:schemeClr val="tx1"/>
                </a:solidFill>
              </a:defRPr>
            </a:lvl1pPr>
          </a:lstStyle>
          <a:p>
            <a:r>
              <a:rPr lang="da-DK" noProof="0"/>
              <a:t>Click to add </a:t>
            </a:r>
            <a:r>
              <a:rPr lang="da-DK"/>
              <a:t>Breaker text</a:t>
            </a:r>
          </a:p>
        </p:txBody>
      </p:sp>
      <p:sp>
        <p:nvSpPr>
          <p:cNvPr id="75" name="Rectangle 74">
            <a:extLst>
              <a:ext uri="{FF2B5EF4-FFF2-40B4-BE49-F238E27FC236}">
                <a16:creationId xmlns:a16="http://schemas.microsoft.com/office/drawing/2014/main" id="{D3B8EA68-780D-408D-A1B0-D4E553F60DC6}"/>
              </a:ext>
            </a:extLst>
          </p:cNvPr>
          <p:cNvSpPr/>
          <p:nvPr userDrawn="1"/>
        </p:nvSpPr>
        <p:spPr>
          <a:xfrm>
            <a:off x="5991225" y="6496050"/>
            <a:ext cx="295275" cy="21907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Tree>
    <p:extLst>
      <p:ext uri="{BB962C8B-B14F-4D97-AF65-F5344CB8AC3E}">
        <p14:creationId xmlns:p14="http://schemas.microsoft.com/office/powerpoint/2010/main" val="4004401256"/>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reaker (C)">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74CC8F9-A212-4669-B5A2-90527C0FB5EF}"/>
              </a:ext>
            </a:extLst>
          </p:cNvPr>
          <p:cNvGraphicFramePr>
            <a:graphicFrameLocks noChangeAspect="1"/>
          </p:cNvGraphicFramePr>
          <p:nvPr userDrawn="1">
            <p:custDataLst>
              <p:tags r:id="rId1"/>
            </p:custDataLst>
            <p:extLst>
              <p:ext uri="{D42A27DB-BD31-4B8C-83A1-F6EECF244321}">
                <p14:modId xmlns:p14="http://schemas.microsoft.com/office/powerpoint/2010/main" val="855257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974CC8F9-A212-4669-B5A2-90527C0FB5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a:xfrm>
            <a:off x="1350000" y="1122363"/>
            <a:ext cx="8509963" cy="1984631"/>
          </a:xfrm>
        </p:spPr>
        <p:txBody>
          <a:bodyPr vert="horz" anchor="b"/>
          <a:lstStyle>
            <a:lvl1pPr algn="l" rtl="0">
              <a:defRPr sz="6000">
                <a:solidFill>
                  <a:schemeClr val="accent2"/>
                </a:solidFill>
              </a:defRPr>
            </a:lvl1pPr>
          </a:lstStyle>
          <a:p>
            <a:r>
              <a:rPr lang="da-DK" noProof="0"/>
              <a:t>Click to add </a:t>
            </a:r>
            <a:r>
              <a:rPr lang="da-DK"/>
              <a:t>Breaker text</a:t>
            </a:r>
          </a:p>
        </p:txBody>
      </p:sp>
      <p:sp>
        <p:nvSpPr>
          <p:cNvPr id="3" name="Subtitle 2"/>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accent2"/>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p:txBody>
          <a:bodyPr/>
          <a:lstStyle>
            <a:lvl1pPr rtl="0">
              <a:defRPr>
                <a:solidFill>
                  <a:schemeClr val="accent2"/>
                </a:solidFill>
              </a:defRPr>
            </a:lvl1pPr>
          </a:lstStyle>
          <a:p>
            <a:fld id="{E373EE1C-D19B-4EA0-9A15-DED1DEE449B9}" type="datetime1">
              <a:rPr lang="da-DK" smtClean="0"/>
              <a:pPr/>
              <a:t>18.06.2024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p:txBody>
          <a:bodyPr/>
          <a:lstStyle>
            <a:lvl1pPr rtl="0">
              <a:defRPr>
                <a:solidFill>
                  <a:schemeClr val="accent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0224D57B-23DE-43CD-A5E3-B1FD72D6C8DA}"/>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70903124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reaker imag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E0DF49-C183-4D5C-9A2E-7134386478D1}"/>
              </a:ext>
            </a:extLst>
          </p:cNvPr>
          <p:cNvGraphicFramePr>
            <a:graphicFrameLocks noChangeAspect="1"/>
          </p:cNvGraphicFramePr>
          <p:nvPr userDrawn="1">
            <p:custDataLst>
              <p:tags r:id="rId1"/>
            </p:custDataLst>
            <p:extLst>
              <p:ext uri="{D42A27DB-BD31-4B8C-83A1-F6EECF244321}">
                <p14:modId xmlns:p14="http://schemas.microsoft.com/office/powerpoint/2010/main" val="536403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3E0DF49-C183-4D5C-9A2E-7134386478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Date Placeholder 6" hidden="1">
            <a:extLst>
              <a:ext uri="{FF2B5EF4-FFF2-40B4-BE49-F238E27FC236}">
                <a16:creationId xmlns:a16="http://schemas.microsoft.com/office/drawing/2014/main" id="{7C5422F3-5F2C-463F-A5A3-46F0157D8240}"/>
              </a:ext>
            </a:extLst>
          </p:cNvPr>
          <p:cNvSpPr>
            <a:spLocks noGrp="1"/>
          </p:cNvSpPr>
          <p:nvPr>
            <p:ph type="dt" sz="half" idx="15"/>
          </p:nvPr>
        </p:nvSpPr>
        <p:spPr>
          <a:xfrm>
            <a:off x="0" y="6858000"/>
            <a:ext cx="0" cy="0"/>
          </a:xfrm>
        </p:spPr>
        <p:txBody>
          <a:bodyPr/>
          <a:lstStyle>
            <a:lvl1pPr rtl="0">
              <a:defRPr sz="100">
                <a:noFill/>
              </a:defRPr>
            </a:lvl1pPr>
          </a:lstStyle>
          <a:p>
            <a:fld id="{1466C188-1D45-4F08-8DB4-23F6002C2B91}" type="datetime1">
              <a:rPr lang="da-DK" smtClean="0"/>
              <a:pPr/>
              <a:t>18.06.2024</a:t>
            </a:fld>
            <a:endParaRPr lang="da-DK"/>
          </a:p>
        </p:txBody>
      </p:sp>
      <p:sp>
        <p:nvSpPr>
          <p:cNvPr id="12" name="Slide Number Placeholder 10" hidden="1">
            <a:extLst>
              <a:ext uri="{FF2B5EF4-FFF2-40B4-BE49-F238E27FC236}">
                <a16:creationId xmlns:a16="http://schemas.microsoft.com/office/drawing/2014/main" id="{98C6F70D-EDED-4332-A39E-FEB70236951D}"/>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Footer Placeholder 8" hidden="1">
            <a:extLst>
              <a:ext uri="{FF2B5EF4-FFF2-40B4-BE49-F238E27FC236}">
                <a16:creationId xmlns:a16="http://schemas.microsoft.com/office/drawing/2014/main" id="{967103C1-9540-4364-BCE9-15A87F07812F}"/>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Title 1">
            <a:extLst>
              <a:ext uri="{FF2B5EF4-FFF2-40B4-BE49-F238E27FC236}">
                <a16:creationId xmlns:a16="http://schemas.microsoft.com/office/drawing/2014/main" id="{9937409C-206B-454B-8F34-A6BF4D2A9B2A}"/>
              </a:ext>
            </a:extLst>
          </p:cNvPr>
          <p:cNvSpPr>
            <a:spLocks noGrp="1"/>
          </p:cNvSpPr>
          <p:nvPr>
            <p:ph type="ctrTitle" hasCustomPrompt="1"/>
          </p:nvPr>
        </p:nvSpPr>
        <p:spPr>
          <a:xfrm>
            <a:off x="1350000" y="1122363"/>
            <a:ext cx="8509963" cy="1984631"/>
          </a:xfrm>
        </p:spPr>
        <p:txBody>
          <a:bodyPr vert="horz" anchor="b"/>
          <a:lstStyle>
            <a:lvl1pPr algn="l" rtl="0">
              <a:defRPr sz="6000">
                <a:solidFill>
                  <a:schemeClr val="bg1"/>
                </a:solidFill>
              </a:defRPr>
            </a:lvl1pPr>
          </a:lstStyle>
          <a:p>
            <a:r>
              <a:rPr lang="da-DK" noProof="0"/>
              <a:t>Click to add </a:t>
            </a:r>
            <a:r>
              <a:rPr lang="da-DK"/>
              <a:t>Breaker text</a:t>
            </a:r>
          </a:p>
        </p:txBody>
      </p:sp>
      <p:sp>
        <p:nvSpPr>
          <p:cNvPr id="16" name="Subtitle 2">
            <a:extLst>
              <a:ext uri="{FF2B5EF4-FFF2-40B4-BE49-F238E27FC236}">
                <a16:creationId xmlns:a16="http://schemas.microsoft.com/office/drawing/2014/main" id="{AAC92615-713B-4965-8112-B0AF203E307A}"/>
              </a:ext>
            </a:extLst>
          </p:cNvPr>
          <p:cNvSpPr>
            <a:spLocks noGrp="1"/>
          </p:cNvSpPr>
          <p:nvPr>
            <p:ph type="subTitle" idx="1" hasCustomPrompt="1"/>
          </p:nvPr>
        </p:nvSpPr>
        <p:spPr>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bg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grpSp>
        <p:nvGrpSpPr>
          <p:cNvPr id="9" name="Google Shape;22;p2">
            <a:extLst>
              <a:ext uri="{FF2B5EF4-FFF2-40B4-BE49-F238E27FC236}">
                <a16:creationId xmlns:a16="http://schemas.microsoft.com/office/drawing/2014/main" id="{CF860034-7B08-4F3D-B762-9A31C79575E9}"/>
              </a:ext>
            </a:extLst>
          </p:cNvPr>
          <p:cNvGrpSpPr/>
          <p:nvPr userDrawn="1"/>
        </p:nvGrpSpPr>
        <p:grpSpPr>
          <a:xfrm>
            <a:off x="81519" y="-84327"/>
            <a:ext cx="12028962" cy="7026653"/>
            <a:chOff x="-85500" y="-168653"/>
            <a:chExt cx="9290344" cy="5426904"/>
          </a:xfrm>
        </p:grpSpPr>
        <p:grpSp>
          <p:nvGrpSpPr>
            <p:cNvPr id="14" name="Google Shape;23;p2">
              <a:extLst>
                <a:ext uri="{FF2B5EF4-FFF2-40B4-BE49-F238E27FC236}">
                  <a16:creationId xmlns:a16="http://schemas.microsoft.com/office/drawing/2014/main" id="{374DAF26-CC1A-4B23-B786-9BEE004A4999}"/>
                </a:ext>
              </a:extLst>
            </p:cNvPr>
            <p:cNvGrpSpPr/>
            <p:nvPr/>
          </p:nvGrpSpPr>
          <p:grpSpPr>
            <a:xfrm>
              <a:off x="3870624" y="271731"/>
              <a:ext cx="531017" cy="704779"/>
              <a:chOff x="3870624" y="271731"/>
              <a:chExt cx="531017" cy="704779"/>
            </a:xfrm>
          </p:grpSpPr>
          <p:sp>
            <p:nvSpPr>
              <p:cNvPr id="100" name="Google Shape;24;p2">
                <a:extLst>
                  <a:ext uri="{FF2B5EF4-FFF2-40B4-BE49-F238E27FC236}">
                    <a16:creationId xmlns:a16="http://schemas.microsoft.com/office/drawing/2014/main" id="{5CAA66CA-0C74-4E12-A951-E58F094E3B5A}"/>
                  </a:ext>
                </a:extLst>
              </p:cNvPr>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101" name="Google Shape;25;p2">
                <a:extLst>
                  <a:ext uri="{FF2B5EF4-FFF2-40B4-BE49-F238E27FC236}">
                    <a16:creationId xmlns:a16="http://schemas.microsoft.com/office/drawing/2014/main" id="{4F9740FA-1D78-4B0B-8ED1-34B3D3955579}"/>
                  </a:ext>
                </a:extLst>
              </p:cNvPr>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17" name="Google Shape;26;p2">
              <a:extLst>
                <a:ext uri="{FF2B5EF4-FFF2-40B4-BE49-F238E27FC236}">
                  <a16:creationId xmlns:a16="http://schemas.microsoft.com/office/drawing/2014/main" id="{880F6B94-3351-4359-AA78-95E4BA51ABB9}"/>
                </a:ext>
              </a:extLst>
            </p:cNvPr>
            <p:cNvGrpSpPr/>
            <p:nvPr/>
          </p:nvGrpSpPr>
          <p:grpSpPr>
            <a:xfrm>
              <a:off x="-85500" y="4299338"/>
              <a:ext cx="612915" cy="585559"/>
              <a:chOff x="8158724" y="4646275"/>
              <a:chExt cx="612915" cy="585559"/>
            </a:xfrm>
          </p:grpSpPr>
          <p:sp>
            <p:nvSpPr>
              <p:cNvPr id="98" name="Google Shape;27;p2">
                <a:extLst>
                  <a:ext uri="{FF2B5EF4-FFF2-40B4-BE49-F238E27FC236}">
                    <a16:creationId xmlns:a16="http://schemas.microsoft.com/office/drawing/2014/main" id="{079699AB-E13E-4643-A888-2FB682F50DDC}"/>
                  </a:ext>
                </a:extLst>
              </p:cNvPr>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9" name="Google Shape;28;p2">
                <a:extLst>
                  <a:ext uri="{FF2B5EF4-FFF2-40B4-BE49-F238E27FC236}">
                    <a16:creationId xmlns:a16="http://schemas.microsoft.com/office/drawing/2014/main" id="{2E521742-9B6F-4627-8EC5-60F64ACFAF44}"/>
                  </a:ext>
                </a:extLst>
              </p:cNvPr>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18" name="Google Shape;29;p2">
              <a:extLst>
                <a:ext uri="{FF2B5EF4-FFF2-40B4-BE49-F238E27FC236}">
                  <a16:creationId xmlns:a16="http://schemas.microsoft.com/office/drawing/2014/main" id="{9560D005-42F1-4338-B0A7-019A505317B4}"/>
                </a:ext>
              </a:extLst>
            </p:cNvPr>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19" name="Google Shape;30;p2">
              <a:extLst>
                <a:ext uri="{FF2B5EF4-FFF2-40B4-BE49-F238E27FC236}">
                  <a16:creationId xmlns:a16="http://schemas.microsoft.com/office/drawing/2014/main" id="{E5CD0861-C851-415E-9618-0358C8F35B16}"/>
                </a:ext>
              </a:extLst>
            </p:cNvPr>
            <p:cNvGrpSpPr/>
            <p:nvPr/>
          </p:nvGrpSpPr>
          <p:grpSpPr>
            <a:xfrm>
              <a:off x="968652" y="3696885"/>
              <a:ext cx="565312" cy="602473"/>
              <a:chOff x="813652" y="3801560"/>
              <a:chExt cx="565312" cy="602473"/>
            </a:xfrm>
          </p:grpSpPr>
          <p:sp>
            <p:nvSpPr>
              <p:cNvPr id="96" name="Google Shape;31;p2">
                <a:extLst>
                  <a:ext uri="{FF2B5EF4-FFF2-40B4-BE49-F238E27FC236}">
                    <a16:creationId xmlns:a16="http://schemas.microsoft.com/office/drawing/2014/main" id="{0E52EBA3-E209-4845-A921-54D168D9F53B}"/>
                  </a:ext>
                </a:extLst>
              </p:cNvPr>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7" name="Google Shape;32;p2">
                <a:extLst>
                  <a:ext uri="{FF2B5EF4-FFF2-40B4-BE49-F238E27FC236}">
                    <a16:creationId xmlns:a16="http://schemas.microsoft.com/office/drawing/2014/main" id="{83C02F3D-0741-41F5-9477-B7E0E381D908}"/>
                  </a:ext>
                </a:extLst>
              </p:cNvPr>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0" name="Google Shape;33;p2">
              <a:extLst>
                <a:ext uri="{FF2B5EF4-FFF2-40B4-BE49-F238E27FC236}">
                  <a16:creationId xmlns:a16="http://schemas.microsoft.com/office/drawing/2014/main" id="{F1985F7F-0CD7-4E5B-B177-05BFF6116C13}"/>
                </a:ext>
              </a:extLst>
            </p:cNvPr>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1" name="Google Shape;34;p2">
              <a:extLst>
                <a:ext uri="{FF2B5EF4-FFF2-40B4-BE49-F238E27FC236}">
                  <a16:creationId xmlns:a16="http://schemas.microsoft.com/office/drawing/2014/main" id="{72897235-3719-4DD4-823D-8C397B5C0EAE}"/>
                </a:ext>
              </a:extLst>
            </p:cNvPr>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2" name="Google Shape;35;p2">
              <a:extLst>
                <a:ext uri="{FF2B5EF4-FFF2-40B4-BE49-F238E27FC236}">
                  <a16:creationId xmlns:a16="http://schemas.microsoft.com/office/drawing/2014/main" id="{5A3FACA7-85C1-4399-A3E0-CB15AC77FC10}"/>
                </a:ext>
              </a:extLst>
            </p:cNvPr>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3" name="Google Shape;36;p2">
              <a:extLst>
                <a:ext uri="{FF2B5EF4-FFF2-40B4-BE49-F238E27FC236}">
                  <a16:creationId xmlns:a16="http://schemas.microsoft.com/office/drawing/2014/main" id="{642AD79A-DD76-4AD3-81C6-4ACA9BE0101A}"/>
                </a:ext>
              </a:extLst>
            </p:cNvPr>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4" name="Google Shape;37;p2">
              <a:extLst>
                <a:ext uri="{FF2B5EF4-FFF2-40B4-BE49-F238E27FC236}">
                  <a16:creationId xmlns:a16="http://schemas.microsoft.com/office/drawing/2014/main" id="{81ECFDDF-9A1E-4C71-9C9D-5E09A2D9C4E2}"/>
                </a:ext>
              </a:extLst>
            </p:cNvPr>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5" name="Google Shape;38;p2">
              <a:extLst>
                <a:ext uri="{FF2B5EF4-FFF2-40B4-BE49-F238E27FC236}">
                  <a16:creationId xmlns:a16="http://schemas.microsoft.com/office/drawing/2014/main" id="{A307D40B-7242-44D4-B591-17FD3BF09EB6}"/>
                </a:ext>
              </a:extLst>
            </p:cNvPr>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26" name="Google Shape;39;p2">
              <a:extLst>
                <a:ext uri="{FF2B5EF4-FFF2-40B4-BE49-F238E27FC236}">
                  <a16:creationId xmlns:a16="http://schemas.microsoft.com/office/drawing/2014/main" id="{5604326C-FEC7-4B4A-B74C-3C1729D48495}"/>
                </a:ext>
              </a:extLst>
            </p:cNvPr>
            <p:cNvGrpSpPr/>
            <p:nvPr/>
          </p:nvGrpSpPr>
          <p:grpSpPr>
            <a:xfrm>
              <a:off x="5462677" y="4575203"/>
              <a:ext cx="497752" cy="491681"/>
              <a:chOff x="7559440" y="3972390"/>
              <a:chExt cx="497752" cy="491681"/>
            </a:xfrm>
          </p:grpSpPr>
          <p:sp>
            <p:nvSpPr>
              <p:cNvPr id="94" name="Google Shape;40;p2">
                <a:extLst>
                  <a:ext uri="{FF2B5EF4-FFF2-40B4-BE49-F238E27FC236}">
                    <a16:creationId xmlns:a16="http://schemas.microsoft.com/office/drawing/2014/main" id="{E60B4D83-EADD-40A5-8739-074D34190748}"/>
                  </a:ext>
                </a:extLst>
              </p:cNvPr>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5" name="Google Shape;41;p2">
                <a:extLst>
                  <a:ext uri="{FF2B5EF4-FFF2-40B4-BE49-F238E27FC236}">
                    <a16:creationId xmlns:a16="http://schemas.microsoft.com/office/drawing/2014/main" id="{3FF74D61-8F2C-415F-870A-3E26DFE35B47}"/>
                  </a:ext>
                </a:extLst>
              </p:cNvPr>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27" name="Google Shape;42;p2">
              <a:extLst>
                <a:ext uri="{FF2B5EF4-FFF2-40B4-BE49-F238E27FC236}">
                  <a16:creationId xmlns:a16="http://schemas.microsoft.com/office/drawing/2014/main" id="{7B3E780A-FE52-4930-9014-FFEF28ABA4B9}"/>
                </a:ext>
              </a:extLst>
            </p:cNvPr>
            <p:cNvGrpSpPr/>
            <p:nvPr/>
          </p:nvGrpSpPr>
          <p:grpSpPr>
            <a:xfrm>
              <a:off x="510215" y="271717"/>
              <a:ext cx="557022" cy="619823"/>
              <a:chOff x="510215" y="271717"/>
              <a:chExt cx="557022" cy="619823"/>
            </a:xfrm>
          </p:grpSpPr>
          <p:sp>
            <p:nvSpPr>
              <p:cNvPr id="92" name="Google Shape;43;p2">
                <a:extLst>
                  <a:ext uri="{FF2B5EF4-FFF2-40B4-BE49-F238E27FC236}">
                    <a16:creationId xmlns:a16="http://schemas.microsoft.com/office/drawing/2014/main" id="{DB21A7C0-E34D-4908-8E9B-C1BA461C3D8C}"/>
                  </a:ext>
                </a:extLst>
              </p:cNvPr>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93" name="Google Shape;44;p2">
                <a:extLst>
                  <a:ext uri="{FF2B5EF4-FFF2-40B4-BE49-F238E27FC236}">
                    <a16:creationId xmlns:a16="http://schemas.microsoft.com/office/drawing/2014/main" id="{BCE5B0F7-5FDC-4B9D-8BBB-EEDEFB1C0A37}"/>
                  </a:ext>
                </a:extLst>
              </p:cNvPr>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28" name="Google Shape;45;p2">
              <a:extLst>
                <a:ext uri="{FF2B5EF4-FFF2-40B4-BE49-F238E27FC236}">
                  <a16:creationId xmlns:a16="http://schemas.microsoft.com/office/drawing/2014/main" id="{88E0BC4D-444B-4D02-A994-34ED22CEAF8E}"/>
                </a:ext>
              </a:extLst>
            </p:cNvPr>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29" name="Google Shape;46;p2">
              <a:extLst>
                <a:ext uri="{FF2B5EF4-FFF2-40B4-BE49-F238E27FC236}">
                  <a16:creationId xmlns:a16="http://schemas.microsoft.com/office/drawing/2014/main" id="{795A7F5F-5BB4-4E59-8D97-0332F453E9D8}"/>
                </a:ext>
              </a:extLst>
            </p:cNvPr>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0" name="Google Shape;47;p2">
              <a:extLst>
                <a:ext uri="{FF2B5EF4-FFF2-40B4-BE49-F238E27FC236}">
                  <a16:creationId xmlns:a16="http://schemas.microsoft.com/office/drawing/2014/main" id="{C5E1B8C9-851C-4F75-B9DD-82A1506E00E8}"/>
                </a:ext>
              </a:extLst>
            </p:cNvPr>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1" name="Google Shape;48;p2">
              <a:extLst>
                <a:ext uri="{FF2B5EF4-FFF2-40B4-BE49-F238E27FC236}">
                  <a16:creationId xmlns:a16="http://schemas.microsoft.com/office/drawing/2014/main" id="{4D10690C-C3D5-466C-AD32-8BB998CFB067}"/>
                </a:ext>
              </a:extLst>
            </p:cNvPr>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2" name="Google Shape;49;p2">
              <a:extLst>
                <a:ext uri="{FF2B5EF4-FFF2-40B4-BE49-F238E27FC236}">
                  <a16:creationId xmlns:a16="http://schemas.microsoft.com/office/drawing/2014/main" id="{772FC28F-55E1-4A85-85CE-186685CBF53B}"/>
                </a:ext>
              </a:extLst>
            </p:cNvPr>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3" name="Google Shape;50;p2">
              <a:extLst>
                <a:ext uri="{FF2B5EF4-FFF2-40B4-BE49-F238E27FC236}">
                  <a16:creationId xmlns:a16="http://schemas.microsoft.com/office/drawing/2014/main" id="{708C5B91-1264-4D6C-A190-BC6FAC6C274A}"/>
                </a:ext>
              </a:extLst>
            </p:cNvPr>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4" name="Google Shape;51;p2">
              <a:extLst>
                <a:ext uri="{FF2B5EF4-FFF2-40B4-BE49-F238E27FC236}">
                  <a16:creationId xmlns:a16="http://schemas.microsoft.com/office/drawing/2014/main" id="{EB842972-F3A9-4119-BEBC-00CE4D3660D6}"/>
                </a:ext>
              </a:extLst>
            </p:cNvPr>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5" name="Google Shape;52;p2">
              <a:extLst>
                <a:ext uri="{FF2B5EF4-FFF2-40B4-BE49-F238E27FC236}">
                  <a16:creationId xmlns:a16="http://schemas.microsoft.com/office/drawing/2014/main" id="{E0E7B5CB-3D65-4882-B5EF-91D6FB545DD2}"/>
                </a:ext>
              </a:extLst>
            </p:cNvPr>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6" name="Google Shape;53;p2">
              <a:extLst>
                <a:ext uri="{FF2B5EF4-FFF2-40B4-BE49-F238E27FC236}">
                  <a16:creationId xmlns:a16="http://schemas.microsoft.com/office/drawing/2014/main" id="{6E8FA8A2-6748-4033-9D1E-7C0954E44E32}"/>
                </a:ext>
              </a:extLst>
            </p:cNvPr>
            <p:cNvGrpSpPr/>
            <p:nvPr/>
          </p:nvGrpSpPr>
          <p:grpSpPr>
            <a:xfrm rot="891035">
              <a:off x="1165229" y="1691730"/>
              <a:ext cx="657771" cy="386113"/>
              <a:chOff x="1429156" y="1387535"/>
              <a:chExt cx="657769" cy="386112"/>
            </a:xfrm>
          </p:grpSpPr>
          <p:sp>
            <p:nvSpPr>
              <p:cNvPr id="90" name="Google Shape;54;p2">
                <a:extLst>
                  <a:ext uri="{FF2B5EF4-FFF2-40B4-BE49-F238E27FC236}">
                    <a16:creationId xmlns:a16="http://schemas.microsoft.com/office/drawing/2014/main" id="{00037E76-654A-469D-A0B6-022FCDB570C5}"/>
                  </a:ext>
                </a:extLst>
              </p:cNvPr>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91" name="Google Shape;55;p2">
                <a:extLst>
                  <a:ext uri="{FF2B5EF4-FFF2-40B4-BE49-F238E27FC236}">
                    <a16:creationId xmlns:a16="http://schemas.microsoft.com/office/drawing/2014/main" id="{3D9B4B76-5127-4D96-8478-952301488486}"/>
                  </a:ext>
                </a:extLst>
              </p:cNvPr>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37" name="Google Shape;56;p2">
              <a:extLst>
                <a:ext uri="{FF2B5EF4-FFF2-40B4-BE49-F238E27FC236}">
                  <a16:creationId xmlns:a16="http://schemas.microsoft.com/office/drawing/2014/main" id="{BCC50E44-D05B-4D2B-BFC7-9BFD74379BFC}"/>
                </a:ext>
              </a:extLst>
            </p:cNvPr>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38" name="Google Shape;57;p2">
              <a:extLst>
                <a:ext uri="{FF2B5EF4-FFF2-40B4-BE49-F238E27FC236}">
                  <a16:creationId xmlns:a16="http://schemas.microsoft.com/office/drawing/2014/main" id="{59BF1B50-3F01-40E4-9920-78A3641A19BF}"/>
                </a:ext>
              </a:extLst>
            </p:cNvPr>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39" name="Google Shape;58;p2">
              <a:extLst>
                <a:ext uri="{FF2B5EF4-FFF2-40B4-BE49-F238E27FC236}">
                  <a16:creationId xmlns:a16="http://schemas.microsoft.com/office/drawing/2014/main" id="{ECF2D44A-FB25-43C4-AFB2-097784CDC432}"/>
                </a:ext>
              </a:extLst>
            </p:cNvPr>
            <p:cNvGrpSpPr/>
            <p:nvPr/>
          </p:nvGrpSpPr>
          <p:grpSpPr>
            <a:xfrm>
              <a:off x="346827" y="3411153"/>
              <a:ext cx="376916" cy="455685"/>
              <a:chOff x="1010452" y="1144365"/>
              <a:chExt cx="376916" cy="455685"/>
            </a:xfrm>
          </p:grpSpPr>
          <p:sp>
            <p:nvSpPr>
              <p:cNvPr id="88" name="Google Shape;59;p2">
                <a:extLst>
                  <a:ext uri="{FF2B5EF4-FFF2-40B4-BE49-F238E27FC236}">
                    <a16:creationId xmlns:a16="http://schemas.microsoft.com/office/drawing/2014/main" id="{9DAA066F-D056-423F-BF3E-D6A24D45AEE9}"/>
                  </a:ext>
                </a:extLst>
              </p:cNvPr>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89" name="Google Shape;60;p2">
                <a:extLst>
                  <a:ext uri="{FF2B5EF4-FFF2-40B4-BE49-F238E27FC236}">
                    <a16:creationId xmlns:a16="http://schemas.microsoft.com/office/drawing/2014/main" id="{3D9CCD77-55C1-476F-8683-56ED66C7A90A}"/>
                  </a:ext>
                </a:extLst>
              </p:cNvPr>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0" name="Google Shape;61;p2">
              <a:extLst>
                <a:ext uri="{FF2B5EF4-FFF2-40B4-BE49-F238E27FC236}">
                  <a16:creationId xmlns:a16="http://schemas.microsoft.com/office/drawing/2014/main" id="{4AF7C0F7-47FA-4AEE-B784-77502FF351F3}"/>
                </a:ext>
              </a:extLst>
            </p:cNvPr>
            <p:cNvGrpSpPr/>
            <p:nvPr/>
          </p:nvGrpSpPr>
          <p:grpSpPr>
            <a:xfrm>
              <a:off x="7439637" y="3918577"/>
              <a:ext cx="503800" cy="507307"/>
              <a:chOff x="7439637" y="3918577"/>
              <a:chExt cx="503800" cy="507307"/>
            </a:xfrm>
          </p:grpSpPr>
          <p:sp>
            <p:nvSpPr>
              <p:cNvPr id="86" name="Google Shape;62;p2">
                <a:extLst>
                  <a:ext uri="{FF2B5EF4-FFF2-40B4-BE49-F238E27FC236}">
                    <a16:creationId xmlns:a16="http://schemas.microsoft.com/office/drawing/2014/main" id="{46328B47-DA59-4652-A7F5-124DD21137EF}"/>
                  </a:ext>
                </a:extLst>
              </p:cNvPr>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7" name="Google Shape;63;p2">
                <a:extLst>
                  <a:ext uri="{FF2B5EF4-FFF2-40B4-BE49-F238E27FC236}">
                    <a16:creationId xmlns:a16="http://schemas.microsoft.com/office/drawing/2014/main" id="{9199EEDB-BB7B-4A6E-ADD8-4E3E159896F8}"/>
                  </a:ext>
                </a:extLst>
              </p:cNvPr>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1" name="Google Shape;64;p2">
              <a:extLst>
                <a:ext uri="{FF2B5EF4-FFF2-40B4-BE49-F238E27FC236}">
                  <a16:creationId xmlns:a16="http://schemas.microsoft.com/office/drawing/2014/main" id="{E59F448A-21CE-4C24-B920-61BB83D212B2}"/>
                </a:ext>
              </a:extLst>
            </p:cNvPr>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2" name="Google Shape;65;p2">
              <a:extLst>
                <a:ext uri="{FF2B5EF4-FFF2-40B4-BE49-F238E27FC236}">
                  <a16:creationId xmlns:a16="http://schemas.microsoft.com/office/drawing/2014/main" id="{527558DB-1967-464C-A148-6CC493D60684}"/>
                </a:ext>
              </a:extLst>
            </p:cNvPr>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3" name="Google Shape;66;p2">
              <a:extLst>
                <a:ext uri="{FF2B5EF4-FFF2-40B4-BE49-F238E27FC236}">
                  <a16:creationId xmlns:a16="http://schemas.microsoft.com/office/drawing/2014/main" id="{6696EF14-D5CC-40FA-AFFE-9EE05B54F2CD}"/>
                </a:ext>
              </a:extLst>
            </p:cNvPr>
            <p:cNvGrpSpPr/>
            <p:nvPr/>
          </p:nvGrpSpPr>
          <p:grpSpPr>
            <a:xfrm>
              <a:off x="7413193" y="740389"/>
              <a:ext cx="289739" cy="482318"/>
              <a:chOff x="4912930" y="846902"/>
              <a:chExt cx="289739" cy="482318"/>
            </a:xfrm>
          </p:grpSpPr>
          <p:sp>
            <p:nvSpPr>
              <p:cNvPr id="84" name="Google Shape;67;p2">
                <a:extLst>
                  <a:ext uri="{FF2B5EF4-FFF2-40B4-BE49-F238E27FC236}">
                    <a16:creationId xmlns:a16="http://schemas.microsoft.com/office/drawing/2014/main" id="{B789A9D7-7032-492B-8E88-FAAFF213085F}"/>
                  </a:ext>
                </a:extLst>
              </p:cNvPr>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5" name="Google Shape;68;p2">
                <a:extLst>
                  <a:ext uri="{FF2B5EF4-FFF2-40B4-BE49-F238E27FC236}">
                    <a16:creationId xmlns:a16="http://schemas.microsoft.com/office/drawing/2014/main" id="{04D6CFDC-9538-4D9F-8FF0-4602FECC44E8}"/>
                  </a:ext>
                </a:extLst>
              </p:cNvPr>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4" name="Google Shape;69;p2">
              <a:extLst>
                <a:ext uri="{FF2B5EF4-FFF2-40B4-BE49-F238E27FC236}">
                  <a16:creationId xmlns:a16="http://schemas.microsoft.com/office/drawing/2014/main" id="{FF13580C-CB14-4338-9AB3-16D33D789C93}"/>
                </a:ext>
              </a:extLst>
            </p:cNvPr>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5" name="Google Shape;70;p2">
              <a:extLst>
                <a:ext uri="{FF2B5EF4-FFF2-40B4-BE49-F238E27FC236}">
                  <a16:creationId xmlns:a16="http://schemas.microsoft.com/office/drawing/2014/main" id="{E5A5B5C8-FD14-4385-AE28-FC4CE101CBF1}"/>
                </a:ext>
              </a:extLst>
            </p:cNvPr>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46" name="Google Shape;71;p2">
              <a:extLst>
                <a:ext uri="{FF2B5EF4-FFF2-40B4-BE49-F238E27FC236}">
                  <a16:creationId xmlns:a16="http://schemas.microsoft.com/office/drawing/2014/main" id="{EF0497D5-034D-4BED-B2FD-96D861FDF618}"/>
                </a:ext>
              </a:extLst>
            </p:cNvPr>
            <p:cNvGrpSpPr/>
            <p:nvPr/>
          </p:nvGrpSpPr>
          <p:grpSpPr>
            <a:xfrm>
              <a:off x="7801268" y="2011644"/>
              <a:ext cx="583849" cy="670195"/>
              <a:chOff x="7801268" y="2011644"/>
              <a:chExt cx="583849" cy="670195"/>
            </a:xfrm>
          </p:grpSpPr>
          <p:sp>
            <p:nvSpPr>
              <p:cNvPr id="82" name="Google Shape;72;p2">
                <a:extLst>
                  <a:ext uri="{FF2B5EF4-FFF2-40B4-BE49-F238E27FC236}">
                    <a16:creationId xmlns:a16="http://schemas.microsoft.com/office/drawing/2014/main" id="{17A26FFC-8348-4ABC-A812-F6E26FDB1B85}"/>
                  </a:ext>
                </a:extLst>
              </p:cNvPr>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3" name="Google Shape;73;p2">
                <a:extLst>
                  <a:ext uri="{FF2B5EF4-FFF2-40B4-BE49-F238E27FC236}">
                    <a16:creationId xmlns:a16="http://schemas.microsoft.com/office/drawing/2014/main" id="{5BD01DDA-6970-4AD9-88E1-5EC430ADC778}"/>
                  </a:ext>
                </a:extLst>
              </p:cNvPr>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47" name="Google Shape;74;p2">
              <a:extLst>
                <a:ext uri="{FF2B5EF4-FFF2-40B4-BE49-F238E27FC236}">
                  <a16:creationId xmlns:a16="http://schemas.microsoft.com/office/drawing/2014/main" id="{659C0682-6BC4-4294-943E-0123E3492480}"/>
                </a:ext>
              </a:extLst>
            </p:cNvPr>
            <p:cNvGrpSpPr/>
            <p:nvPr/>
          </p:nvGrpSpPr>
          <p:grpSpPr>
            <a:xfrm>
              <a:off x="286734" y="1360788"/>
              <a:ext cx="437027" cy="515682"/>
              <a:chOff x="286734" y="1360788"/>
              <a:chExt cx="437027" cy="515682"/>
            </a:xfrm>
          </p:grpSpPr>
          <p:sp>
            <p:nvSpPr>
              <p:cNvPr id="80" name="Google Shape;75;p2">
                <a:extLst>
                  <a:ext uri="{FF2B5EF4-FFF2-40B4-BE49-F238E27FC236}">
                    <a16:creationId xmlns:a16="http://schemas.microsoft.com/office/drawing/2014/main" id="{73DCC9B3-C9C8-4AA7-A179-BC5D1EFCFE34}"/>
                  </a:ext>
                </a:extLst>
              </p:cNvPr>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81" name="Google Shape;76;p2">
                <a:extLst>
                  <a:ext uri="{FF2B5EF4-FFF2-40B4-BE49-F238E27FC236}">
                    <a16:creationId xmlns:a16="http://schemas.microsoft.com/office/drawing/2014/main" id="{126F0858-6408-4050-BBCE-F70FADA594F6}"/>
                  </a:ext>
                </a:extLst>
              </p:cNvPr>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48" name="Google Shape;77;p2">
              <a:extLst>
                <a:ext uri="{FF2B5EF4-FFF2-40B4-BE49-F238E27FC236}">
                  <a16:creationId xmlns:a16="http://schemas.microsoft.com/office/drawing/2014/main" id="{A3AA01DC-6A07-4C85-B5EF-4D5A93B2A10D}"/>
                </a:ext>
              </a:extLst>
            </p:cNvPr>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49" name="Google Shape;78;p2">
              <a:extLst>
                <a:ext uri="{FF2B5EF4-FFF2-40B4-BE49-F238E27FC236}">
                  <a16:creationId xmlns:a16="http://schemas.microsoft.com/office/drawing/2014/main" id="{388C9D55-90F3-4356-87AA-968D9E2FEAF3}"/>
                </a:ext>
              </a:extLst>
            </p:cNvPr>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0" name="Google Shape;79;p2">
              <a:extLst>
                <a:ext uri="{FF2B5EF4-FFF2-40B4-BE49-F238E27FC236}">
                  <a16:creationId xmlns:a16="http://schemas.microsoft.com/office/drawing/2014/main" id="{F3A5549A-876E-45E2-A621-E4C04BEA4816}"/>
                </a:ext>
              </a:extLst>
            </p:cNvPr>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1" name="Google Shape;80;p2">
              <a:extLst>
                <a:ext uri="{FF2B5EF4-FFF2-40B4-BE49-F238E27FC236}">
                  <a16:creationId xmlns:a16="http://schemas.microsoft.com/office/drawing/2014/main" id="{E19FCB57-4C77-4452-9EDE-9CF05C41F758}"/>
                </a:ext>
              </a:extLst>
            </p:cNvPr>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52" name="Google Shape;81;p2">
              <a:extLst>
                <a:ext uri="{FF2B5EF4-FFF2-40B4-BE49-F238E27FC236}">
                  <a16:creationId xmlns:a16="http://schemas.microsoft.com/office/drawing/2014/main" id="{991E8543-6457-41EF-A093-9737A2F9EE38}"/>
                </a:ext>
              </a:extLst>
            </p:cNvPr>
            <p:cNvGrpSpPr/>
            <p:nvPr/>
          </p:nvGrpSpPr>
          <p:grpSpPr>
            <a:xfrm>
              <a:off x="8513660" y="3273951"/>
              <a:ext cx="236955" cy="259508"/>
              <a:chOff x="1624551" y="3569952"/>
              <a:chExt cx="236955" cy="259508"/>
            </a:xfrm>
          </p:grpSpPr>
          <p:sp>
            <p:nvSpPr>
              <p:cNvPr id="78" name="Google Shape;82;p2">
                <a:extLst>
                  <a:ext uri="{FF2B5EF4-FFF2-40B4-BE49-F238E27FC236}">
                    <a16:creationId xmlns:a16="http://schemas.microsoft.com/office/drawing/2014/main" id="{C7DF3842-B862-4240-8CA8-E8140697D3DC}"/>
                  </a:ext>
                </a:extLst>
              </p:cNvPr>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9" name="Google Shape;83;p2">
                <a:extLst>
                  <a:ext uri="{FF2B5EF4-FFF2-40B4-BE49-F238E27FC236}">
                    <a16:creationId xmlns:a16="http://schemas.microsoft.com/office/drawing/2014/main" id="{320ACF7E-2D7B-4CBE-B2F6-5E5661CAFDC7}"/>
                  </a:ext>
                </a:extLst>
              </p:cNvPr>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53" name="Google Shape;84;p2">
              <a:extLst>
                <a:ext uri="{FF2B5EF4-FFF2-40B4-BE49-F238E27FC236}">
                  <a16:creationId xmlns:a16="http://schemas.microsoft.com/office/drawing/2014/main" id="{C2A2A45D-1013-46CC-9BE8-C87DA338C1B2}"/>
                </a:ext>
              </a:extLst>
            </p:cNvPr>
            <p:cNvGrpSpPr/>
            <p:nvPr/>
          </p:nvGrpSpPr>
          <p:grpSpPr>
            <a:xfrm>
              <a:off x="3637530" y="4055057"/>
              <a:ext cx="418773" cy="520154"/>
              <a:chOff x="3637530" y="4055057"/>
              <a:chExt cx="418773" cy="520154"/>
            </a:xfrm>
          </p:grpSpPr>
          <p:sp>
            <p:nvSpPr>
              <p:cNvPr id="76" name="Google Shape;85;p2">
                <a:extLst>
                  <a:ext uri="{FF2B5EF4-FFF2-40B4-BE49-F238E27FC236}">
                    <a16:creationId xmlns:a16="http://schemas.microsoft.com/office/drawing/2014/main" id="{9BEFDE11-15FD-4E8D-A436-F119FB103822}"/>
                  </a:ext>
                </a:extLst>
              </p:cNvPr>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7" name="Google Shape;86;p2">
                <a:extLst>
                  <a:ext uri="{FF2B5EF4-FFF2-40B4-BE49-F238E27FC236}">
                    <a16:creationId xmlns:a16="http://schemas.microsoft.com/office/drawing/2014/main" id="{FDA24A41-B4F9-4E3A-997E-85B5DAEB1210}"/>
                  </a:ext>
                </a:extLst>
              </p:cNvPr>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54" name="Google Shape;87;p2">
              <a:extLst>
                <a:ext uri="{FF2B5EF4-FFF2-40B4-BE49-F238E27FC236}">
                  <a16:creationId xmlns:a16="http://schemas.microsoft.com/office/drawing/2014/main" id="{744A2DE7-10E1-4F99-B048-70EE169979E7}"/>
                </a:ext>
              </a:extLst>
            </p:cNvPr>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5" name="Google Shape;88;p2">
              <a:extLst>
                <a:ext uri="{FF2B5EF4-FFF2-40B4-BE49-F238E27FC236}">
                  <a16:creationId xmlns:a16="http://schemas.microsoft.com/office/drawing/2014/main" id="{2AF5F280-BD3E-405D-BEF9-7EC951D2C3B2}"/>
                </a:ext>
              </a:extLst>
            </p:cNvPr>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6" name="Google Shape;89;p2">
              <a:extLst>
                <a:ext uri="{FF2B5EF4-FFF2-40B4-BE49-F238E27FC236}">
                  <a16:creationId xmlns:a16="http://schemas.microsoft.com/office/drawing/2014/main" id="{CD802E64-9278-42FB-B79A-4AC869E37036}"/>
                </a:ext>
              </a:extLst>
            </p:cNvPr>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7" name="Google Shape;90;p2">
              <a:extLst>
                <a:ext uri="{FF2B5EF4-FFF2-40B4-BE49-F238E27FC236}">
                  <a16:creationId xmlns:a16="http://schemas.microsoft.com/office/drawing/2014/main" id="{5F0111DC-8D76-4C1A-8432-67D8400F8F34}"/>
                </a:ext>
              </a:extLst>
            </p:cNvPr>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8" name="Google Shape;91;p2">
              <a:extLst>
                <a:ext uri="{FF2B5EF4-FFF2-40B4-BE49-F238E27FC236}">
                  <a16:creationId xmlns:a16="http://schemas.microsoft.com/office/drawing/2014/main" id="{04D85F76-A436-4F44-A271-5812B6E37004}"/>
                </a:ext>
              </a:extLst>
            </p:cNvPr>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59" name="Google Shape;92;p2">
              <a:extLst>
                <a:ext uri="{FF2B5EF4-FFF2-40B4-BE49-F238E27FC236}">
                  <a16:creationId xmlns:a16="http://schemas.microsoft.com/office/drawing/2014/main" id="{1BD1C5A8-F98B-423D-96AC-88AEC1AE8FAD}"/>
                </a:ext>
              </a:extLst>
            </p:cNvPr>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0" name="Google Shape;93;p2">
              <a:extLst>
                <a:ext uri="{FF2B5EF4-FFF2-40B4-BE49-F238E27FC236}">
                  <a16:creationId xmlns:a16="http://schemas.microsoft.com/office/drawing/2014/main" id="{D358510C-7FE3-4EC0-A6FC-0C87AEC9D1BC}"/>
                </a:ext>
              </a:extLst>
            </p:cNvPr>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1" name="Google Shape;94;p2">
              <a:extLst>
                <a:ext uri="{FF2B5EF4-FFF2-40B4-BE49-F238E27FC236}">
                  <a16:creationId xmlns:a16="http://schemas.microsoft.com/office/drawing/2014/main" id="{9062A484-71B7-4182-B701-AF300989DB6F}"/>
                </a:ext>
              </a:extLst>
            </p:cNvPr>
            <p:cNvGrpSpPr/>
            <p:nvPr/>
          </p:nvGrpSpPr>
          <p:grpSpPr>
            <a:xfrm>
              <a:off x="6457245" y="4530131"/>
              <a:ext cx="216066" cy="276377"/>
              <a:chOff x="6422295" y="3351500"/>
              <a:chExt cx="252856" cy="323399"/>
            </a:xfrm>
          </p:grpSpPr>
          <p:sp>
            <p:nvSpPr>
              <p:cNvPr id="74" name="Google Shape;95;p2">
                <a:extLst>
                  <a:ext uri="{FF2B5EF4-FFF2-40B4-BE49-F238E27FC236}">
                    <a16:creationId xmlns:a16="http://schemas.microsoft.com/office/drawing/2014/main" id="{D5B2D0E3-2414-483A-A92C-B41C7C2F4383}"/>
                  </a:ext>
                </a:extLst>
              </p:cNvPr>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5" name="Google Shape;96;p2">
                <a:extLst>
                  <a:ext uri="{FF2B5EF4-FFF2-40B4-BE49-F238E27FC236}">
                    <a16:creationId xmlns:a16="http://schemas.microsoft.com/office/drawing/2014/main" id="{4B02C55D-41F4-4253-8C65-32414270B842}"/>
                  </a:ext>
                </a:extLst>
              </p:cNvPr>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grpSp>
          <p:nvGrpSpPr>
            <p:cNvPr id="62" name="Google Shape;97;p2">
              <a:extLst>
                <a:ext uri="{FF2B5EF4-FFF2-40B4-BE49-F238E27FC236}">
                  <a16:creationId xmlns:a16="http://schemas.microsoft.com/office/drawing/2014/main" id="{4B42BFA4-94A2-47FB-884C-087EEABE659B}"/>
                </a:ext>
              </a:extLst>
            </p:cNvPr>
            <p:cNvGrpSpPr/>
            <p:nvPr/>
          </p:nvGrpSpPr>
          <p:grpSpPr>
            <a:xfrm>
              <a:off x="2318449" y="604142"/>
              <a:ext cx="332332" cy="346582"/>
              <a:chOff x="2318449" y="604142"/>
              <a:chExt cx="332332" cy="346582"/>
            </a:xfrm>
          </p:grpSpPr>
          <p:sp>
            <p:nvSpPr>
              <p:cNvPr id="72" name="Google Shape;98;p2">
                <a:extLst>
                  <a:ext uri="{FF2B5EF4-FFF2-40B4-BE49-F238E27FC236}">
                    <a16:creationId xmlns:a16="http://schemas.microsoft.com/office/drawing/2014/main" id="{45BFEA4F-7187-48C0-BE71-F050BBD1D2AC}"/>
                  </a:ext>
                </a:extLst>
              </p:cNvPr>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da-DK"/>
              </a:p>
            </p:txBody>
          </p:sp>
          <p:sp>
            <p:nvSpPr>
              <p:cNvPr id="73" name="Google Shape;99;p2">
                <a:extLst>
                  <a:ext uri="{FF2B5EF4-FFF2-40B4-BE49-F238E27FC236}">
                    <a16:creationId xmlns:a16="http://schemas.microsoft.com/office/drawing/2014/main" id="{5E5C0466-3ECB-4D2F-A47F-B12B99490945}"/>
                  </a:ext>
                </a:extLst>
              </p:cNvPr>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3" name="Google Shape;100;p2">
              <a:extLst>
                <a:ext uri="{FF2B5EF4-FFF2-40B4-BE49-F238E27FC236}">
                  <a16:creationId xmlns:a16="http://schemas.microsoft.com/office/drawing/2014/main" id="{FA513803-C6DB-4A96-B1CD-9E139ADB0FB6}"/>
                </a:ext>
              </a:extLst>
            </p:cNvPr>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nvGrpSpPr>
            <p:cNvPr id="64" name="Google Shape;101;p2">
              <a:extLst>
                <a:ext uri="{FF2B5EF4-FFF2-40B4-BE49-F238E27FC236}">
                  <a16:creationId xmlns:a16="http://schemas.microsoft.com/office/drawing/2014/main" id="{B80C4209-0690-4AAC-BF88-3AB881D5F86A}"/>
                </a:ext>
              </a:extLst>
            </p:cNvPr>
            <p:cNvGrpSpPr/>
            <p:nvPr/>
          </p:nvGrpSpPr>
          <p:grpSpPr>
            <a:xfrm>
              <a:off x="1184427" y="4630083"/>
              <a:ext cx="229693" cy="293080"/>
              <a:chOff x="6793660" y="3322411"/>
              <a:chExt cx="268804" cy="342944"/>
            </a:xfrm>
          </p:grpSpPr>
          <p:sp>
            <p:nvSpPr>
              <p:cNvPr id="69" name="Google Shape;102;p2">
                <a:extLst>
                  <a:ext uri="{FF2B5EF4-FFF2-40B4-BE49-F238E27FC236}">
                    <a16:creationId xmlns:a16="http://schemas.microsoft.com/office/drawing/2014/main" id="{B923C977-ADAA-4F71-9F28-0DB582894E5B}"/>
                  </a:ext>
                </a:extLst>
              </p:cNvPr>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0" name="Google Shape;103;p2">
                <a:extLst>
                  <a:ext uri="{FF2B5EF4-FFF2-40B4-BE49-F238E27FC236}">
                    <a16:creationId xmlns:a16="http://schemas.microsoft.com/office/drawing/2014/main" id="{A15BC7F6-A2A2-4D19-AC66-B91FA8853697}"/>
                  </a:ext>
                </a:extLst>
              </p:cNvPr>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71" name="Google Shape;104;p2">
                <a:extLst>
                  <a:ext uri="{FF2B5EF4-FFF2-40B4-BE49-F238E27FC236}">
                    <a16:creationId xmlns:a16="http://schemas.microsoft.com/office/drawing/2014/main" id="{9FEC534F-B9AF-47D0-9970-81E5E96067BD}"/>
                  </a:ext>
                </a:extLst>
              </p:cNvPr>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
          <p:nvSpPr>
            <p:cNvPr id="65" name="Google Shape;105;p2">
              <a:extLst>
                <a:ext uri="{FF2B5EF4-FFF2-40B4-BE49-F238E27FC236}">
                  <a16:creationId xmlns:a16="http://schemas.microsoft.com/office/drawing/2014/main" id="{3C5A8E4E-2D95-42E0-BFF6-55CD715703A5}"/>
                </a:ext>
              </a:extLst>
            </p:cNvPr>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6" name="Google Shape;106;p2">
              <a:extLst>
                <a:ext uri="{FF2B5EF4-FFF2-40B4-BE49-F238E27FC236}">
                  <a16:creationId xmlns:a16="http://schemas.microsoft.com/office/drawing/2014/main" id="{7401099E-BCAB-4984-9156-073D0B5C8ADF}"/>
                </a:ext>
              </a:extLst>
            </p:cNvPr>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7" name="Google Shape;107;p2">
              <a:extLst>
                <a:ext uri="{FF2B5EF4-FFF2-40B4-BE49-F238E27FC236}">
                  <a16:creationId xmlns:a16="http://schemas.microsoft.com/office/drawing/2014/main" id="{F99A971C-E4E0-4CA7-8E34-DA50FE569F9B}"/>
                </a:ext>
              </a:extLst>
            </p:cNvPr>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sp>
          <p:nvSpPr>
            <p:cNvPr id="68" name="Google Shape;108;p2">
              <a:extLst>
                <a:ext uri="{FF2B5EF4-FFF2-40B4-BE49-F238E27FC236}">
                  <a16:creationId xmlns:a16="http://schemas.microsoft.com/office/drawing/2014/main" id="{C5971175-E8D4-45D8-BFD0-4CA9D07EEE87}"/>
                </a:ext>
              </a:extLst>
            </p:cNvPr>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lang="da-DK" sz="1800">
                <a:solidFill>
                  <a:srgbClr val="000000"/>
                </a:solidFill>
                <a:latin typeface="Short Stack"/>
                <a:ea typeface="Short Stack"/>
                <a:cs typeface="Short Stack"/>
                <a:sym typeface="Short Stack"/>
              </a:endParaRPr>
            </a:p>
          </p:txBody>
        </p:sp>
      </p:grpSp>
    </p:spTree>
    <p:extLst>
      <p:ext uri="{BB962C8B-B14F-4D97-AF65-F5344CB8AC3E}">
        <p14:creationId xmlns:p14="http://schemas.microsoft.com/office/powerpoint/2010/main" val="22360431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BADF89E-7B46-457A-968E-2EC4E643C292}"/>
              </a:ext>
            </a:extLst>
          </p:cNvPr>
          <p:cNvGraphicFramePr>
            <a:graphicFrameLocks noChangeAspect="1"/>
          </p:cNvGraphicFramePr>
          <p:nvPr userDrawn="1">
            <p:custDataLst>
              <p:tags r:id="rId1"/>
            </p:custDataLst>
            <p:extLst>
              <p:ext uri="{D42A27DB-BD31-4B8C-83A1-F6EECF244321}">
                <p14:modId xmlns:p14="http://schemas.microsoft.com/office/powerpoint/2010/main" val="3537625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5BADF89E-7B46-457A-968E-2EC4E643C29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endParaRPr lang="da-DK"/>
          </a:p>
        </p:txBody>
      </p:sp>
      <p:sp>
        <p:nvSpPr>
          <p:cNvPr id="6" name="Date Placeholder 5">
            <a:extLst>
              <a:ext uri="{FF2B5EF4-FFF2-40B4-BE49-F238E27FC236}">
                <a16:creationId xmlns:a16="http://schemas.microsoft.com/office/drawing/2014/main" id="{E3905E07-E31B-4F3D-8575-C55D9D8896A4}"/>
              </a:ext>
            </a:extLst>
          </p:cNvPr>
          <p:cNvSpPr>
            <a:spLocks noGrp="1"/>
          </p:cNvSpPr>
          <p:nvPr>
            <p:ph type="dt" sz="half" idx="10"/>
          </p:nvPr>
        </p:nvSpPr>
        <p:spPr/>
        <p:txBody>
          <a:bodyPr/>
          <a:lstStyle>
            <a:lvl1pPr rtl="0">
              <a:defRPr/>
            </a:lvl1pPr>
          </a:lstStyle>
          <a:p>
            <a:fld id="{7494C8F4-6B6A-48C1-B023-792B6BA54AED}" type="datetime1">
              <a:rPr lang="da-DK" smtClean="0"/>
              <a:pPr/>
              <a:t>18.06.2024</a:t>
            </a:fld>
            <a:endParaRPr lang="da-DK"/>
          </a:p>
        </p:txBody>
      </p:sp>
      <p:sp>
        <p:nvSpPr>
          <p:cNvPr id="7" name="Footer Placeholder 6">
            <a:extLst>
              <a:ext uri="{FF2B5EF4-FFF2-40B4-BE49-F238E27FC236}">
                <a16:creationId xmlns:a16="http://schemas.microsoft.com/office/drawing/2014/main" id="{3E2E6126-5A1A-4F07-8EC7-3F74BED72C43}"/>
              </a:ext>
            </a:extLst>
          </p:cNvPr>
          <p:cNvSpPr>
            <a:spLocks noGrp="1"/>
          </p:cNvSpPr>
          <p:nvPr>
            <p:ph type="ftr" sz="quarter" idx="11"/>
          </p:nvPr>
        </p:nvSpPr>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7FF46BFE-D75C-482A-B035-34180EC5D4B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90783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3181633-8F80-4D7E-B046-3481FFAD6D62}"/>
              </a:ext>
            </a:extLst>
          </p:cNvPr>
          <p:cNvGraphicFramePr>
            <a:graphicFrameLocks noChangeAspect="1"/>
          </p:cNvGraphicFramePr>
          <p:nvPr userDrawn="1">
            <p:custDataLst>
              <p:tags r:id="rId1"/>
            </p:custDataLst>
            <p:extLst>
              <p:ext uri="{D42A27DB-BD31-4B8C-83A1-F6EECF244321}">
                <p14:modId xmlns:p14="http://schemas.microsoft.com/office/powerpoint/2010/main" val="1089424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A3181633-8F80-4D7E-B046-3481FFAD6D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Date Placeholder 4">
            <a:extLst>
              <a:ext uri="{FF2B5EF4-FFF2-40B4-BE49-F238E27FC236}">
                <a16:creationId xmlns:a16="http://schemas.microsoft.com/office/drawing/2014/main" id="{2BD2F7A9-B0D3-418A-9805-E4833A53A746}"/>
              </a:ext>
            </a:extLst>
          </p:cNvPr>
          <p:cNvSpPr>
            <a:spLocks noGrp="1"/>
          </p:cNvSpPr>
          <p:nvPr>
            <p:ph type="dt" sz="half" idx="10"/>
          </p:nvPr>
        </p:nvSpPr>
        <p:spPr/>
        <p:txBody>
          <a:bodyPr/>
          <a:lstStyle>
            <a:lvl1pPr rtl="0">
              <a:defRPr/>
            </a:lvl1pPr>
          </a:lstStyle>
          <a:p>
            <a:fld id="{8C247F8E-8C20-40E4-A53C-3DA358D8C9A7}" type="datetime1">
              <a:rPr lang="da-DK" smtClean="0"/>
              <a:pPr/>
              <a:t>18.06.2024</a:t>
            </a:fld>
            <a:endParaRPr lang="da-DK"/>
          </a:p>
        </p:txBody>
      </p:sp>
      <p:sp>
        <p:nvSpPr>
          <p:cNvPr id="6" name="Footer Placeholder 5">
            <a:extLst>
              <a:ext uri="{FF2B5EF4-FFF2-40B4-BE49-F238E27FC236}">
                <a16:creationId xmlns:a16="http://schemas.microsoft.com/office/drawing/2014/main" id="{0605BC24-963D-470F-A870-C18B9237C94E}"/>
              </a:ext>
            </a:extLst>
          </p:cNvPr>
          <p:cNvSpPr>
            <a:spLocks noGrp="1"/>
          </p:cNvSpPr>
          <p:nvPr>
            <p:ph type="ftr" sz="quarter" idx="11"/>
          </p:nvPr>
        </p:nvSpPr>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B9638358-50F7-4700-A532-2128C5051D8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9548526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d slide (A)">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FAAEEF4-43C5-4FEC-A7AB-DEFE097F5DBF}"/>
              </a:ext>
            </a:extLst>
          </p:cNvPr>
          <p:cNvGraphicFramePr>
            <a:graphicFrameLocks noChangeAspect="1"/>
          </p:cNvGraphicFramePr>
          <p:nvPr userDrawn="1">
            <p:custDataLst>
              <p:tags r:id="rId1"/>
            </p:custDataLst>
            <p:extLst>
              <p:ext uri="{D42A27DB-BD31-4B8C-83A1-F6EECF244321}">
                <p14:modId xmlns:p14="http://schemas.microsoft.com/office/powerpoint/2010/main" val="28922886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0FAAEEF4-43C5-4FEC-A7AB-DEFE097F5D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8E8C12B2-0AE5-428E-985F-E18D4DA17AC7}"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360000" y="654050"/>
            <a:ext cx="11471638" cy="938213"/>
          </a:xfrm>
        </p:spPr>
        <p:txBody>
          <a:bodyPr vert="horz" anchor="t" anchorCtr="0"/>
          <a:lstStyle>
            <a:lvl1pPr algn="l" rtl="0">
              <a:defRPr sz="6000">
                <a:solidFill>
                  <a:schemeClr val="bg2"/>
                </a:solidFill>
              </a:defRPr>
            </a:lvl1pPr>
          </a:lstStyle>
          <a:p>
            <a:r>
              <a:rPr lang="da-DK" noProof="0"/>
              <a:t>Click to add </a:t>
            </a:r>
            <a:r>
              <a:rPr lang="da-DK"/>
              <a:t>Thank you!</a:t>
            </a:r>
          </a:p>
        </p:txBody>
      </p:sp>
      <p:sp>
        <p:nvSpPr>
          <p:cNvPr id="15" name="Text Placeholder 14">
            <a:extLst>
              <a:ext uri="{FF2B5EF4-FFF2-40B4-BE49-F238E27FC236}">
                <a16:creationId xmlns:a16="http://schemas.microsoft.com/office/drawing/2014/main" id="{7D419BB8-DA67-44EC-8B75-16DF8EF149E9}"/>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pic>
        <p:nvPicPr>
          <p:cNvPr id="9" name="Logo">
            <a:extLst>
              <a:ext uri="{FF2B5EF4-FFF2-40B4-BE49-F238E27FC236}">
                <a16:creationId xmlns:a16="http://schemas.microsoft.com/office/drawing/2014/main" id="{E45963F1-9B5A-42FF-AF44-D9A92C924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64"/>
            <a:ext cx="2617200" cy="327536"/>
          </a:xfrm>
          <a:prstGeom prst="rect">
            <a:avLst/>
          </a:prstGeom>
        </p:spPr>
      </p:pic>
    </p:spTree>
    <p:extLst>
      <p:ext uri="{BB962C8B-B14F-4D97-AF65-F5344CB8AC3E}">
        <p14:creationId xmlns:p14="http://schemas.microsoft.com/office/powerpoint/2010/main" val="379742527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6E477C6-0E0F-4923-9BE1-6EA202782F14}"/>
              </a:ext>
            </a:extLst>
          </p:cNvPr>
          <p:cNvGraphicFramePr>
            <a:graphicFrameLocks noChangeAspect="1"/>
          </p:cNvGraphicFramePr>
          <p:nvPr userDrawn="1">
            <p:custDataLst>
              <p:tags r:id="rId1"/>
            </p:custDataLst>
            <p:extLst>
              <p:ext uri="{D42A27DB-BD31-4B8C-83A1-F6EECF244321}">
                <p14:modId xmlns:p14="http://schemas.microsoft.com/office/powerpoint/2010/main" val="372322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6E477C6-0E0F-4923-9BE1-6EA202782F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28575385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9D6712D-8349-4452-83F4-F74B096DC8E1}"/>
              </a:ext>
            </a:extLst>
          </p:cNvPr>
          <p:cNvGraphicFramePr>
            <a:graphicFrameLocks noChangeAspect="1"/>
          </p:cNvGraphicFramePr>
          <p:nvPr userDrawn="1">
            <p:custDataLst>
              <p:tags r:id="rId1"/>
            </p:custDataLst>
            <p:extLst>
              <p:ext uri="{D42A27DB-BD31-4B8C-83A1-F6EECF244321}">
                <p14:modId xmlns:p14="http://schemas.microsoft.com/office/powerpoint/2010/main" val="41740819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F9D6712D-8349-4452-83F4-F74B096DC8E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A2083184-4833-48EE-B693-FB3137B41BB0}"/>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1"/>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chemeClr val="tx1"/>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398021761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slide bright image">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63C12A-5A0C-47F1-A66E-EB845B95A278}"/>
              </a:ext>
            </a:extLst>
          </p:cNvPr>
          <p:cNvGraphicFramePr>
            <a:graphicFrameLocks noChangeAspect="1"/>
          </p:cNvGraphicFramePr>
          <p:nvPr userDrawn="1">
            <p:custDataLst>
              <p:tags r:id="rId1"/>
            </p:custDataLst>
            <p:extLst>
              <p:ext uri="{D42A27DB-BD31-4B8C-83A1-F6EECF244321}">
                <p14:modId xmlns:p14="http://schemas.microsoft.com/office/powerpoint/2010/main" val="342257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63C12A-5A0C-47F1-A66E-EB845B95A27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D9DD72BF-EDEC-441F-B5D6-F68832F343C4}"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14" name="Background">
            <a:extLst>
              <a:ext uri="{FF2B5EF4-FFF2-40B4-BE49-F238E27FC236}">
                <a16:creationId xmlns:a16="http://schemas.microsoft.com/office/drawing/2014/main" id="{6E4254E8-0058-4B51-AE94-DF452D313C5C}"/>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8" name="Picture Placeholder 7">
            <a:extLst>
              <a:ext uri="{FF2B5EF4-FFF2-40B4-BE49-F238E27FC236}">
                <a16:creationId xmlns:a16="http://schemas.microsoft.com/office/drawing/2014/main" id="{6AFBD548-0737-4492-BE87-1A3682008EB8}"/>
              </a:ext>
            </a:extLst>
          </p:cNvPr>
          <p:cNvSpPr>
            <a:spLocks noGrp="1"/>
          </p:cNvSpPr>
          <p:nvPr>
            <p:ph type="pic" sz="quarter" idx="13" hasCustomPrompt="1"/>
          </p:nvPr>
        </p:nvSpPr>
        <p:spPr>
          <a:xfrm>
            <a:off x="0" y="-1"/>
            <a:ext cx="12193200" cy="6858000"/>
          </a:xfrm>
          <a:solidFill>
            <a:schemeClr val="accent6"/>
          </a:solidFill>
        </p:spPr>
        <p:txBody>
          <a:bodyPr lIns="72000" tIns="72000"/>
          <a:lstStyle>
            <a:lvl1pPr marL="0" indent="0" algn="l" rtl="0">
              <a:spcAft>
                <a:spcPts val="0"/>
              </a:spcAft>
              <a:buNone/>
              <a:defRPr sz="1600"/>
            </a:lvl1pPr>
          </a:lstStyle>
          <a:p>
            <a:r>
              <a:rPr lang="da-DK"/>
              <a:t>Mark placeholder to insert image using the Insert tab – Pictures or from Templafy</a:t>
            </a:r>
          </a:p>
        </p:txBody>
      </p:sp>
      <p:sp>
        <p:nvSpPr>
          <p:cNvPr id="15" name="Text Placeholder logo">
            <a:extLst>
              <a:ext uri="{FF2B5EF4-FFF2-40B4-BE49-F238E27FC236}">
                <a16:creationId xmlns:a16="http://schemas.microsoft.com/office/drawing/2014/main" id="{93B5AFB1-79EB-42DA-8C67-9C34BAE10A4D}"/>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1471638" cy="1174751"/>
          </a:xfrm>
        </p:spPr>
        <p:txBody>
          <a:bodyPr vert="horz" anchor="t" anchorCtr="0"/>
          <a:lstStyle>
            <a:lvl1pPr algn="l" rtl="0">
              <a:defRPr sz="6000">
                <a:solidFill>
                  <a:schemeClr val="tx2"/>
                </a:solidFill>
              </a:defRPr>
            </a:lvl1pPr>
          </a:lstStyle>
          <a:p>
            <a:r>
              <a:rPr lang="da-DK" noProof="0"/>
              <a:t>Click to add </a:t>
            </a:r>
            <a:r>
              <a:rPr lang="da-DK"/>
              <a:t>Thank you!</a:t>
            </a:r>
          </a:p>
        </p:txBody>
      </p:sp>
      <p:sp>
        <p:nvSpPr>
          <p:cNvPr id="13" name="Text Placeholder 14">
            <a:extLst>
              <a:ext uri="{FF2B5EF4-FFF2-40B4-BE49-F238E27FC236}">
                <a16:creationId xmlns:a16="http://schemas.microsoft.com/office/drawing/2014/main" id="{A17E5844-AA2E-48C4-91FF-39484DFE723C}"/>
              </a:ext>
            </a:extLst>
          </p:cNvPr>
          <p:cNvSpPr>
            <a:spLocks noGrp="1"/>
          </p:cNvSpPr>
          <p:nvPr>
            <p:ph type="body" sz="quarter" idx="10" hasCustomPrompt="1"/>
          </p:nvPr>
        </p:nvSpPr>
        <p:spPr bwMode="white">
          <a:xfrm>
            <a:off x="359999" y="1828800"/>
            <a:ext cx="4320000" cy="562252"/>
          </a:xfrm>
        </p:spPr>
        <p:txBody>
          <a:bodyPr/>
          <a:lstStyle>
            <a:lvl1pPr marL="0" indent="0" rtl="0">
              <a:lnSpc>
                <a:spcPct val="100000"/>
              </a:lnSpc>
              <a:spcAft>
                <a:spcPts val="0"/>
              </a:spcAft>
              <a:buNone/>
              <a:defRPr sz="1000">
                <a:solidFill>
                  <a:srgbClr val="333333"/>
                </a:solidFill>
              </a:defRPr>
            </a:lvl1pPr>
            <a:lvl2pPr marL="0" indent="0">
              <a:lnSpc>
                <a:spcPct val="100000"/>
              </a:lnSpc>
              <a:spcBef>
                <a:spcPts val="0"/>
              </a:spcBef>
              <a:buNone/>
              <a:defRPr sz="1000">
                <a:solidFill>
                  <a:schemeClr val="tx1"/>
                </a:solidFill>
              </a:defRPr>
            </a:lvl2pPr>
            <a:lvl3pPr marL="0" indent="0">
              <a:lnSpc>
                <a:spcPct val="100000"/>
              </a:lnSpc>
              <a:spcBef>
                <a:spcPts val="0"/>
              </a:spcBef>
              <a:buNone/>
              <a:defRPr sz="1000">
                <a:solidFill>
                  <a:schemeClr val="tx1"/>
                </a:solidFill>
              </a:defRPr>
            </a:lvl3pPr>
            <a:lvl4pPr>
              <a:lnSpc>
                <a:spcPct val="100000"/>
              </a:lnSpc>
              <a:spcBef>
                <a:spcPts val="0"/>
              </a:spcBef>
              <a:buNone/>
              <a:defRPr sz="1000">
                <a:solidFill>
                  <a:schemeClr val="tx1"/>
                </a:solidFill>
              </a:defRPr>
            </a:lvl4pPr>
            <a:lvl5pPr>
              <a:lnSpc>
                <a:spcPct val="100000"/>
              </a:lnSpc>
              <a:spcBef>
                <a:spcPts val="0"/>
              </a:spcBef>
              <a:buNone/>
              <a:defRPr sz="1000">
                <a:solidFill>
                  <a:schemeClr val="tx1"/>
                </a:solidFill>
              </a:defRPr>
            </a:lvl5pPr>
            <a:lvl6pPr>
              <a:spcBef>
                <a:spcPts val="0"/>
              </a:spcBef>
              <a:buNone/>
              <a:defRPr sz="1000">
                <a:solidFill>
                  <a:schemeClr val="tx1"/>
                </a:solidFill>
              </a:defRPr>
            </a:lvl6pPr>
            <a:lvl7pPr>
              <a:spcBef>
                <a:spcPts val="0"/>
              </a:spcBef>
              <a:buNone/>
              <a:defRPr sz="1000">
                <a:solidFill>
                  <a:schemeClr val="tx1"/>
                </a:solidFill>
              </a:defRPr>
            </a:lvl7pPr>
            <a:lvl8pPr marL="0" indent="0">
              <a:spcBef>
                <a:spcPts val="0"/>
              </a:spcBef>
              <a:buNone/>
              <a:defRPr sz="1000">
                <a:solidFill>
                  <a:schemeClr val="tx1"/>
                </a:solidFill>
              </a:defRPr>
            </a:lvl8pPr>
            <a:lvl9pPr marL="0" indent="0">
              <a:spcBef>
                <a:spcPts val="0"/>
              </a:spcBef>
              <a:buNone/>
              <a:defRPr sz="1000">
                <a:solidFill>
                  <a:schemeClr val="tx1"/>
                </a:solidFill>
              </a:defRPr>
            </a:lvl9pPr>
          </a:lstStyle>
          <a:p>
            <a:pPr lvl="0"/>
            <a:r>
              <a:rPr lang="da-DK"/>
              <a:t>Click to add Name Last name</a:t>
            </a:r>
            <a:br>
              <a:rPr lang="da-DK"/>
            </a:br>
            <a:r>
              <a:rPr lang="da-DK"/>
              <a:t>Job title, Department</a:t>
            </a:r>
            <a:br>
              <a:rPr lang="da-DK"/>
            </a:br>
            <a:r>
              <a:rPr lang="da-DK"/>
              <a:t>e-mail</a:t>
            </a:r>
          </a:p>
        </p:txBody>
      </p:sp>
    </p:spTree>
    <p:extLst>
      <p:ext uri="{BB962C8B-B14F-4D97-AF65-F5344CB8AC3E}">
        <p14:creationId xmlns:p14="http://schemas.microsoft.com/office/powerpoint/2010/main" val="22364773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B)">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32FAD87-12DE-4F46-A7FF-9DA753895102}"/>
              </a:ext>
            </a:extLst>
          </p:cNvPr>
          <p:cNvGraphicFramePr>
            <a:graphicFrameLocks noChangeAspect="1"/>
          </p:cNvGraphicFramePr>
          <p:nvPr userDrawn="1">
            <p:custDataLst>
              <p:tags r:id="rId1"/>
            </p:custDataLst>
            <p:extLst>
              <p:ext uri="{D42A27DB-BD31-4B8C-83A1-F6EECF244321}">
                <p14:modId xmlns:p14="http://schemas.microsoft.com/office/powerpoint/2010/main" val="1963756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632FAD87-12DE-4F46-A7FF-9DA7538951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A6F26645-C2A2-4B76-9EB3-5D9CA57B224A}"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8" name="Graphic 7">
            <a:extLst>
              <a:ext uri="{FF2B5EF4-FFF2-40B4-BE49-F238E27FC236}">
                <a16:creationId xmlns:a16="http://schemas.microsoft.com/office/drawing/2014/main" id="{00DC3440-E1C8-49D9-9C24-C57CA0F0CBD2}"/>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4184137119"/>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C)">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A611428-C7C8-414E-980A-EBF482F7239B}"/>
              </a:ext>
            </a:extLst>
          </p:cNvPr>
          <p:cNvGraphicFramePr>
            <a:graphicFrameLocks noChangeAspect="1"/>
          </p:cNvGraphicFramePr>
          <p:nvPr userDrawn="1">
            <p:custDataLst>
              <p:tags r:id="rId1"/>
            </p:custDataLst>
            <p:extLst>
              <p:ext uri="{D42A27DB-BD31-4B8C-83A1-F6EECF244321}">
                <p14:modId xmlns:p14="http://schemas.microsoft.com/office/powerpoint/2010/main" val="28445346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3A611428-C7C8-414E-980A-EBF482F723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3" hidden="1">
            <a:extLst>
              <a:ext uri="{FF2B5EF4-FFF2-40B4-BE49-F238E27FC236}">
                <a16:creationId xmlns:a16="http://schemas.microsoft.com/office/drawing/2014/main" id="{38B45A83-AD80-4AC8-A603-5DC2AFC3EBEE}"/>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rtl="0">
              <a:defRPr sz="100">
                <a:noFill/>
              </a:defRPr>
            </a:lvl1pPr>
          </a:lstStyle>
          <a:p>
            <a:fld id="{F25BA43C-8502-4266-A056-72866794E701}" type="datetime1">
              <a:rPr lang="da-DK" smtClean="0"/>
              <a:pPr/>
              <a:t>18.06.2024</a:t>
            </a:fld>
            <a:endParaRPr lang="da-DK"/>
          </a:p>
        </p:txBody>
      </p:sp>
      <p:sp>
        <p:nvSpPr>
          <p:cNvPr id="11" name="Footer Placeholder 4" hidden="1">
            <a:extLst>
              <a:ext uri="{FF2B5EF4-FFF2-40B4-BE49-F238E27FC236}">
                <a16:creationId xmlns:a16="http://schemas.microsoft.com/office/drawing/2014/main" id="{E6681B86-2D19-4D3D-A83D-CCC19C2ECE32}"/>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rtl="0">
              <a:defRPr sz="100">
                <a:noFill/>
              </a:defRPr>
            </a:lvl1pPr>
          </a:lstStyle>
          <a:p>
            <a:endParaRPr lang="da-DK"/>
          </a:p>
        </p:txBody>
      </p:sp>
      <p:sp>
        <p:nvSpPr>
          <p:cNvPr id="12" name="Slide Number Placeholder 5" hidden="1">
            <a:extLst>
              <a:ext uri="{FF2B5EF4-FFF2-40B4-BE49-F238E27FC236}">
                <a16:creationId xmlns:a16="http://schemas.microsoft.com/office/drawing/2014/main" id="{454ABD19-90F9-480D-A030-70CEC9079BAB}"/>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rtl="0">
              <a:defRPr sz="100">
                <a:noFill/>
              </a:defRPr>
            </a:lvl1pPr>
          </a:lstStyle>
          <a:p>
            <a:fld id="{24C8C45C-947F-4981-8B3F-4F32E973C901}" type="slidenum">
              <a:rPr lang="da-DK" smtClean="0"/>
              <a:pPr/>
              <a:t>‹nr.›</a:t>
            </a:fld>
            <a:endParaRPr lang="da-DK"/>
          </a:p>
        </p:txBody>
      </p:sp>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pic>
        <p:nvPicPr>
          <p:cNvPr id="3" name="Graphic 2">
            <a:extLst>
              <a:ext uri="{FF2B5EF4-FFF2-40B4-BE49-F238E27FC236}">
                <a16:creationId xmlns:a16="http://schemas.microsoft.com/office/drawing/2014/main" id="{C19CD149-890D-40C4-A7EE-82FC4C58D534}"/>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9021" y="1282751"/>
            <a:ext cx="4986000" cy="4247003"/>
          </a:xfrm>
          <a:prstGeom prst="rect">
            <a:avLst/>
          </a:prstGeom>
        </p:spPr>
      </p:pic>
    </p:spTree>
    <p:extLst>
      <p:ext uri="{BB962C8B-B14F-4D97-AF65-F5344CB8AC3E}">
        <p14:creationId xmlns:p14="http://schemas.microsoft.com/office/powerpoint/2010/main" val="952240583"/>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8377B1-4288-46FB-ADCE-D255A6EB9D3D}"/>
              </a:ext>
            </a:extLst>
          </p:cNvPr>
          <p:cNvGraphicFramePr>
            <a:graphicFrameLocks noChangeAspect="1"/>
          </p:cNvGraphicFramePr>
          <p:nvPr userDrawn="1">
            <p:custDataLst>
              <p:tags r:id="rId1"/>
            </p:custDataLst>
            <p:extLst>
              <p:ext uri="{D42A27DB-BD31-4B8C-83A1-F6EECF244321}">
                <p14:modId xmlns:p14="http://schemas.microsoft.com/office/powerpoint/2010/main" val="876994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2" name="Object 1" hidden="1">
                        <a:extLst>
                          <a:ext uri="{FF2B5EF4-FFF2-40B4-BE49-F238E27FC236}">
                            <a16:creationId xmlns:a16="http://schemas.microsoft.com/office/drawing/2014/main" id="{0D8377B1-4288-46FB-ADCE-D255A6EB9D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FD69AAB-5376-40EF-9BC8-527076D40F09}"/>
              </a:ext>
            </a:extLst>
          </p:cNvPr>
          <p:cNvPicPr>
            <a:picLocks noChangeAspect="1"/>
          </p:cNvPicPr>
          <p:nvPr userDrawn="1"/>
        </p:nvPicPr>
        <p:blipFill>
          <a:blip r:embed="rId5"/>
          <a:stretch>
            <a:fillRect/>
          </a:stretch>
        </p:blipFill>
        <p:spPr>
          <a:xfrm>
            <a:off x="2705420" y="4613272"/>
            <a:ext cx="995748" cy="2065891"/>
          </a:xfrm>
          <a:prstGeom prst="rect">
            <a:avLst/>
          </a:prstGeom>
        </p:spPr>
      </p:pic>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345200" y="938540"/>
            <a:ext cx="2880000"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PICTURES</a:t>
            </a:r>
            <a:br>
              <a:rPr lang="da-DK" sz="900">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Insert corporate picture from Templafy</a:t>
            </a: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noProof="1">
                <a:solidFill>
                  <a:srgbClr val="333333"/>
                </a:solidFill>
                <a:latin typeface="+mn-lt"/>
                <a:cs typeface="Verdana" panose="020B0604030504040204" pitchFamily="34" charset="0"/>
              </a:rPr>
              <a:t>1.</a:t>
            </a:r>
            <a:r>
              <a:rPr lang="da-DK" altLang="da-DK" sz="900" b="0" noProof="1">
                <a:solidFill>
                  <a:srgbClr val="333333"/>
                </a:solidFill>
                <a:latin typeface="+mn-lt"/>
                <a:cs typeface="Verdana" panose="020B0604030504040204" pitchFamily="34" charset="0"/>
              </a:rPr>
              <a:t> Click the blue </a:t>
            </a:r>
            <a:r>
              <a:rPr lang="da-DK" altLang="da-DK" sz="900" b="1" baseline="0" noProof="1">
                <a:solidFill>
                  <a:srgbClr val="333333"/>
                </a:solidFill>
                <a:latin typeface="+mn-lt"/>
                <a:cs typeface="Verdana" panose="020B0604030504040204" pitchFamily="34" charset="0"/>
              </a:rPr>
              <a:t>Templafy </a:t>
            </a:r>
            <a:r>
              <a:rPr lang="da-DK" altLang="da-DK" sz="900" b="0" baseline="0" noProof="1">
                <a:solidFill>
                  <a:srgbClr val="333333"/>
                </a:solidFill>
                <a:latin typeface="+mn-lt"/>
                <a:cs typeface="Verdana" panose="020B0604030504040204" pitchFamily="34" charset="0"/>
              </a:rPr>
              <a:t>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2. </a:t>
            </a:r>
            <a:r>
              <a:rPr lang="da-DK" altLang="da-DK" sz="900" b="0" baseline="0" noProof="1">
                <a:solidFill>
                  <a:srgbClr val="333333"/>
                </a:solidFill>
                <a:latin typeface="+mn-lt"/>
                <a:cs typeface="Verdana" panose="020B0604030504040204" pitchFamily="34" charset="0"/>
              </a:rPr>
              <a:t>In the dropdown, click </a:t>
            </a:r>
            <a:r>
              <a:rPr lang="da-DK" altLang="da-DK" sz="900" b="1" baseline="0" noProof="1">
                <a:solidFill>
                  <a:srgbClr val="333333"/>
                </a:solidFill>
                <a:latin typeface="+mn-lt"/>
                <a:cs typeface="Verdana" panose="020B0604030504040204" pitchFamily="34" charset="0"/>
              </a:rPr>
              <a:t>Images</a:t>
            </a:r>
            <a:r>
              <a:rPr lang="da-DK" altLang="da-DK" sz="900" b="0" baseline="0" noProof="1">
                <a:solidFill>
                  <a:srgbClr val="333333"/>
                </a:solidFill>
                <a:latin typeface="+mn-lt"/>
                <a:cs typeface="Verdana" panose="020B0604030504040204" pitchFamily="34" charset="0"/>
              </a:rPr>
              <a:t>, or click the </a:t>
            </a:r>
            <a:r>
              <a:rPr lang="da-DK" altLang="da-DK" sz="900" b="1" baseline="0" noProof="1">
                <a:solidFill>
                  <a:srgbClr val="333333"/>
                </a:solidFill>
                <a:latin typeface="+mn-lt"/>
                <a:cs typeface="Verdana" panose="020B0604030504040204" pitchFamily="34" charset="0"/>
              </a:rPr>
              <a:t>Images </a:t>
            </a:r>
            <a:r>
              <a:rPr lang="da-DK" altLang="da-DK" sz="900" b="0" i="0" baseline="0" noProof="1">
                <a:solidFill>
                  <a:srgbClr val="333333"/>
                </a:solidFill>
                <a:latin typeface="+mn-lt"/>
                <a:cs typeface="Verdana" panose="020B0604030504040204" pitchFamily="34" charset="0"/>
              </a:rPr>
              <a:t>button</a:t>
            </a:r>
            <a:r>
              <a:rPr lang="da-DK" altLang="da-DK" sz="900" b="0" baseline="0" noProof="1">
                <a:solidFill>
                  <a:srgbClr val="333333"/>
                </a:solidFill>
                <a:latin typeface="+mn-lt"/>
                <a:cs typeface="Verdana" panose="020B0604030504040204" pitchFamily="34" charset="0"/>
              </a:rPr>
              <a:t> in the Templafy pane on the right side of the screen</a:t>
            </a:r>
            <a:endParaRPr lang="da-DK" altLang="da-DK" sz="90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da-DK" altLang="da-DK" sz="900" b="0" baseline="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1" baseline="0" noProof="1">
                <a:solidFill>
                  <a:srgbClr val="333333"/>
                </a:solidFill>
                <a:latin typeface="+mn-lt"/>
                <a:cs typeface="Verdana" panose="020B0604030504040204" pitchFamily="34" charset="0"/>
              </a:rPr>
              <a:t>Insert picture</a:t>
            </a:r>
          </a:p>
          <a:p>
            <a:pPr rtl="0" eaLnBrk="1" hangingPunct="1">
              <a:spcAft>
                <a:spcPts val="600"/>
              </a:spcAft>
              <a:defRPr/>
            </a:pPr>
            <a:r>
              <a:rPr lang="da-DK" altLang="da-DK" sz="900" b="0" noProof="1">
                <a:solidFill>
                  <a:srgbClr val="333333"/>
                </a:solidFill>
                <a:latin typeface="+mn-lt"/>
                <a:cs typeface="Verdana" panose="020B0604030504040204" pitchFamily="34" charset="0"/>
              </a:rPr>
              <a:t>On slides with pictureplaceholder, click on the icon and choose </a:t>
            </a:r>
            <a:r>
              <a:rPr lang="da-DK" altLang="da-DK" sz="900" b="1" noProof="1">
                <a:solidFill>
                  <a:srgbClr val="333333"/>
                </a:solidFill>
                <a:latin typeface="+mn-lt"/>
                <a:cs typeface="Verdana" panose="020B0604030504040204" pitchFamily="34" charset="0"/>
              </a:rPr>
              <a:t>Insert</a:t>
            </a:r>
          </a:p>
          <a:p>
            <a:pPr rtl="0" eaLnBrk="1" hangingPunct="1">
              <a:spcBef>
                <a:spcPts val="1200"/>
              </a:spcBef>
              <a:spcAft>
                <a:spcPts val="600"/>
              </a:spcAft>
              <a:defRPr/>
            </a:pPr>
            <a:r>
              <a:rPr lang="da-DK" sz="900" b="1" noProof="1">
                <a:solidFill>
                  <a:srgbClr val="333333"/>
                </a:solidFill>
                <a:latin typeface="+mn-lt"/>
                <a:cs typeface="Verdana" panose="020B0604030504040204" pitchFamily="34" charset="0"/>
              </a:rPr>
              <a:t>Crop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1. </a:t>
            </a: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Crop</a:t>
            </a:r>
            <a:r>
              <a:rPr lang="da-DK" altLang="da-DK" sz="900" b="0" noProof="1">
                <a:solidFill>
                  <a:srgbClr val="333333"/>
                </a:solidFill>
                <a:latin typeface="+mn-lt"/>
                <a:cs typeface="Verdana" panose="020B0604030504040204" pitchFamily="34" charset="0"/>
              </a:rPr>
              <a:t> to change size or focus of the picture</a:t>
            </a: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If you want to scale the picture, hold </a:t>
            </a:r>
            <a:r>
              <a:rPr lang="da-DK" altLang="da-DK" sz="900" b="1" noProof="1">
                <a:solidFill>
                  <a:srgbClr val="333333"/>
                </a:solidFill>
                <a:latin typeface="+mn-lt"/>
                <a:cs typeface="Verdana" panose="020B0604030504040204" pitchFamily="34" charset="0"/>
              </a:rPr>
              <a:t>SHIFT</a:t>
            </a:r>
            <a:r>
              <a:rPr lang="da-DK" altLang="da-DK" sz="900" b="0" noProof="1">
                <a:solidFill>
                  <a:srgbClr val="333333"/>
                </a:solidFill>
                <a:latin typeface="+mn-lt"/>
                <a:cs typeface="Verdana" panose="020B0604030504040204" pitchFamily="34" charset="0"/>
              </a:rPr>
              <a:t>-key down while dragging the corners of the picture</a:t>
            </a:r>
            <a:br>
              <a:rPr lang="da-DK" altLang="da-DK" sz="900" b="0" noProof="1">
                <a:solidFill>
                  <a:srgbClr val="333333"/>
                </a:solidFill>
                <a:latin typeface="+mn-lt"/>
                <a:cs typeface="Verdana" panose="020B0604030504040204" pitchFamily="34" charset="0"/>
              </a:rPr>
            </a:b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t>
            </a:r>
            <a:r>
              <a:rPr lang="da-DK" altLang="da-DK" sz="900" b="0" noProof="1">
                <a:solidFill>
                  <a:srgbClr val="333333"/>
                </a:solidFill>
                <a:latin typeface="+mn-lt"/>
                <a:cs typeface="Verdana" panose="020B0604030504040204" pitchFamily="34" charset="0"/>
              </a:rPr>
              <a:t>If you delete the picture and insert a new one, the picture may lie in front of the text or graphic. If this happens, select the picture, right-click and choose </a:t>
            </a:r>
            <a:r>
              <a:rPr lang="da-DK" altLang="da-DK" sz="900" b="1" noProof="1">
                <a:solidFill>
                  <a:srgbClr val="333333"/>
                </a:solidFill>
                <a:latin typeface="+mn-lt"/>
                <a:cs typeface="Verdana" panose="020B0604030504040204" pitchFamily="34" charset="0"/>
              </a:rPr>
              <a:t>Send to Back</a:t>
            </a:r>
          </a:p>
          <a:p>
            <a:pPr marL="0" marR="0" lvl="0" indent="0" algn="l" defTabSz="914400" rtl="0" eaLnBrk="1" fontAlgn="auto" latinLnBrk="0" hangingPunct="1">
              <a:lnSpc>
                <a:spcPct val="100000"/>
              </a:lnSpc>
              <a:spcBef>
                <a:spcPts val="1200"/>
              </a:spcBef>
              <a:spcAft>
                <a:spcPts val="600"/>
              </a:spcAft>
              <a:buClrTx/>
              <a:buSzTx/>
              <a:buFontTx/>
              <a:buNone/>
              <a:tabLst/>
              <a:defRPr/>
            </a:pPr>
            <a:r>
              <a:rPr lang="da-DK" sz="1600">
                <a:solidFill>
                  <a:srgbClr val="333333"/>
                </a:solidFill>
                <a:latin typeface="+mn-lt"/>
                <a:cs typeface="Verdana" panose="020B0604030504040204" pitchFamily="34" charset="0"/>
              </a:rPr>
              <a:t>GUIDES</a:t>
            </a:r>
            <a:endParaRPr lang="da-DK" sz="1600" b="1"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Click the </a:t>
            </a:r>
            <a:r>
              <a:rPr lang="da-DK" altLang="da-DK" sz="900" b="1" noProof="1">
                <a:solidFill>
                  <a:srgbClr val="333333"/>
                </a:solidFill>
                <a:latin typeface="+mn-lt"/>
                <a:cs typeface="Verdana" panose="020B0604030504040204" pitchFamily="34" charset="0"/>
              </a:rPr>
              <a:t>View</a:t>
            </a:r>
            <a:r>
              <a:rPr lang="da-DK" altLang="da-DK" sz="900" b="0" noProof="1">
                <a:solidFill>
                  <a:srgbClr val="333333"/>
                </a:solidFill>
                <a:latin typeface="+mn-lt"/>
                <a:cs typeface="Verdana" panose="020B0604030504040204" pitchFamily="34" charset="0"/>
              </a:rPr>
              <a:t> tab and set tick mark next to </a:t>
            </a:r>
            <a:r>
              <a:rPr lang="da-DK" altLang="da-DK" sz="900" b="1" noProof="1">
                <a:solidFill>
                  <a:srgbClr val="333333"/>
                </a:solidFill>
                <a:latin typeface="+mn-lt"/>
                <a:cs typeface="Verdana" panose="020B0604030504040204" pitchFamily="34" charset="0"/>
              </a:rPr>
              <a:t>Guides</a:t>
            </a: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HINT: Alt + F9 </a:t>
            </a:r>
            <a:r>
              <a:rPr lang="da-DK" altLang="da-DK" sz="900" b="0" noProof="1">
                <a:solidFill>
                  <a:srgbClr val="333333"/>
                </a:solidFill>
                <a:latin typeface="+mn-lt"/>
                <a:cs typeface="Verdana" panose="020B0604030504040204" pitchFamily="34" charset="0"/>
              </a:rPr>
              <a:t>for quick view of guides</a:t>
            </a: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Mac: </a:t>
            </a:r>
            <a:r>
              <a:rPr lang="da-DK" sz="900" b="0" i="0">
                <a:solidFill>
                  <a:srgbClr val="333333"/>
                </a:solidFill>
                <a:effectLst/>
                <a:latin typeface="Verdana"/>
              </a:rPr>
              <a:t>⌘ </a:t>
            </a:r>
            <a:r>
              <a:rPr lang="da-DK" altLang="da-DK" sz="900" b="0" noProof="1">
                <a:solidFill>
                  <a:srgbClr val="333333"/>
                </a:solidFill>
                <a:latin typeface="+mn-lt"/>
                <a:cs typeface="Verdana" panose="020B0604030504040204" pitchFamily="34" charset="0"/>
              </a:rPr>
              <a:t>+ option + ctrl + G</a:t>
            </a: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09816" y="1187437"/>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6"/>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7"/>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8"/>
          <a:stretch>
            <a:fillRect/>
          </a:stretch>
        </p:blipFill>
        <p:spPr>
          <a:xfrm>
            <a:off x="7251578" y="3148530"/>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345647" y="938540"/>
            <a:ext cx="2880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HEADER &amp; FOOTER</a:t>
            </a:r>
          </a:p>
          <a:p>
            <a:pPr rtl="0" eaLnBrk="1" hangingPunct="1">
              <a:spcAft>
                <a:spcPts val="600"/>
              </a:spcAft>
              <a:defRPr/>
            </a:pPr>
            <a:r>
              <a:rPr lang="da-DK" altLang="da-DK" sz="900" b="0" noProof="1">
                <a:solidFill>
                  <a:srgbClr val="333333"/>
                </a:solidFill>
                <a:latin typeface="+mn-lt"/>
                <a:cs typeface="Verdana" panose="020B0604030504040204" pitchFamily="34" charset="0"/>
              </a:rPr>
              <a:t>Do this at the very end to apply the changes on all slides</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on </a:t>
            </a:r>
            <a:r>
              <a:rPr lang="da-DK" altLang="da-DK" sz="900" b="1" noProof="1">
                <a:solidFill>
                  <a:srgbClr val="333333"/>
                </a:solidFill>
                <a:latin typeface="+mn-lt"/>
                <a:cs typeface="Verdana" panose="020B0604030504040204" pitchFamily="34" charset="0"/>
              </a:rPr>
              <a:t>Header and Footer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Insert</a:t>
            </a:r>
            <a:r>
              <a:rPr lang="da-DK" altLang="da-DK" sz="900" b="0" noProof="1">
                <a:solidFill>
                  <a:srgbClr val="333333"/>
                </a:solidFill>
                <a:latin typeface="+mn-lt"/>
                <a:cs typeface="Verdana" panose="020B0604030504040204" pitchFamily="34" charset="0"/>
              </a:rPr>
              <a:t> tab (write the desired text, click date or page number from or to)</a:t>
            </a:r>
          </a:p>
          <a:p>
            <a:pPr rtl="0" eaLnBrk="1" hangingPunct="1">
              <a:spcAft>
                <a:spcPts val="600"/>
              </a:spcAft>
              <a:defRPr/>
            </a:pPr>
            <a:r>
              <a:rPr lang="da-DK" altLang="da-DK" sz="900" b="0" noProof="1">
                <a:solidFill>
                  <a:srgbClr val="333333"/>
                </a:solidFill>
                <a:latin typeface="+mn-lt"/>
                <a:cs typeface="Verdana" panose="020B0604030504040204" pitchFamily="34" charset="0"/>
              </a:rPr>
              <a:t>Click </a:t>
            </a:r>
            <a:r>
              <a:rPr lang="da-DK" altLang="da-DK" sz="900" b="1" noProof="1">
                <a:solidFill>
                  <a:srgbClr val="333333"/>
                </a:solidFill>
                <a:latin typeface="+mn-lt"/>
                <a:cs typeface="Verdana" panose="020B0604030504040204" pitchFamily="34" charset="0"/>
              </a:rPr>
              <a:t>Apply to All </a:t>
            </a:r>
            <a:r>
              <a:rPr lang="da-DK" altLang="da-DK" sz="900" b="0" noProof="1">
                <a:solidFill>
                  <a:srgbClr val="333333"/>
                </a:solidFill>
                <a:latin typeface="+mn-lt"/>
                <a:cs typeface="Verdana" panose="020B0604030504040204" pitchFamily="34" charset="0"/>
              </a:rPr>
              <a:t>or </a:t>
            </a:r>
            <a:r>
              <a:rPr lang="da-DK" altLang="da-DK" sz="900" b="1" noProof="1">
                <a:solidFill>
                  <a:srgbClr val="333333"/>
                </a:solidFill>
                <a:latin typeface="+mn-lt"/>
                <a:cs typeface="Verdana" panose="020B0604030504040204" pitchFamily="34" charset="0"/>
              </a:rPr>
              <a:t>Apply</a:t>
            </a:r>
            <a:r>
              <a:rPr lang="da-DK" altLang="da-DK" sz="900" b="0" noProof="1">
                <a:solidFill>
                  <a:srgbClr val="333333"/>
                </a:solidFill>
                <a:latin typeface="+mn-lt"/>
                <a:cs typeface="Verdana" panose="020B0604030504040204" pitchFamily="34" charset="0"/>
              </a:rPr>
              <a:t> if only used on one slide</a:t>
            </a: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rtl="0" eaLnBrk="1" hangingPunct="1">
              <a:spcAft>
                <a:spcPts val="600"/>
              </a:spcAft>
              <a:defRPr/>
            </a:pPr>
            <a:r>
              <a:rPr lang="da-DK" altLang="da-DK" sz="1600" b="0" noProof="1">
                <a:solidFill>
                  <a:srgbClr val="333333"/>
                </a:solidFill>
                <a:latin typeface="+mn-lt"/>
                <a:cs typeface="Verdana" panose="020B0604030504040204" pitchFamily="34" charset="0"/>
              </a:rPr>
              <a:t>COPY/PASTE CONTENT</a:t>
            </a:r>
          </a:p>
          <a:p>
            <a:pPr rtl="0" eaLnBrk="1" hangingPunct="1">
              <a:spcAft>
                <a:spcPts val="600"/>
              </a:spcAft>
              <a:defRPr/>
            </a:pPr>
            <a:r>
              <a:rPr lang="da-DK" altLang="da-DK" sz="900" b="0" noProof="1">
                <a:solidFill>
                  <a:srgbClr val="333333"/>
                </a:solidFill>
                <a:latin typeface="+mn-lt"/>
                <a:cs typeface="Verdana" panose="020B0604030504040204" pitchFamily="34" charset="0"/>
              </a:rPr>
              <a:t>When copying old content to your new presentation, 2 options are available:</a:t>
            </a:r>
          </a:p>
          <a:p>
            <a:pPr rtl="0" eaLnBrk="1" hangingPunct="1">
              <a:spcAft>
                <a:spcPts val="600"/>
              </a:spcAft>
              <a:defRPr/>
            </a:pPr>
            <a:r>
              <a:rPr lang="da-DK" altLang="da-DK" sz="900" b="1" noProof="1">
                <a:solidFill>
                  <a:srgbClr val="333333"/>
                </a:solidFill>
                <a:latin typeface="+mn-lt"/>
                <a:cs typeface="Verdana" panose="020B0604030504040204" pitchFamily="34" charset="0"/>
              </a:rPr>
              <a:t>1. Best practice: </a:t>
            </a:r>
            <a:r>
              <a:rPr lang="da-DK" altLang="da-DK" sz="900" b="0" noProof="1">
                <a:solidFill>
                  <a:srgbClr val="333333"/>
                </a:solidFill>
                <a:latin typeface="+mn-lt"/>
                <a:cs typeface="Verdana" panose="020B0604030504040204" pitchFamily="34" charset="0"/>
              </a:rPr>
              <a:t>Create a slide in your new presentation and copy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piece of content at a time (e.g. copy all text from </a:t>
            </a:r>
            <a:r>
              <a:rPr lang="da-DK" altLang="da-DK" sz="900" b="0" i="0" u="sng" noProof="1">
                <a:solidFill>
                  <a:srgbClr val="333333"/>
                </a:solidFill>
                <a:latin typeface="+mn-lt"/>
                <a:cs typeface="Verdana" panose="020B0604030504040204" pitchFamily="34" charset="0"/>
              </a:rPr>
              <a:t>one</a:t>
            </a:r>
            <a:r>
              <a:rPr lang="da-DK" altLang="da-DK" sz="900" b="0" i="0" u="none" noProof="1">
                <a:solidFill>
                  <a:srgbClr val="333333"/>
                </a:solidFill>
                <a:latin typeface="+mn-lt"/>
                <a:cs typeface="Verdana" panose="020B0604030504040204" pitchFamily="34" charset="0"/>
              </a:rPr>
              <a:t> textbox)</a:t>
            </a:r>
            <a:endParaRPr lang="da-DK" altLang="da-DK" sz="900" b="1" i="0" u="sng" noProof="1">
              <a:solidFill>
                <a:srgbClr val="333333"/>
              </a:solidFill>
              <a:latin typeface="+mn-lt"/>
              <a:cs typeface="Verdana" panose="020B0604030504040204" pitchFamily="34" charset="0"/>
            </a:endParaRPr>
          </a:p>
          <a:p>
            <a:pPr rtl="0" eaLnBrk="1" hangingPunct="1">
              <a:spcAft>
                <a:spcPts val="600"/>
              </a:spcAft>
              <a:defRPr/>
            </a:pPr>
            <a:r>
              <a:rPr lang="da-DK" altLang="da-DK" sz="900" b="1" noProof="1">
                <a:solidFill>
                  <a:srgbClr val="333333"/>
                </a:solidFill>
                <a:latin typeface="+mn-lt"/>
                <a:cs typeface="Verdana" panose="020B0604030504040204" pitchFamily="34" charset="0"/>
              </a:rPr>
              <a:t>2. </a:t>
            </a:r>
            <a:r>
              <a:rPr lang="da-DK" altLang="da-DK" sz="900" b="0" noProof="1">
                <a:solidFill>
                  <a:srgbClr val="333333"/>
                </a:solidFill>
                <a:latin typeface="+mn-lt"/>
                <a:cs typeface="Verdana" panose="020B0604030504040204" pitchFamily="34" charset="0"/>
              </a:rPr>
              <a:t>Or copy an entire slide into your new presentation and then choose a fitting layout. Remember to delete the old, wrong layouts (go to View &gt; Slidemaster and delete them)</a:t>
            </a:r>
            <a:endParaRPr lang="da-DK" altLang="da-DK" sz="900" b="1" noProof="1">
              <a:solidFill>
                <a:srgbClr val="333333"/>
              </a:solidFill>
              <a:latin typeface="+mn-lt"/>
              <a:cs typeface="Verdana" panose="020B0604030504040204" pitchFamily="34" charset="0"/>
            </a:endParaRPr>
          </a:p>
          <a:p>
            <a:pPr rtl="0" eaLnBrk="1" hangingPunct="1">
              <a:spcAft>
                <a:spcPts val="600"/>
              </a:spcAft>
              <a:defRPr/>
            </a:pPr>
            <a:endParaRPr lang="da-DK" altLang="da-DK" sz="900" b="0" noProof="1">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SLIDES &amp; SLIDE ELEMENTS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Insert predefined slides and elements from the Templafy button. Choose </a:t>
            </a:r>
            <a:r>
              <a:rPr lang="da-DK" altLang="da-DK" sz="900" b="1" noProof="1">
                <a:solidFill>
                  <a:srgbClr val="333333"/>
                </a:solidFill>
                <a:latin typeface="+mn-lt"/>
                <a:cs typeface="Verdana" panose="020B0604030504040204" pitchFamily="34" charset="0"/>
              </a:rPr>
              <a:t>Slides</a:t>
            </a:r>
            <a:r>
              <a:rPr lang="da-DK" altLang="da-DK" sz="900" b="0" noProof="1">
                <a:solidFill>
                  <a:srgbClr val="333333"/>
                </a:solidFill>
                <a:latin typeface="+mn-lt"/>
                <a:cs typeface="Verdana" panose="020B0604030504040204" pitchFamily="34" charset="0"/>
              </a:rPr>
              <a:t> and </a:t>
            </a:r>
            <a:r>
              <a:rPr lang="da-DK" altLang="da-DK" sz="900" b="1" noProof="1">
                <a:solidFill>
                  <a:srgbClr val="333333"/>
                </a:solidFill>
                <a:latin typeface="+mn-lt"/>
                <a:cs typeface="Verdana" panose="020B0604030504040204" pitchFamily="34" charset="0"/>
              </a:rPr>
              <a:t>Slide elements </a:t>
            </a:r>
            <a:r>
              <a:rPr lang="da-DK" altLang="da-DK" sz="900" b="0" noProof="1">
                <a:solidFill>
                  <a:srgbClr val="333333"/>
                </a:solidFill>
                <a:latin typeface="+mn-lt"/>
                <a:cs typeface="Verdana" panose="020B0604030504040204" pitchFamily="34" charset="0"/>
              </a:rPr>
              <a:t>from the dropdown menu or from the buttons in the Templafy pane on the right side of the screen</a:t>
            </a:r>
            <a:endParaRPr lang="da-DK" altLang="da-DK" sz="900" b="1" noProof="1">
              <a:solidFill>
                <a:srgbClr val="333333"/>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6" y="244128"/>
            <a:ext cx="11290298" cy="650171"/>
          </a:xfrm>
          <a:prstGeom prst="rect">
            <a:avLst/>
          </a:prstGeom>
          <a:noFill/>
        </p:spPr>
        <p:txBody>
          <a:bodyPr wrap="square" lIns="0" tIns="0" rIns="0" bIns="0" rtlCol="0" anchor="t" anchorCtr="0">
            <a:noAutofit/>
          </a:bodyPr>
          <a:lstStyle/>
          <a:p>
            <a:pPr rtl="0"/>
            <a:r>
              <a:rPr lang="da-DK" sz="3200" b="0" noProof="1">
                <a:solidFill>
                  <a:srgbClr val="333333"/>
                </a:solidFill>
                <a:latin typeface="+mj-lt"/>
                <a:cs typeface="Verdana" panose="020B0604030504040204" pitchFamily="34" charset="0"/>
              </a:rPr>
              <a:t>TIPS &amp; TRICKS - YOUR USER GUIDE</a:t>
            </a:r>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9"/>
          <a:stretch>
            <a:fillRect/>
          </a:stretch>
        </p:blipFill>
        <p:spPr>
          <a:xfrm>
            <a:off x="11175883" y="1493859"/>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rtl="0">
              <a:defRPr sz="100">
                <a:noFill/>
              </a:defRPr>
            </a:lvl1pPr>
          </a:lstStyle>
          <a:p>
            <a:fld id="{A5B220B3-5DAB-45AB-9B6A-9B7C36B5A57F}" type="datetime1">
              <a:rPr lang="da-DK" smtClean="0"/>
              <a:pPr/>
              <a:t>18.06.2024</a:t>
            </a:fld>
            <a:endParaRPr lang="da-DK"/>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10"/>
          <a:srcRect l="3901" t="45142" r="62601" b="9046"/>
          <a:stretch/>
        </p:blipFill>
        <p:spPr>
          <a:xfrm>
            <a:off x="7210077" y="2430166"/>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175883" y="4632457"/>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5267" y="938540"/>
            <a:ext cx="2880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a:solidFill>
                  <a:srgbClr val="333333"/>
                </a:solidFill>
                <a:latin typeface="+mn-lt"/>
                <a:cs typeface="Verdana" panose="020B0604030504040204" pitchFamily="34" charset="0"/>
              </a:rPr>
              <a:t>TEXT STYLES</a:t>
            </a:r>
            <a:endParaRPr lang="da-DK" altLang="da-DK" sz="1600" b="0" noProof="1">
              <a:solidFill>
                <a:srgbClr val="333333"/>
              </a:solidFill>
              <a:latin typeface="+mn-lt"/>
              <a:cs typeface="Verdana" panose="020B0604030504040204" pitchFamily="34" charset="0"/>
            </a:endParaRPr>
          </a:p>
          <a:p>
            <a:pPr rtl="0" eaLnBrk="1" hangingPunct="1">
              <a:spcAft>
                <a:spcPts val="600"/>
              </a:spcAft>
              <a:defRPr/>
            </a:pPr>
            <a:r>
              <a:rPr lang="da-DK" altLang="da-DK" sz="900" b="0" noProof="1">
                <a:solidFill>
                  <a:srgbClr val="333333"/>
                </a:solidFill>
                <a:latin typeface="+mn-lt"/>
                <a:cs typeface="Verdana" panose="020B0604030504040204" pitchFamily="34" charset="0"/>
              </a:rPr>
              <a:t>Use the </a:t>
            </a:r>
            <a:r>
              <a:rPr lang="da-DK" altLang="da-DK" sz="900" b="1" noProof="1">
                <a:solidFill>
                  <a:srgbClr val="333333"/>
                </a:solidFill>
                <a:latin typeface="+mn-lt"/>
                <a:cs typeface="Verdana" panose="020B0604030504040204" pitchFamily="34" charset="0"/>
              </a:rPr>
              <a:t>TAB</a:t>
            </a:r>
            <a:r>
              <a:rPr lang="da-DK" altLang="da-DK" sz="900" b="0" noProof="1">
                <a:solidFill>
                  <a:srgbClr val="333333"/>
                </a:solidFill>
                <a:latin typeface="+mn-lt"/>
                <a:cs typeface="Verdana" panose="020B0604030504040204" pitchFamily="34" charset="0"/>
              </a:rPr>
              <a:t>-key</a:t>
            </a:r>
            <a:r>
              <a:rPr lang="da-DK" altLang="da-DK" sz="900" b="0" baseline="0" noProof="1">
                <a:solidFill>
                  <a:srgbClr val="333333"/>
                </a:solidFill>
                <a:latin typeface="+mn-lt"/>
                <a:cs typeface="Verdana" panose="020B0604030504040204" pitchFamily="34" charset="0"/>
              </a:rPr>
              <a:t> to jump through levels. Click </a:t>
            </a:r>
            <a:r>
              <a:rPr lang="da-DK" altLang="da-DK" sz="900" b="1" baseline="0" noProof="1">
                <a:solidFill>
                  <a:srgbClr val="333333"/>
                </a:solidFill>
                <a:latin typeface="+mn-lt"/>
                <a:cs typeface="Verdana" panose="020B0604030504040204" pitchFamily="34" charset="0"/>
              </a:rPr>
              <a:t>ENTER</a:t>
            </a:r>
            <a:r>
              <a:rPr lang="da-DK" altLang="da-DK" sz="900" b="0" baseline="0" noProof="1">
                <a:solidFill>
                  <a:srgbClr val="333333"/>
                </a:solidFill>
                <a:latin typeface="+mn-lt"/>
                <a:cs typeface="Verdana" panose="020B0604030504040204" pitchFamily="34" charset="0"/>
              </a:rPr>
              <a:t>, then </a:t>
            </a:r>
            <a:r>
              <a:rPr lang="da-DK" altLang="da-DK" sz="900" b="1" baseline="0" noProof="1">
                <a:solidFill>
                  <a:srgbClr val="333333"/>
                </a:solidFill>
                <a:latin typeface="+mn-lt"/>
                <a:cs typeface="Verdana" panose="020B0604030504040204" pitchFamily="34" charset="0"/>
              </a:rPr>
              <a:t>TAB</a:t>
            </a:r>
            <a:r>
              <a:rPr lang="da-DK" altLang="da-DK" sz="900" b="0" baseline="0" noProof="1">
                <a:solidFill>
                  <a:srgbClr val="333333"/>
                </a:solidFill>
                <a:latin typeface="+mn-lt"/>
                <a:cs typeface="Verdana" panose="020B0604030504040204" pitchFamily="34" charset="0"/>
              </a:rPr>
              <a:t> to switch from one level to the next level</a:t>
            </a:r>
          </a:p>
          <a:p>
            <a:pPr rtl="0" eaLnBrk="1" hangingPunct="1">
              <a:spcAft>
                <a:spcPts val="600"/>
              </a:spcAft>
              <a:defRPr/>
            </a:pPr>
            <a:r>
              <a:rPr lang="da-DK" altLang="da-DK" sz="900" b="0" baseline="0" noProof="1">
                <a:solidFill>
                  <a:srgbClr val="333333"/>
                </a:solidFill>
                <a:latin typeface="+mn-lt"/>
                <a:cs typeface="Verdana" panose="020B0604030504040204" pitchFamily="34" charset="0"/>
              </a:rPr>
              <a:t>To go back in levels use </a:t>
            </a:r>
            <a:r>
              <a:rPr lang="da-DK" altLang="da-DK" sz="900" b="1" baseline="0" noProof="1">
                <a:solidFill>
                  <a:srgbClr val="333333"/>
                </a:solidFill>
                <a:latin typeface="+mn-lt"/>
                <a:cs typeface="Verdana" panose="020B0604030504040204" pitchFamily="34" charset="0"/>
              </a:rPr>
              <a:t>SHIFT-TAB</a:t>
            </a:r>
            <a:endParaRPr lang="da-DK" sz="900" b="1" noProof="1">
              <a:solidFill>
                <a:srgbClr val="333333"/>
              </a:solidFill>
              <a:latin typeface="+mn-lt"/>
              <a:cs typeface="Verdana" panose="020B0604030504040204" pitchFamily="34" charset="0"/>
            </a:endParaRPr>
          </a:p>
          <a:p>
            <a:pPr rtl="0" eaLnBrk="1" hangingPunct="1">
              <a:spcAft>
                <a:spcPts val="600"/>
              </a:spcAft>
              <a:defRPr/>
            </a:pPr>
            <a:r>
              <a:rPr lang="da-DK" sz="900" noProof="1">
                <a:solidFill>
                  <a:srgbClr val="333333"/>
                </a:solidFill>
                <a:latin typeface="+mn-lt"/>
                <a:cs typeface="Verdana" panose="020B0604030504040204" pitchFamily="34" charset="0"/>
              </a:rPr>
              <a:t>Alternatively, </a:t>
            </a:r>
            <a:r>
              <a:rPr lang="da-DK" sz="900" b="1" noProof="1">
                <a:solidFill>
                  <a:srgbClr val="333333"/>
                </a:solidFill>
                <a:latin typeface="+mn-lt"/>
                <a:cs typeface="Verdana" panose="020B0604030504040204" pitchFamily="34" charset="0"/>
              </a:rPr>
              <a:t>Increase</a:t>
            </a:r>
            <a:r>
              <a:rPr lang="da-DK" sz="900" baseline="0" noProof="1">
                <a:solidFill>
                  <a:srgbClr val="333333"/>
                </a:solidFill>
                <a:latin typeface="+mn-lt"/>
                <a:cs typeface="Verdana" panose="020B0604030504040204" pitchFamily="34" charset="0"/>
              </a:rPr>
              <a:t> and </a:t>
            </a:r>
            <a:r>
              <a:rPr lang="da-DK" sz="900" b="1" baseline="0" noProof="1">
                <a:solidFill>
                  <a:srgbClr val="333333"/>
                </a:solidFill>
                <a:latin typeface="+mn-lt"/>
                <a:cs typeface="Verdana" panose="020B0604030504040204" pitchFamily="34" charset="0"/>
              </a:rPr>
              <a:t>Decrease </a:t>
            </a:r>
            <a:r>
              <a:rPr lang="da-DK" sz="900" baseline="0" noProof="1">
                <a:solidFill>
                  <a:srgbClr val="333333"/>
                </a:solidFill>
                <a:latin typeface="+mn-lt"/>
                <a:cs typeface="Verdana" panose="020B0604030504040204" pitchFamily="34" charset="0"/>
              </a:rPr>
              <a:t>list level can be used</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sz="900" b="1" noProof="1">
                <a:solidFill>
                  <a:srgbClr val="333333"/>
                </a:solidFill>
                <a:latin typeface="+mn-lt"/>
                <a:cs typeface="Verdana" panose="020B060403050404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noProof="1">
                <a:solidFill>
                  <a:srgbClr val="333333"/>
                </a:solidFill>
                <a:latin typeface="+mn-lt"/>
                <a:cs typeface="Verdana" panose="020B0604030504040204" pitchFamily="34" charset="0"/>
              </a:rPr>
              <a:t>Click the </a:t>
            </a:r>
            <a:r>
              <a:rPr lang="da-DK" altLang="da-DK" sz="900" b="1" baseline="0" noProof="1">
                <a:solidFill>
                  <a:srgbClr val="333333"/>
                </a:solidFill>
                <a:latin typeface="+mn-lt"/>
                <a:cs typeface="Verdana" panose="020B0604030504040204" pitchFamily="34" charset="0"/>
              </a:rPr>
              <a:t>Reset </a:t>
            </a:r>
            <a:r>
              <a:rPr lang="da-DK" altLang="da-DK" sz="900" noProof="1">
                <a:solidFill>
                  <a:srgbClr val="333333"/>
                </a:solidFill>
                <a:latin typeface="+mn-lt"/>
                <a:cs typeface="Verdana" panose="020B0604030504040204" pitchFamily="34" charset="0"/>
              </a:rPr>
              <a:t>menu to reset position, size</a:t>
            </a:r>
            <a:r>
              <a:rPr lang="da-DK" altLang="da-DK" sz="900" baseline="0" noProof="1">
                <a:solidFill>
                  <a:srgbClr val="333333"/>
                </a:solidFill>
                <a:latin typeface="+mn-lt"/>
                <a:cs typeface="Verdana" panose="020B060403050404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900" b="0" noProof="1">
                <a:solidFill>
                  <a:srgbClr val="333333"/>
                </a:solidFill>
                <a:latin typeface="+mn-lt"/>
                <a:cs typeface="Verdana" panose="020B0604030504040204" pitchFamily="34" charset="0"/>
              </a:rPr>
            </a:br>
            <a:r>
              <a:rPr lang="da-DK" sz="1600">
                <a:solidFill>
                  <a:srgbClr val="333333"/>
                </a:solidFill>
                <a:latin typeface="+mn-lt"/>
                <a:cs typeface="Verdana" panose="020B060403050404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Click on the menu </a:t>
            </a:r>
            <a:r>
              <a:rPr lang="da-DK" altLang="da-DK" sz="900" b="1" noProof="1">
                <a:solidFill>
                  <a:srgbClr val="333333"/>
                </a:solidFill>
                <a:latin typeface="+mn-lt"/>
                <a:cs typeface="Verdana" panose="020B0604030504040204" pitchFamily="34" charset="0"/>
              </a:rPr>
              <a:t>New Slide </a:t>
            </a:r>
            <a:r>
              <a:rPr lang="da-DK" altLang="da-DK" sz="900" b="0" noProof="1">
                <a:solidFill>
                  <a:srgbClr val="333333"/>
                </a:solidFill>
                <a:latin typeface="+mn-lt"/>
                <a:cs typeface="Verdana" panose="020B0604030504040204" pitchFamily="34" charset="0"/>
              </a:rPr>
              <a:t>in the </a:t>
            </a:r>
            <a:r>
              <a:rPr lang="da-DK" altLang="da-DK" sz="900" b="1" noProof="1">
                <a:solidFill>
                  <a:srgbClr val="333333"/>
                </a:solidFill>
                <a:latin typeface="+mn-lt"/>
                <a:cs typeface="Verdana" panose="020B0604030504040204" pitchFamily="34" charset="0"/>
              </a:rPr>
              <a:t>Home</a:t>
            </a:r>
            <a:r>
              <a:rPr lang="da-DK" altLang="da-DK" sz="900" b="0" noProof="1">
                <a:solidFill>
                  <a:srgbClr val="333333"/>
                </a:solidFill>
                <a:latin typeface="+mn-lt"/>
                <a:cs typeface="Verdana" panose="020B0604030504040204" pitchFamily="34" charset="0"/>
              </a:rPr>
              <a:t> tab to insert a new slide</a:t>
            </a:r>
            <a:br>
              <a:rPr lang="da-DK" altLang="da-DK" sz="900" b="0" noProof="1">
                <a:solidFill>
                  <a:srgbClr val="333333"/>
                </a:solidFill>
                <a:latin typeface="+mn-lt"/>
                <a:cs typeface="Verdana" panose="020B0604030504040204" pitchFamily="34" charset="0"/>
              </a:rPr>
            </a:br>
            <a:br>
              <a:rPr lang="da-DK" altLang="da-DK" sz="900" b="0" noProof="1">
                <a:solidFill>
                  <a:srgbClr val="333333"/>
                </a:solidFill>
                <a:latin typeface="+mn-lt"/>
                <a:cs typeface="Verdana" panose="020B0604030504040204" pitchFamily="34" charset="0"/>
              </a:rPr>
            </a:br>
            <a:r>
              <a:rPr lang="da-DK" altLang="da-DK" sz="900" b="1" noProof="1">
                <a:solidFill>
                  <a:srgbClr val="333333"/>
                </a:solidFill>
                <a:latin typeface="+mn-lt"/>
                <a:cs typeface="Verdana" panose="020B0604030504040204" pitchFamily="34" charset="0"/>
              </a:rPr>
              <a:t>Change layout</a:t>
            </a:r>
            <a:endParaRPr lang="da-DK" altLang="da-DK" sz="900" b="0" noProof="1">
              <a:solidFill>
                <a:srgbClr val="333333"/>
              </a:solidFill>
              <a:latin typeface="+mn-lt"/>
              <a:cs typeface="Verdana" panose="020B0604030504040204" pitchFamily="34" charset="0"/>
            </a:endParaRPr>
          </a:p>
          <a:p>
            <a:pPr marL="0" indent="0" rtl="0">
              <a:spcAft>
                <a:spcPts val="600"/>
              </a:spcAft>
              <a:buFont typeface="+mj-lt"/>
              <a:buNone/>
            </a:pPr>
            <a:r>
              <a:rPr lang="da-DK" sz="900" err="1">
                <a:solidFill>
                  <a:srgbClr val="333333"/>
                </a:solidFill>
                <a:latin typeface="+mn-lt"/>
                <a:ea typeface="Verdana" panose="020B0604030504040204" pitchFamily="34" charset="0"/>
              </a:rPr>
              <a:t>Click</a:t>
            </a:r>
            <a:r>
              <a:rPr lang="da-DK" sz="900">
                <a:solidFill>
                  <a:srgbClr val="333333"/>
                </a:solidFill>
                <a:latin typeface="+mn-lt"/>
                <a:ea typeface="Verdana" panose="020B0604030504040204" pitchFamily="34" charset="0"/>
              </a:rPr>
              <a:t> on the </a:t>
            </a:r>
            <a:r>
              <a:rPr lang="da-DK" sz="900" err="1">
                <a:solidFill>
                  <a:srgbClr val="333333"/>
                </a:solidFill>
                <a:latin typeface="+mn-lt"/>
                <a:ea typeface="Verdana" panose="020B0604030504040204" pitchFamily="34" charset="0"/>
              </a:rPr>
              <a:t>arrow</a:t>
            </a:r>
            <a:r>
              <a:rPr lang="da-DK" sz="900">
                <a:solidFill>
                  <a:srgbClr val="333333"/>
                </a:solidFill>
                <a:latin typeface="+mn-lt"/>
                <a:ea typeface="Verdana" panose="020B0604030504040204" pitchFamily="34" charset="0"/>
              </a:rPr>
              <a:t> </a:t>
            </a:r>
            <a:r>
              <a:rPr lang="da-DK" sz="900" err="1">
                <a:solidFill>
                  <a:srgbClr val="333333"/>
                </a:solidFill>
                <a:latin typeface="+mn-lt"/>
                <a:ea typeface="Verdana" panose="020B0604030504040204" pitchFamily="34" charset="0"/>
              </a:rPr>
              <a:t>next</a:t>
            </a:r>
            <a:r>
              <a:rPr lang="da-DK" sz="900">
                <a:solidFill>
                  <a:srgbClr val="333333"/>
                </a:solidFill>
                <a:latin typeface="+mn-lt"/>
                <a:ea typeface="Verdana" panose="020B0604030504040204" pitchFamily="34" charset="0"/>
              </a:rPr>
              <a:t> to </a:t>
            </a:r>
            <a:r>
              <a:rPr lang="da-DK" sz="900" b="1">
                <a:solidFill>
                  <a:srgbClr val="333333"/>
                </a:solidFill>
                <a:latin typeface="+mn-lt"/>
                <a:ea typeface="Verdana" panose="020B0604030504040204" pitchFamily="34" charset="0"/>
              </a:rPr>
              <a:t>Layout </a:t>
            </a:r>
            <a:r>
              <a:rPr lang="da-DK" sz="900">
                <a:solidFill>
                  <a:srgbClr val="333333"/>
                </a:solidFill>
                <a:latin typeface="+mn-lt"/>
                <a:ea typeface="Verdana" panose="020B0604030504040204" pitchFamily="34" charset="0"/>
              </a:rPr>
              <a:t>to view a </a:t>
            </a:r>
            <a:r>
              <a:rPr lang="da-DK" sz="900" err="1">
                <a:solidFill>
                  <a:srgbClr val="333333"/>
                </a:solidFill>
                <a:latin typeface="+mn-lt"/>
                <a:ea typeface="Verdana" panose="020B0604030504040204" pitchFamily="34" charset="0"/>
              </a:rPr>
              <a:t>dropdown</a:t>
            </a:r>
            <a:r>
              <a:rPr lang="da-DK" sz="900">
                <a:solidFill>
                  <a:srgbClr val="333333"/>
                </a:solidFill>
                <a:latin typeface="+mn-lt"/>
                <a:ea typeface="Verdana" panose="020B0604030504040204" pitchFamily="34" charset="0"/>
              </a:rPr>
              <a:t> menu of </a:t>
            </a:r>
            <a:r>
              <a:rPr lang="da-DK" sz="900" err="1">
                <a:solidFill>
                  <a:srgbClr val="333333"/>
                </a:solidFill>
                <a:latin typeface="+mn-lt"/>
                <a:ea typeface="Verdana" panose="020B0604030504040204" pitchFamily="34" charset="0"/>
              </a:rPr>
              <a:t>possible</a:t>
            </a:r>
            <a:r>
              <a:rPr lang="da-DK" sz="900">
                <a:solidFill>
                  <a:srgbClr val="333333"/>
                </a:solidFill>
                <a:latin typeface="+mn-lt"/>
                <a:ea typeface="Verdana" panose="020B0604030504040204" pitchFamily="34" charset="0"/>
              </a:rPr>
              <a:t> slide layouts</a:t>
            </a:r>
          </a:p>
          <a:p>
            <a:pPr marL="0" indent="0" rtl="0">
              <a:spcAft>
                <a:spcPts val="600"/>
              </a:spcAft>
              <a:buFont typeface="+mj-lt"/>
              <a:buNone/>
            </a:pPr>
            <a:endParaRPr lang="da-DK" sz="900">
              <a:solidFill>
                <a:srgbClr val="333333"/>
              </a:solidFill>
              <a:latin typeface="+mn-lt"/>
              <a:ea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err="1">
                <a:solidFill>
                  <a:srgbClr val="333333"/>
                </a:solidFill>
                <a:latin typeface="+mn-lt"/>
                <a:cs typeface="Verdana" panose="020B0604030504040204" pitchFamily="34" charset="0"/>
              </a:rPr>
              <a:t>Color</a:t>
            </a:r>
            <a:endParaRPr lang="da-DK" sz="1600">
              <a:solidFill>
                <a:srgbClr val="333333"/>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rgbClr val="333333"/>
                </a:solidFill>
                <a:latin typeface="+mn-lt"/>
                <a:cs typeface="Verdana" panose="020B0604030504040204" pitchFamily="34" charset="0"/>
              </a:rPr>
              <a:t>Use </a:t>
            </a:r>
            <a:r>
              <a:rPr lang="da-DK" altLang="da-DK" sz="900" b="1" noProof="1">
                <a:solidFill>
                  <a:srgbClr val="333333"/>
                </a:solidFill>
                <a:latin typeface="+mn-lt"/>
                <a:cs typeface="Verdana" panose="020B0604030504040204" pitchFamily="34" charset="0"/>
              </a:rPr>
              <a:t>Custom Colors </a:t>
            </a:r>
            <a:r>
              <a:rPr lang="da-DK" altLang="da-DK" sz="900" b="0" noProof="1">
                <a:solidFill>
                  <a:srgbClr val="333333"/>
                </a:solidFill>
                <a:latin typeface="+mn-lt"/>
                <a:cs typeface="Verdana" panose="020B0604030504040204" pitchFamily="34" charset="0"/>
              </a:rPr>
              <a:t>to change color.</a:t>
            </a:r>
            <a:br>
              <a:rPr lang="da-DK" altLang="da-DK" sz="900" b="0" noProof="1">
                <a:solidFill>
                  <a:srgbClr val="333333"/>
                </a:solidFill>
                <a:latin typeface="+mn-lt"/>
                <a:cs typeface="Verdana" panose="020B0604030504040204" pitchFamily="34" charset="0"/>
              </a:rPr>
            </a:br>
            <a:endParaRPr lang="da-DK" sz="900">
              <a:solidFill>
                <a:srgbClr val="333333"/>
              </a:solidFill>
              <a:latin typeface="+mn-lt"/>
              <a:ea typeface="Verdana" panose="020B0604030504040204"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12"/>
          <a:stretch>
            <a:fillRect/>
          </a:stretch>
        </p:blipFill>
        <p:spPr>
          <a:xfrm>
            <a:off x="3183906" y="4287980"/>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13"/>
          <a:stretch>
            <a:fillRect/>
          </a:stretch>
        </p:blipFill>
        <p:spPr>
          <a:xfrm>
            <a:off x="3183906" y="3470985"/>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4"/>
          <a:stretch>
            <a:fillRect/>
          </a:stretch>
        </p:blipFill>
        <p:spPr>
          <a:xfrm>
            <a:off x="3186604" y="2737830"/>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5"/>
          <a:stretch>
            <a:fillRect/>
          </a:stretch>
        </p:blipFill>
        <p:spPr>
          <a:xfrm>
            <a:off x="3183906" y="2026540"/>
            <a:ext cx="457143" cy="257143"/>
          </a:xfrm>
          <a:prstGeom prst="rect">
            <a:avLst/>
          </a:prstGeom>
        </p:spPr>
      </p:pic>
      <p:cxnSp>
        <p:nvCxnSpPr>
          <p:cNvPr id="5" name="Straight Connector 4">
            <a:extLst>
              <a:ext uri="{FF2B5EF4-FFF2-40B4-BE49-F238E27FC236}">
                <a16:creationId xmlns:a16="http://schemas.microsoft.com/office/drawing/2014/main" id="{B02B52D7-9EB4-432D-A8C5-A0DAE58EF038}"/>
              </a:ext>
            </a:extLst>
          </p:cNvPr>
          <p:cNvCxnSpPr>
            <a:cxnSpLocks/>
          </p:cNvCxnSpPr>
          <p:nvPr userDrawn="1"/>
        </p:nvCxnSpPr>
        <p:spPr>
          <a:xfrm>
            <a:off x="2757565"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E9322B-F814-45C1-A30F-1BB8D0604356}"/>
              </a:ext>
            </a:extLst>
          </p:cNvPr>
          <p:cNvCxnSpPr>
            <a:cxnSpLocks/>
          </p:cNvCxnSpPr>
          <p:nvPr userDrawn="1"/>
        </p:nvCxnSpPr>
        <p:spPr>
          <a:xfrm rot="19200000">
            <a:off x="2751034" y="4996939"/>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39B075D-C775-447D-A3A2-2DDBE502A24E}"/>
              </a:ext>
            </a:extLst>
          </p:cNvPr>
          <p:cNvCxnSpPr>
            <a:cxnSpLocks/>
          </p:cNvCxnSpPr>
          <p:nvPr userDrawn="1"/>
        </p:nvCxnSpPr>
        <p:spPr>
          <a:xfrm>
            <a:off x="2757565"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F27D424-46E2-4CE8-9A03-0D53792EDAE5}"/>
              </a:ext>
            </a:extLst>
          </p:cNvPr>
          <p:cNvCxnSpPr>
            <a:cxnSpLocks/>
          </p:cNvCxnSpPr>
          <p:nvPr userDrawn="1"/>
        </p:nvCxnSpPr>
        <p:spPr>
          <a:xfrm rot="19200000">
            <a:off x="2751034" y="6075482"/>
            <a:ext cx="907781" cy="31008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368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3E737EA-FF19-401F-A092-0F59822D928A}"/>
              </a:ext>
            </a:extLst>
          </p:cNvPr>
          <p:cNvGraphicFramePr>
            <a:graphicFrameLocks noChangeAspect="1"/>
          </p:cNvGraphicFramePr>
          <p:nvPr userDrawn="1">
            <p:custDataLst>
              <p:tags r:id="rId1"/>
            </p:custDataLst>
            <p:extLst>
              <p:ext uri="{D42A27DB-BD31-4B8C-83A1-F6EECF244321}">
                <p14:modId xmlns:p14="http://schemas.microsoft.com/office/powerpoint/2010/main" val="1857047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7" name="Object 6" hidden="1">
                        <a:extLst>
                          <a:ext uri="{FF2B5EF4-FFF2-40B4-BE49-F238E27FC236}">
                            <a16:creationId xmlns:a16="http://schemas.microsoft.com/office/drawing/2014/main" id="{D3E737EA-FF19-401F-A092-0F59822D928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rgbClr val="00000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5" name="Do not use"/>
          <p:cNvSpPr txBox="1"/>
          <p:nvPr userDrawn="1"/>
        </p:nvSpPr>
        <p:spPr>
          <a:xfrm>
            <a:off x="358775" y="656823"/>
            <a:ext cx="11472863" cy="1846659"/>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4000" b="0" noProof="0">
                <a:solidFill>
                  <a:schemeClr val="tx1"/>
                </a:solidFill>
              </a:rPr>
              <a:t>If you see any </a:t>
            </a:r>
            <a:r>
              <a:rPr lang="da-DK" sz="4000" b="1" i="1" noProof="0">
                <a:solidFill>
                  <a:schemeClr val="tx1"/>
                </a:solidFill>
              </a:rPr>
              <a:t>layouts after this </a:t>
            </a:r>
            <a:r>
              <a:rPr lang="da-DK" sz="4000" b="0" i="0" noProof="0">
                <a:solidFill>
                  <a:schemeClr val="tx1"/>
                </a:solidFill>
              </a:rPr>
              <a:t>one</a:t>
            </a:r>
            <a:r>
              <a:rPr lang="da-DK" sz="4000" b="1" i="1" noProof="0">
                <a:solidFill>
                  <a:schemeClr val="tx1"/>
                </a:solidFill>
              </a:rPr>
              <a:t>,</a:t>
            </a:r>
            <a:br>
              <a:rPr lang="da-DK" sz="4000" b="0" i="0" noProof="0">
                <a:solidFill>
                  <a:schemeClr val="tx1"/>
                </a:solidFill>
              </a:rPr>
            </a:br>
            <a:r>
              <a:rPr lang="da-DK" sz="4000" b="0" noProof="0">
                <a:solidFill>
                  <a:schemeClr val="tx1"/>
                </a:solidFill>
              </a:rPr>
              <a:t>do not use them. These layouts </a:t>
            </a:r>
            <a:r>
              <a:rPr lang="da-DK" sz="4000" b="1" i="1" u="none" noProof="0">
                <a:solidFill>
                  <a:schemeClr val="tx1"/>
                </a:solidFill>
              </a:rPr>
              <a:t>are not </a:t>
            </a:r>
            <a:r>
              <a:rPr lang="da-DK" sz="4000" b="0" noProof="0">
                <a:solidFill>
                  <a:schemeClr val="tx1"/>
                </a:solidFill>
              </a:rPr>
              <a:t>part of our corporate template.</a:t>
            </a:r>
            <a:endParaRPr lang="da-DK" sz="2400" b="0" noProof="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da-DK" sz="140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745012"/>
            <a:ext cx="10152346" cy="1862048"/>
          </a:xfrm>
          <a:prstGeom prst="rect">
            <a:avLst/>
          </a:prstGeom>
        </p:spPr>
        <p:txBody>
          <a:bodyPr wrap="square">
            <a:spAutoFit/>
          </a:bodyPr>
          <a:lstStyle/>
          <a:p>
            <a:pPr algn="ctr" rtl="0"/>
            <a:r>
              <a:rPr lang="da-DK" sz="11500" b="1" i="1" noProof="0">
                <a:solidFill>
                  <a:schemeClr val="tx1"/>
                </a:solidFill>
              </a:rPr>
              <a:t>Do not use </a:t>
            </a:r>
            <a:endParaRPr lang="da-DK" sz="2000" b="1" i="1">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358775" y="5186455"/>
            <a:ext cx="11472863" cy="630942"/>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Due to PowerPoint’s standard Copy/Paste functionality extra undesirable layouts can appear.</a:t>
            </a:r>
          </a:p>
          <a:p>
            <a:pPr marL="0" marR="0" indent="0" algn="ctr" rtl="0" fontAlgn="auto">
              <a:lnSpc>
                <a:spcPct val="100000"/>
              </a:lnSpc>
              <a:spcBef>
                <a:spcPts val="600"/>
              </a:spcBef>
              <a:spcAft>
                <a:spcPts val="0"/>
              </a:spcAft>
              <a:buClr>
                <a:srgbClr val="003755"/>
              </a:buClr>
              <a:buSzTx/>
              <a:buFontTx/>
              <a:buNone/>
              <a:tabLst/>
            </a:pPr>
            <a:r>
              <a:rPr lang="da-DK" sz="1800" b="0" noProof="0">
                <a:solidFill>
                  <a:schemeClr val="tx1"/>
                </a:solidFill>
              </a:rPr>
              <a:t>Also notice: Layouts after this might contain potential confidential information.</a:t>
            </a: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rtl="0">
              <a:defRPr sz="100">
                <a:noFill/>
              </a:defRPr>
            </a:lvl1pPr>
          </a:lstStyle>
          <a:p>
            <a:fld id="{06357EC7-0D53-4A60-9E41-D75A47B48389}" type="datetime1">
              <a:rPr lang="da-DK" smtClean="0"/>
              <a:pPr/>
              <a:t>18.06.2024</a:t>
            </a:fld>
            <a:endParaRPr lang="da-DK"/>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129834854"/>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image (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989A8E-FDC6-4CFE-9DCA-F8A156018290}"/>
              </a:ext>
            </a:extLst>
          </p:cNvPr>
          <p:cNvGraphicFramePr>
            <a:graphicFrameLocks noChangeAspect="1"/>
          </p:cNvGraphicFramePr>
          <p:nvPr userDrawn="1">
            <p:custDataLst>
              <p:tags r:id="rId1"/>
            </p:custDataLst>
            <p:extLst>
              <p:ext uri="{D42A27DB-BD31-4B8C-83A1-F6EECF244321}">
                <p14:modId xmlns:p14="http://schemas.microsoft.com/office/powerpoint/2010/main" val="3680965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9F989A8E-FDC6-4CFE-9DCA-F8A1560182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D1903C8B-6A03-40C4-AD50-AACDEC5FDA0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5" name="Picture Placeholder 14">
            <a:extLst>
              <a:ext uri="{FF2B5EF4-FFF2-40B4-BE49-F238E27FC236}">
                <a16:creationId xmlns:a16="http://schemas.microsoft.com/office/drawing/2014/main" id="{F5DCE21D-C322-4B21-A60A-71E6E2C54DDC}"/>
              </a:ext>
            </a:extLst>
          </p:cNvPr>
          <p:cNvSpPr>
            <a:spLocks noGrp="1"/>
          </p:cNvSpPr>
          <p:nvPr>
            <p:ph type="pic" sz="quarter" idx="13" hasCustomPrompt="1"/>
          </p:nvPr>
        </p:nvSpPr>
        <p:spPr>
          <a:xfrm>
            <a:off x="-1200" y="0"/>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245058 h 6861600"/>
              <a:gd name="connsiteX5" fmla="*/ 1 w 12193200"/>
              <a:gd name="connsiteY5" fmla="*/ 2245058 h 6861600"/>
              <a:gd name="connsiteX6" fmla="*/ 1 w 12193200"/>
              <a:gd name="connsiteY6" fmla="*/ 3378783 h 6861600"/>
              <a:gd name="connsiteX7" fmla="*/ 3519949 w 12193200"/>
              <a:gd name="connsiteY7" fmla="*/ 3378783 h 6861600"/>
              <a:gd name="connsiteX8" fmla="*/ 3519949 w 12193200"/>
              <a:gd name="connsiteY8" fmla="*/ 2245058 h 6861600"/>
              <a:gd name="connsiteX9" fmla="*/ 6275387 w 12193200"/>
              <a:gd name="connsiteY9" fmla="*/ 224505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245058"/>
                </a:lnTo>
                <a:lnTo>
                  <a:pt x="1" y="2245058"/>
                </a:lnTo>
                <a:lnTo>
                  <a:pt x="1" y="3378783"/>
                </a:lnTo>
                <a:lnTo>
                  <a:pt x="3519949" y="3378783"/>
                </a:lnTo>
                <a:lnTo>
                  <a:pt x="3519949" y="2245058"/>
                </a:lnTo>
                <a:lnTo>
                  <a:pt x="6275387" y="224505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358842"/>
            <a:ext cx="5094915" cy="1512000"/>
          </a:xfrm>
        </p:spPr>
        <p:txBody>
          <a:bodyPr vert="horz" anchor="t" anchorCtr="0"/>
          <a:lstStyle>
            <a:lvl1pPr algn="l" rtl="0">
              <a:lnSpc>
                <a:spcPct val="91000"/>
              </a:lnSpc>
              <a:defRPr sz="3600">
                <a:solidFill>
                  <a:schemeClr val="bg1"/>
                </a:solidFill>
              </a:defRPr>
            </a:lvl1pPr>
          </a:lstStyle>
          <a:p>
            <a:r>
              <a:rPr lang="da-DK"/>
              <a:t>Headline</a:t>
            </a:r>
          </a:p>
        </p:txBody>
      </p:sp>
      <p:pic>
        <p:nvPicPr>
          <p:cNvPr id="4" name="Logo">
            <a:extLst>
              <a:ext uri="{FF2B5EF4-FFF2-40B4-BE49-F238E27FC236}">
                <a16:creationId xmlns:a16="http://schemas.microsoft.com/office/drawing/2014/main" id="{FF3BE45C-E4DE-42B7-B25F-83E216F00A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2642923"/>
            <a:ext cx="2617710" cy="327600"/>
          </a:xfrm>
          <a:prstGeom prst="rect">
            <a:avLst/>
          </a:prstGeom>
        </p:spPr>
      </p:pic>
    </p:spTree>
    <p:extLst>
      <p:ext uri="{BB962C8B-B14F-4D97-AF65-F5344CB8AC3E}">
        <p14:creationId xmlns:p14="http://schemas.microsoft.com/office/powerpoint/2010/main" val="36226679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image (B)">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54B3C9-F00B-4DA0-A35A-016D662582F0}"/>
              </a:ext>
            </a:extLst>
          </p:cNvPr>
          <p:cNvGraphicFramePr>
            <a:graphicFrameLocks noChangeAspect="1"/>
          </p:cNvGraphicFramePr>
          <p:nvPr userDrawn="1">
            <p:custDataLst>
              <p:tags r:id="rId1"/>
            </p:custDataLst>
            <p:extLst>
              <p:ext uri="{D42A27DB-BD31-4B8C-83A1-F6EECF244321}">
                <p14:modId xmlns:p14="http://schemas.microsoft.com/office/powerpoint/2010/main" val="3258962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F954B3C9-F00B-4DA0-A35A-016D662582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1B42BF88-9EAB-4FF1-8C7D-3D1A57D94546}"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66F7659C-7B1E-49FB-B560-86891DD5634F}"/>
              </a:ext>
            </a:extLst>
          </p:cNvPr>
          <p:cNvSpPr>
            <a:spLocks noGrp="1"/>
          </p:cNvSpPr>
          <p:nvPr>
            <p:ph type="pic" sz="quarter" idx="13" hasCustomPrompt="1"/>
          </p:nvPr>
        </p:nvSpPr>
        <p:spPr>
          <a:xfrm>
            <a:off x="0" y="-1"/>
            <a:ext cx="12193200" cy="6861600"/>
          </a:xfrm>
          <a:custGeom>
            <a:avLst/>
            <a:gdLst>
              <a:gd name="connsiteX0" fmla="*/ 6275387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2780908 h 6861600"/>
              <a:gd name="connsiteX5" fmla="*/ 1 w 12193200"/>
              <a:gd name="connsiteY5" fmla="*/ 2780908 h 6861600"/>
              <a:gd name="connsiteX6" fmla="*/ 1 w 12193200"/>
              <a:gd name="connsiteY6" fmla="*/ 3934964 h 6861600"/>
              <a:gd name="connsiteX7" fmla="*/ 3519949 w 12193200"/>
              <a:gd name="connsiteY7" fmla="*/ 3934964 h 6861600"/>
              <a:gd name="connsiteX8" fmla="*/ 3519949 w 12193200"/>
              <a:gd name="connsiteY8" fmla="*/ 2780908 h 6861600"/>
              <a:gd name="connsiteX9" fmla="*/ 6275387 w 12193200"/>
              <a:gd name="connsiteY9" fmla="*/ 2780908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200" h="6861600">
                <a:moveTo>
                  <a:pt x="6275387" y="0"/>
                </a:moveTo>
                <a:lnTo>
                  <a:pt x="12193200" y="0"/>
                </a:lnTo>
                <a:lnTo>
                  <a:pt x="12193200" y="6861600"/>
                </a:lnTo>
                <a:lnTo>
                  <a:pt x="0" y="6861600"/>
                </a:lnTo>
                <a:lnTo>
                  <a:pt x="0" y="2780908"/>
                </a:lnTo>
                <a:lnTo>
                  <a:pt x="1" y="2780908"/>
                </a:lnTo>
                <a:lnTo>
                  <a:pt x="1" y="3934964"/>
                </a:lnTo>
                <a:lnTo>
                  <a:pt x="3519949" y="3934964"/>
                </a:lnTo>
                <a:lnTo>
                  <a:pt x="3519949" y="2780908"/>
                </a:lnTo>
                <a:lnTo>
                  <a:pt x="6275387" y="2780908"/>
                </a:lnTo>
                <a:close/>
              </a:path>
            </a:pathLst>
          </a:custGeom>
          <a:solidFill>
            <a:srgbClr val="F9F9F7"/>
          </a:solidFill>
        </p:spPr>
        <p:txBody>
          <a:bodyPr wrap="square" lIns="72000" tIns="0" bIns="72000" anchor="b"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338370"/>
            <a:ext cx="5094000" cy="1723004"/>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57742" y="2163337"/>
            <a:ext cx="5094000"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BE643BFE-CC71-4C45-A510-41469C9CD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205083"/>
            <a:ext cx="2617710" cy="327600"/>
          </a:xfrm>
          <a:prstGeom prst="rect">
            <a:avLst/>
          </a:prstGeom>
        </p:spPr>
      </p:pic>
    </p:spTree>
    <p:extLst>
      <p:ext uri="{BB962C8B-B14F-4D97-AF65-F5344CB8AC3E}">
        <p14:creationId xmlns:p14="http://schemas.microsoft.com/office/powerpoint/2010/main" val="3580492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image (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11BF513-A764-4213-B6C8-45BD92F0582C}"/>
              </a:ext>
            </a:extLst>
          </p:cNvPr>
          <p:cNvGraphicFramePr>
            <a:graphicFrameLocks noChangeAspect="1"/>
          </p:cNvGraphicFramePr>
          <p:nvPr userDrawn="1">
            <p:custDataLst>
              <p:tags r:id="rId1"/>
            </p:custDataLst>
            <p:extLst>
              <p:ext uri="{D42A27DB-BD31-4B8C-83A1-F6EECF244321}">
                <p14:modId xmlns:p14="http://schemas.microsoft.com/office/powerpoint/2010/main" val="338286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A11BF513-A764-4213-B6C8-45BD92F0582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ED06D66A-00D9-479B-9856-27577BF36107}"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5" name="Picture Placeholder 24">
            <a:extLst>
              <a:ext uri="{FF2B5EF4-FFF2-40B4-BE49-F238E27FC236}">
                <a16:creationId xmlns:a16="http://schemas.microsoft.com/office/drawing/2014/main" id="{B1AB11E3-DCD9-468D-AF31-A1154B63730A}"/>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1 h 6861600"/>
              <a:gd name="connsiteX5" fmla="*/ 5915025 w 12193200"/>
              <a:gd name="connsiteY5" fmla="*/ 6858001 h 6861600"/>
              <a:gd name="connsiteX6" fmla="*/ 5915025 w 12193200"/>
              <a:gd name="connsiteY6" fmla="*/ 4077093 h 6861600"/>
              <a:gd name="connsiteX7" fmla="*/ 3519949 w 12193200"/>
              <a:gd name="connsiteY7" fmla="*/ 4077093 h 6861600"/>
              <a:gd name="connsiteX8" fmla="*/ 3519949 w 12193200"/>
              <a:gd name="connsiteY8" fmla="*/ 2975066 h 6861600"/>
              <a:gd name="connsiteX9" fmla="*/ 1 w 12193200"/>
              <a:gd name="connsiteY9" fmla="*/ 2975066 h 6861600"/>
              <a:gd name="connsiteX10" fmla="*/ 1 w 12193200"/>
              <a:gd name="connsiteY10" fmla="*/ 4077093 h 6861600"/>
              <a:gd name="connsiteX11" fmla="*/ 0 w 12193200"/>
              <a:gd name="connsiteY11" fmla="*/ 4077093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61600">
                <a:moveTo>
                  <a:pt x="0" y="0"/>
                </a:moveTo>
                <a:lnTo>
                  <a:pt x="12193200" y="0"/>
                </a:lnTo>
                <a:lnTo>
                  <a:pt x="12193200" y="6861600"/>
                </a:lnTo>
                <a:lnTo>
                  <a:pt x="0" y="6861600"/>
                </a:lnTo>
                <a:lnTo>
                  <a:pt x="0" y="6858001"/>
                </a:lnTo>
                <a:lnTo>
                  <a:pt x="5915025" y="6858001"/>
                </a:lnTo>
                <a:lnTo>
                  <a:pt x="5915025" y="4077093"/>
                </a:lnTo>
                <a:lnTo>
                  <a:pt x="3519949" y="4077093"/>
                </a:lnTo>
                <a:lnTo>
                  <a:pt x="3519949" y="2975066"/>
                </a:lnTo>
                <a:lnTo>
                  <a:pt x="1" y="2975066"/>
                </a:lnTo>
                <a:lnTo>
                  <a:pt x="1" y="4077093"/>
                </a:lnTo>
                <a:lnTo>
                  <a:pt x="0" y="4077093"/>
                </a:lnTo>
                <a:close/>
              </a:path>
            </a:pathLst>
          </a:custGeom>
          <a:solidFill>
            <a:srgbClr val="F9F9F7"/>
          </a:solidFill>
        </p:spPr>
        <p:txBody>
          <a:bodyPr wrap="square" lIns="72000" tIns="72000" bIns="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0" y="4472085"/>
            <a:ext cx="4734000" cy="1176240"/>
          </a:xfrm>
        </p:spPr>
        <p:txBody>
          <a:bodyPr vert="horz" anchor="t" anchorCtr="0"/>
          <a:lstStyle>
            <a:lvl1pPr algn="l" rtl="0">
              <a:lnSpc>
                <a:spcPct val="91000"/>
              </a:lnSpc>
              <a:defRPr sz="4100">
                <a:solidFill>
                  <a:schemeClr val="bg1"/>
                </a:solidFill>
              </a:defRPr>
            </a:lvl1pPr>
          </a:lstStyle>
          <a:p>
            <a:r>
              <a:rPr lang="da-DK"/>
              <a:t>Headline</a:t>
            </a:r>
          </a:p>
        </p:txBody>
      </p:sp>
      <p:sp>
        <p:nvSpPr>
          <p:cNvPr id="24" name="Subtitle 2">
            <a:extLst>
              <a:ext uri="{FF2B5EF4-FFF2-40B4-BE49-F238E27FC236}">
                <a16:creationId xmlns:a16="http://schemas.microsoft.com/office/drawing/2014/main" id="{D4561A69-5067-410B-91C5-BE4B74B22D09}"/>
              </a:ext>
            </a:extLst>
          </p:cNvPr>
          <p:cNvSpPr>
            <a:spLocks noGrp="1"/>
          </p:cNvSpPr>
          <p:nvPr>
            <p:ph type="subTitle" idx="1" hasCustomPrompt="1"/>
          </p:nvPr>
        </p:nvSpPr>
        <p:spPr bwMode="white">
          <a:xfrm>
            <a:off x="360000" y="5860800"/>
            <a:ext cx="4734000" cy="544705"/>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4" name="Logo">
            <a:extLst>
              <a:ext uri="{FF2B5EF4-FFF2-40B4-BE49-F238E27FC236}">
                <a16:creationId xmlns:a16="http://schemas.microsoft.com/office/drawing/2014/main" id="{B01D38AB-220F-4FC4-8219-927BC28D87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361634"/>
            <a:ext cx="2617710" cy="327600"/>
          </a:xfrm>
          <a:prstGeom prst="rect">
            <a:avLst/>
          </a:prstGeom>
        </p:spPr>
      </p:pic>
    </p:spTree>
    <p:extLst>
      <p:ext uri="{BB962C8B-B14F-4D97-AF65-F5344CB8AC3E}">
        <p14:creationId xmlns:p14="http://schemas.microsoft.com/office/powerpoint/2010/main" val="5648110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image (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615D26-BD1B-485E-81BA-C5A949306F15}"/>
              </a:ext>
            </a:extLst>
          </p:cNvPr>
          <p:cNvGraphicFramePr>
            <a:graphicFrameLocks noChangeAspect="1"/>
          </p:cNvGraphicFramePr>
          <p:nvPr userDrawn="1">
            <p:custDataLst>
              <p:tags r:id="rId1"/>
            </p:custDataLst>
            <p:extLst>
              <p:ext uri="{D42A27DB-BD31-4B8C-83A1-F6EECF244321}">
                <p14:modId xmlns:p14="http://schemas.microsoft.com/office/powerpoint/2010/main" val="1005215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3" name="Object 2" hidden="1">
                        <a:extLst>
                          <a:ext uri="{FF2B5EF4-FFF2-40B4-BE49-F238E27FC236}">
                            <a16:creationId xmlns:a16="http://schemas.microsoft.com/office/drawing/2014/main" id="{C2615D26-BD1B-485E-81BA-C5A949306F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2D3E1E10-4E6B-4C9C-B68B-DC96BC56ABF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7" name="Picture Placeholder 16">
            <a:extLst>
              <a:ext uri="{FF2B5EF4-FFF2-40B4-BE49-F238E27FC236}">
                <a16:creationId xmlns:a16="http://schemas.microsoft.com/office/drawing/2014/main" id="{9392B3FA-4A45-49A0-A3FB-2000E37DA94F}"/>
              </a:ext>
            </a:extLst>
          </p:cNvPr>
          <p:cNvSpPr>
            <a:spLocks noGrp="1"/>
          </p:cNvSpPr>
          <p:nvPr>
            <p:ph type="pic" sz="quarter" idx="13" hasCustomPrompt="1"/>
          </p:nvPr>
        </p:nvSpPr>
        <p:spPr>
          <a:xfrm>
            <a:off x="0" y="-1"/>
            <a:ext cx="12193200" cy="6861600"/>
          </a:xfrm>
          <a:custGeom>
            <a:avLst/>
            <a:gdLst>
              <a:gd name="connsiteX0" fmla="*/ 0 w 12193200"/>
              <a:gd name="connsiteY0" fmla="*/ 0 h 6861600"/>
              <a:gd name="connsiteX1" fmla="*/ 12193200 w 12193200"/>
              <a:gd name="connsiteY1" fmla="*/ 0 h 6861600"/>
              <a:gd name="connsiteX2" fmla="*/ 12193200 w 12193200"/>
              <a:gd name="connsiteY2" fmla="*/ 6861600 h 6861600"/>
              <a:gd name="connsiteX3" fmla="*/ 0 w 12193200"/>
              <a:gd name="connsiteY3" fmla="*/ 6861600 h 6861600"/>
              <a:gd name="connsiteX4" fmla="*/ 0 w 12193200"/>
              <a:gd name="connsiteY4" fmla="*/ 6858002 h 6861600"/>
              <a:gd name="connsiteX5" fmla="*/ 5762624 w 12193200"/>
              <a:gd name="connsiteY5" fmla="*/ 6858002 h 6861600"/>
              <a:gd name="connsiteX6" fmla="*/ 5762624 w 12193200"/>
              <a:gd name="connsiteY6" fmla="*/ 6858001 h 6861600"/>
              <a:gd name="connsiteX7" fmla="*/ 5915025 w 12193200"/>
              <a:gd name="connsiteY7" fmla="*/ 6858001 h 6861600"/>
              <a:gd name="connsiteX8" fmla="*/ 5915025 w 12193200"/>
              <a:gd name="connsiteY8" fmla="*/ 4501189 h 6861600"/>
              <a:gd name="connsiteX9" fmla="*/ 5762624 w 12193200"/>
              <a:gd name="connsiteY9" fmla="*/ 4501189 h 6861600"/>
              <a:gd name="connsiteX10" fmla="*/ 5762624 w 12193200"/>
              <a:gd name="connsiteY10" fmla="*/ 4495802 h 6861600"/>
              <a:gd name="connsiteX11" fmla="*/ 3519949 w 12193200"/>
              <a:gd name="connsiteY11" fmla="*/ 4495802 h 6861600"/>
              <a:gd name="connsiteX12" fmla="*/ 3519949 w 12193200"/>
              <a:gd name="connsiteY12" fmla="*/ 3355681 h 6861600"/>
              <a:gd name="connsiteX13" fmla="*/ 1 w 12193200"/>
              <a:gd name="connsiteY13" fmla="*/ 3355681 h 6861600"/>
              <a:gd name="connsiteX14" fmla="*/ 1 w 12193200"/>
              <a:gd name="connsiteY14" fmla="*/ 3362327 h 6861600"/>
              <a:gd name="connsiteX15" fmla="*/ 0 w 12193200"/>
              <a:gd name="connsiteY15" fmla="*/ 3362327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200" h="6861600">
                <a:moveTo>
                  <a:pt x="0" y="0"/>
                </a:moveTo>
                <a:lnTo>
                  <a:pt x="12193200" y="0"/>
                </a:lnTo>
                <a:lnTo>
                  <a:pt x="12193200" y="6861600"/>
                </a:lnTo>
                <a:lnTo>
                  <a:pt x="0" y="6861600"/>
                </a:lnTo>
                <a:lnTo>
                  <a:pt x="0" y="6858002"/>
                </a:lnTo>
                <a:lnTo>
                  <a:pt x="5762624" y="6858002"/>
                </a:lnTo>
                <a:lnTo>
                  <a:pt x="5762624" y="6858001"/>
                </a:lnTo>
                <a:lnTo>
                  <a:pt x="5915025" y="6858001"/>
                </a:lnTo>
                <a:lnTo>
                  <a:pt x="5915025" y="4501189"/>
                </a:lnTo>
                <a:lnTo>
                  <a:pt x="5762624" y="4501189"/>
                </a:lnTo>
                <a:lnTo>
                  <a:pt x="5762624" y="4495802"/>
                </a:lnTo>
                <a:lnTo>
                  <a:pt x="3519949" y="4495802"/>
                </a:lnTo>
                <a:lnTo>
                  <a:pt x="3519949" y="3355681"/>
                </a:lnTo>
                <a:lnTo>
                  <a:pt x="1" y="3355681"/>
                </a:lnTo>
                <a:lnTo>
                  <a:pt x="1" y="3362327"/>
                </a:lnTo>
                <a:lnTo>
                  <a:pt x="0" y="3362327"/>
                </a:lnTo>
                <a:close/>
              </a:path>
            </a:pathLst>
          </a:custGeom>
          <a:solidFill>
            <a:srgbClr val="F9F9F7"/>
          </a:solidFill>
        </p:spPr>
        <p:txBody>
          <a:bodyPr wrap="square" lIns="72000" tIns="72000" bIns="72000" anchor="t" anchorCtr="0">
            <a:noAutofit/>
          </a:bodyPr>
          <a:lstStyle>
            <a:lvl1pPr marL="0" indent="0" algn="l" rtl="0">
              <a:spcAft>
                <a:spcPts val="0"/>
              </a:spcAft>
              <a:buNone/>
              <a:defRPr sz="1600"/>
            </a:lvl1pPr>
          </a:lstStyle>
          <a:p>
            <a:r>
              <a:rPr lang="da-DK" noProof="0"/>
              <a:t>Mark placeholder to insert image </a:t>
            </a:r>
            <a:r>
              <a:rPr lang="da-DK"/>
              <a:t>using the Insert tab – Pictures or from Templafy</a:t>
            </a:r>
          </a:p>
        </p:txBody>
      </p:sp>
      <p:sp>
        <p:nvSpPr>
          <p:cNvPr id="2" name="Title 1"/>
          <p:cNvSpPr>
            <a:spLocks noGrp="1"/>
          </p:cNvSpPr>
          <p:nvPr>
            <p:ph type="ctrTitle" hasCustomPrompt="1"/>
          </p:nvPr>
        </p:nvSpPr>
        <p:spPr bwMode="white">
          <a:xfrm>
            <a:off x="360001" y="4822763"/>
            <a:ext cx="4734551" cy="929108"/>
          </a:xfrm>
        </p:spPr>
        <p:txBody>
          <a:bodyPr vert="horz" anchor="t" anchorCtr="0"/>
          <a:lstStyle>
            <a:lvl1pPr algn="l" rtl="0">
              <a:lnSpc>
                <a:spcPct val="91000"/>
              </a:lnSpc>
              <a:defRPr sz="6000">
                <a:solidFill>
                  <a:schemeClr val="bg1"/>
                </a:solidFill>
              </a:defRPr>
            </a:lvl1pPr>
          </a:lstStyle>
          <a:p>
            <a:r>
              <a:rPr lang="da-DK"/>
              <a:t>Headline</a:t>
            </a:r>
          </a:p>
        </p:txBody>
      </p:sp>
      <p:sp>
        <p:nvSpPr>
          <p:cNvPr id="13" name="Subtitle 2">
            <a:extLst>
              <a:ext uri="{FF2B5EF4-FFF2-40B4-BE49-F238E27FC236}">
                <a16:creationId xmlns:a16="http://schemas.microsoft.com/office/drawing/2014/main" id="{FE897BB9-C0DA-41AA-90EC-DB8C5FCE355C}"/>
              </a:ext>
            </a:extLst>
          </p:cNvPr>
          <p:cNvSpPr>
            <a:spLocks noGrp="1"/>
          </p:cNvSpPr>
          <p:nvPr>
            <p:ph type="subTitle" idx="1" hasCustomPrompt="1"/>
          </p:nvPr>
        </p:nvSpPr>
        <p:spPr bwMode="white">
          <a:xfrm>
            <a:off x="360001" y="5860800"/>
            <a:ext cx="4734551" cy="424197"/>
          </a:xfrm>
        </p:spPr>
        <p:txBody>
          <a:bodyPr/>
          <a:lstStyle>
            <a:lvl1pPr marL="0" indent="0" algn="l" rtl="0">
              <a:spcBef>
                <a:spcPts val="0"/>
              </a:spcBef>
              <a:buFont typeface="Verdana" panose="020B0604030504040204" pitchFamily="34" charset="0"/>
              <a:buChar char="​"/>
              <a:defRPr sz="14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pic>
        <p:nvPicPr>
          <p:cNvPr id="15" name="Logo">
            <a:extLst>
              <a:ext uri="{FF2B5EF4-FFF2-40B4-BE49-F238E27FC236}">
                <a16:creationId xmlns:a16="http://schemas.microsoft.com/office/drawing/2014/main" id="{DA2544AE-9170-440D-A7DE-3D8825007C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0001" y="3777917"/>
            <a:ext cx="2617710" cy="327600"/>
          </a:xfrm>
          <a:prstGeom prst="rect">
            <a:avLst/>
          </a:prstGeom>
        </p:spPr>
      </p:pic>
    </p:spTree>
    <p:extLst>
      <p:ext uri="{BB962C8B-B14F-4D97-AF65-F5344CB8AC3E}">
        <p14:creationId xmlns:p14="http://schemas.microsoft.com/office/powerpoint/2010/main" val="427316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EBC63DC-A6D8-4792-9CE7-E2B23129BCEA}"/>
              </a:ext>
            </a:extLst>
          </p:cNvPr>
          <p:cNvGraphicFramePr>
            <a:graphicFrameLocks noChangeAspect="1"/>
          </p:cNvGraphicFramePr>
          <p:nvPr userDrawn="1">
            <p:custDataLst>
              <p:tags r:id="rId1"/>
            </p:custDataLst>
            <p:extLst>
              <p:ext uri="{D42A27DB-BD31-4B8C-83A1-F6EECF244321}">
                <p14:modId xmlns:p14="http://schemas.microsoft.com/office/powerpoint/2010/main" val="41172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4EBC63DC-A6D8-4792-9CE7-E2B23129B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402351870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bright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F31A58-417A-4039-81B5-5CA2D8C6DE57}"/>
              </a:ext>
            </a:extLst>
          </p:cNvPr>
          <p:cNvGraphicFramePr>
            <a:graphicFrameLocks noChangeAspect="1"/>
          </p:cNvGraphicFramePr>
          <p:nvPr userDrawn="1">
            <p:custDataLst>
              <p:tags r:id="rId1"/>
            </p:custDataLst>
            <p:extLst>
              <p:ext uri="{D42A27DB-BD31-4B8C-83A1-F6EECF244321}">
                <p14:modId xmlns:p14="http://schemas.microsoft.com/office/powerpoint/2010/main" val="3309084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BFF31A58-417A-4039-81B5-5CA2D8C6DE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65259D24-E6A6-4D69-90CB-83073E8387B2}"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F1CD8122-E16A-4EEC-B42A-6AF75D666172}"/>
              </a:ext>
            </a:extLst>
          </p:cNvPr>
          <p:cNvSpPr>
            <a:spLocks noGrp="1"/>
          </p:cNvSpPr>
          <p:nvPr>
            <p:ph type="body" sz="quarter" idx="19" hasCustomPrompt="1"/>
          </p:nvPr>
        </p:nvSpPr>
        <p:spPr>
          <a:xfrm>
            <a:off x="360000" y="5878800"/>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29"/>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77915639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dark image ">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A0870D-5A09-40C3-AAD2-3D3CB85D2C6E}"/>
              </a:ext>
            </a:extLst>
          </p:cNvPr>
          <p:cNvGraphicFramePr>
            <a:graphicFrameLocks noChangeAspect="1"/>
          </p:cNvGraphicFramePr>
          <p:nvPr userDrawn="1">
            <p:custDataLst>
              <p:tags r:id="rId1"/>
            </p:custDataLst>
            <p:extLst>
              <p:ext uri="{D42A27DB-BD31-4B8C-83A1-F6EECF244321}">
                <p14:modId xmlns:p14="http://schemas.microsoft.com/office/powerpoint/2010/main" val="1569275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37A0870D-5A09-40C3-AAD2-3D3CB85D2C6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9BED15FA-6EE8-4B82-A537-F53ACAF84CA4}"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3" name="Picture Placeholder 1">
            <a:extLst>
              <a:ext uri="{FF2B5EF4-FFF2-40B4-BE49-F238E27FC236}">
                <a16:creationId xmlns:a16="http://schemas.microsoft.com/office/drawing/2014/main" id="{28407CFA-12E8-4EE0-A351-546A2BCBA921}"/>
              </a:ext>
            </a:extLst>
          </p:cNvPr>
          <p:cNvSpPr>
            <a:spLocks noGrp="1"/>
          </p:cNvSpPr>
          <p:nvPr>
            <p:ph type="pic" sz="quarter" idx="13" hasCustomPrompt="1"/>
          </p:nvPr>
        </p:nvSpPr>
        <p:spPr>
          <a:xfrm>
            <a:off x="0" y="-1"/>
            <a:ext cx="12193200" cy="6861600"/>
          </a:xfrm>
          <a:solidFill>
            <a:srgbClr val="F9F9F7"/>
          </a:solidFill>
        </p:spPr>
        <p:txBody>
          <a:bodyPr lIns="72000" tIns="72000"/>
          <a:lstStyle>
            <a:lvl1pPr marL="0" indent="0" algn="l" rtl="0">
              <a:spcAft>
                <a:spcPts val="0"/>
              </a:spcAft>
              <a:buNone/>
              <a:defRPr sz="1600"/>
            </a:lvl1pPr>
          </a:lstStyle>
          <a:p>
            <a:r>
              <a:rPr lang="da-DK" noProof="0"/>
              <a:t>Mark placeholder to insert image </a:t>
            </a:r>
            <a:r>
              <a:rPr lang="da-DK"/>
              <a:t>using the Insert tab – Pictures or from Templafy</a:t>
            </a:r>
          </a:p>
          <a:p>
            <a:endParaRPr lang="da-DK"/>
          </a:p>
        </p:txBody>
      </p:sp>
      <p:sp>
        <p:nvSpPr>
          <p:cNvPr id="14" name="Text Placeholder logo">
            <a:extLst>
              <a:ext uri="{FF2B5EF4-FFF2-40B4-BE49-F238E27FC236}">
                <a16:creationId xmlns:a16="http://schemas.microsoft.com/office/drawing/2014/main" id="{E32549A6-0448-4926-86D9-B6AD75A15ECB}"/>
              </a:ext>
            </a:extLst>
          </p:cNvPr>
          <p:cNvSpPr>
            <a:spLocks noGrp="1"/>
          </p:cNvSpPr>
          <p:nvPr>
            <p:ph type="body" sz="quarter" idx="19" hasCustomPrompt="1"/>
          </p:nvPr>
        </p:nvSpPr>
        <p:spPr>
          <a:xfrm>
            <a:off x="360000" y="5878658"/>
            <a:ext cx="2617200" cy="327600"/>
          </a:xfrm>
          <a:blipFill>
            <a:blip r:embed="rId5"/>
            <a:stretch>
              <a:fillRect/>
            </a:stretch>
          </a:blipFill>
        </p:spPr>
        <p:txBody>
          <a:bodyPr/>
          <a:lstStyle>
            <a:lvl1pPr rtl="0">
              <a:defRPr sz="100">
                <a:noFill/>
              </a:defRPr>
            </a:lvl1pPr>
          </a:lstStyle>
          <a:p>
            <a:pPr lvl="0"/>
            <a:r>
              <a:rPr lang="da-DK"/>
              <a:t>.</a:t>
            </a:r>
          </a:p>
        </p:txBody>
      </p:sp>
      <p:sp>
        <p:nvSpPr>
          <p:cNvPr id="2" name="Title 1"/>
          <p:cNvSpPr>
            <a:spLocks noGrp="1"/>
          </p:cNvSpPr>
          <p:nvPr>
            <p:ph type="ctrTitle" hasCustomPrompt="1"/>
          </p:nvPr>
        </p:nvSpPr>
        <p:spPr>
          <a:xfrm>
            <a:off x="360000" y="654050"/>
            <a:ext cx="10485800" cy="802800"/>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solidFill>
                  <a:schemeClr val="bg1"/>
                </a:solidFill>
              </a:defRPr>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chemeClr val="bg1"/>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spTree>
    <p:extLst>
      <p:ext uri="{BB962C8B-B14F-4D97-AF65-F5344CB8AC3E}">
        <p14:creationId xmlns:p14="http://schemas.microsoft.com/office/powerpoint/2010/main" val="3147338264"/>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03D91C-9A9E-4990-9C51-5CD1A2754652}"/>
              </a:ext>
            </a:extLst>
          </p:cNvPr>
          <p:cNvGraphicFramePr>
            <a:graphicFrameLocks noChangeAspect="1"/>
          </p:cNvGraphicFramePr>
          <p:nvPr userDrawn="1">
            <p:custDataLst>
              <p:tags r:id="rId1"/>
            </p:custDataLst>
            <p:extLst>
              <p:ext uri="{D42A27DB-BD31-4B8C-83A1-F6EECF244321}">
                <p14:modId xmlns:p14="http://schemas.microsoft.com/office/powerpoint/2010/main" val="19939429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B03D91C-9A9E-4990-9C51-5CD1A275465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409514969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F60166C-2A4A-473E-AEFC-94CF443D054F}"/>
              </a:ext>
            </a:extLst>
          </p:cNvPr>
          <p:cNvGraphicFramePr>
            <a:graphicFrameLocks noChangeAspect="1"/>
          </p:cNvGraphicFramePr>
          <p:nvPr userDrawn="1">
            <p:custDataLst>
              <p:tags r:id="rId1"/>
            </p:custDataLst>
            <p:extLst>
              <p:ext uri="{D42A27DB-BD31-4B8C-83A1-F6EECF244321}">
                <p14:modId xmlns:p14="http://schemas.microsoft.com/office/powerpoint/2010/main" val="160935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8F60166C-2A4A-473E-AEFC-94CF443D05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18.06.2024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13002442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46F85BC-C716-4553-BD5C-090299A90C86}"/>
              </a:ext>
            </a:extLst>
          </p:cNvPr>
          <p:cNvGraphicFramePr>
            <a:graphicFrameLocks noChangeAspect="1"/>
          </p:cNvGraphicFramePr>
          <p:nvPr userDrawn="1">
            <p:custDataLst>
              <p:tags r:id="rId1"/>
            </p:custDataLst>
            <p:extLst>
              <p:ext uri="{D42A27DB-BD31-4B8C-83A1-F6EECF244321}">
                <p14:modId xmlns:p14="http://schemas.microsoft.com/office/powerpoint/2010/main" val="1407088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F46F85BC-C716-4553-BD5C-090299A90C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18.06.2024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76237302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8F084EF-E6C0-49F9-A75B-12C06FBE4633}"/>
              </a:ext>
            </a:extLst>
          </p:cNvPr>
          <p:cNvGraphicFramePr>
            <a:graphicFrameLocks noChangeAspect="1"/>
          </p:cNvGraphicFramePr>
          <p:nvPr userDrawn="1">
            <p:custDataLst>
              <p:tags r:id="rId1"/>
            </p:custDataLst>
            <p:extLst>
              <p:ext uri="{D42A27DB-BD31-4B8C-83A1-F6EECF244321}">
                <p14:modId xmlns:p14="http://schemas.microsoft.com/office/powerpoint/2010/main" val="1508846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18F084EF-E6C0-49F9-A75B-12C06FBE46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1ACC7FD-8EF4-43FC-BAB3-47E907F17871}"/>
              </a:ext>
            </a:extLst>
          </p:cNvPr>
          <p:cNvSpPr>
            <a:spLocks noGrp="1"/>
          </p:cNvSpPr>
          <p:nvPr>
            <p:ph type="dt" sz="half" idx="10"/>
          </p:nvPr>
        </p:nvSpPr>
        <p:spPr/>
        <p:txBody>
          <a:bodyPr/>
          <a:lstStyle>
            <a:lvl1pPr rtl="0">
              <a:defRPr/>
            </a:lvl1pPr>
          </a:lstStyle>
          <a:p>
            <a:fld id="{4DE8F052-B495-40BE-9682-094846479C8E}" type="datetime1">
              <a:rPr lang="da-DK" smtClean="0"/>
              <a:pPr/>
              <a:t>18.06.2024</a:t>
            </a:fld>
            <a:endParaRPr lang="da-DK"/>
          </a:p>
        </p:txBody>
      </p:sp>
      <p:sp>
        <p:nvSpPr>
          <p:cNvPr id="5" name="Footer Placeholder 4">
            <a:extLst>
              <a:ext uri="{FF2B5EF4-FFF2-40B4-BE49-F238E27FC236}">
                <a16:creationId xmlns:a16="http://schemas.microsoft.com/office/drawing/2014/main" id="{084C6AF5-5886-488E-94AF-540306D52116}"/>
              </a:ext>
            </a:extLst>
          </p:cNvPr>
          <p:cNvSpPr>
            <a:spLocks noGrp="1"/>
          </p:cNvSpPr>
          <p:nvPr>
            <p:ph type="ftr" sz="quarter" idx="11"/>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34A05638-6A02-4F90-BE63-DA3C1ABD6852}"/>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40918565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3C26FF-5B65-4D3E-A76B-DEB2248706A7}"/>
              </a:ext>
            </a:extLst>
          </p:cNvPr>
          <p:cNvGraphicFramePr>
            <a:graphicFrameLocks noChangeAspect="1"/>
          </p:cNvGraphicFramePr>
          <p:nvPr userDrawn="1">
            <p:custDataLst>
              <p:tags r:id="rId1"/>
            </p:custDataLst>
            <p:extLst>
              <p:ext uri="{D42A27DB-BD31-4B8C-83A1-F6EECF244321}">
                <p14:modId xmlns:p14="http://schemas.microsoft.com/office/powerpoint/2010/main" val="503016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793C26FF-5B65-4D3E-A76B-DEB2248706A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5" name="Straight Connector 4">
            <a:extLst>
              <a:ext uri="{FF2B5EF4-FFF2-40B4-BE49-F238E27FC236}">
                <a16:creationId xmlns:a16="http://schemas.microsoft.com/office/drawing/2014/main" id="{69B33E8C-77AA-45CF-BAED-72698ECB8677}"/>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4799" y="1829496"/>
            <a:ext cx="55584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1B4C9864-BFD0-4574-B370-8DFD1BF6363B}"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84077399-E20C-4E2D-ABA6-E98BC4B1451C}"/>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51726319"/>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24EBE56-DC86-44DA-9707-F66B26C382B3}"/>
              </a:ext>
            </a:extLst>
          </p:cNvPr>
          <p:cNvGraphicFramePr>
            <a:graphicFrameLocks noChangeAspect="1"/>
          </p:cNvGraphicFramePr>
          <p:nvPr userDrawn="1">
            <p:custDataLst>
              <p:tags r:id="rId1"/>
            </p:custDataLst>
            <p:extLst>
              <p:ext uri="{D42A27DB-BD31-4B8C-83A1-F6EECF244321}">
                <p14:modId xmlns:p14="http://schemas.microsoft.com/office/powerpoint/2010/main" val="16901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424EBE56-DC86-44DA-9707-F66B26C382B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70D1FB72-4098-4689-9361-6F1734C49467}"/>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9" y="1829496"/>
            <a:ext cx="3583349"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3" y="1829496"/>
            <a:ext cx="752948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B9941A0D-1A7D-4418-872D-0A573109AE3D}"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EE224427-B940-40D0-B905-8D8D2797103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4673440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C)">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4A4F71C-9CE1-44CF-B35F-7CF6E5D864E4}"/>
              </a:ext>
            </a:extLst>
          </p:cNvPr>
          <p:cNvGraphicFramePr>
            <a:graphicFrameLocks noChangeAspect="1"/>
          </p:cNvGraphicFramePr>
          <p:nvPr userDrawn="1">
            <p:custDataLst>
              <p:tags r:id="rId1"/>
            </p:custDataLst>
            <p:extLst>
              <p:ext uri="{D42A27DB-BD31-4B8C-83A1-F6EECF244321}">
                <p14:modId xmlns:p14="http://schemas.microsoft.com/office/powerpoint/2010/main" val="3329353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14A4F71C-9CE1-44CF-B35F-7CF6E5D864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D05F7E35-11CE-4F15-B222-DEDB33EE33A5}"/>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8247063" y="1829496"/>
            <a:ext cx="3586135"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59999" y="1829496"/>
            <a:ext cx="75240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lvl1pPr>
          </a:lstStyle>
          <a:p>
            <a:fld id="{CE630481-804D-4542-835F-93D05E69FE5F}"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B1B64688-EF18-4F0E-8937-7DCB334BAC85}"/>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401632255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EF37A4-B44F-4C89-A073-242167466BED}"/>
              </a:ext>
            </a:extLst>
          </p:cNvPr>
          <p:cNvGraphicFramePr>
            <a:graphicFrameLocks noChangeAspect="1"/>
          </p:cNvGraphicFramePr>
          <p:nvPr userDrawn="1">
            <p:custDataLst>
              <p:tags r:id="rId1"/>
            </p:custDataLst>
            <p:extLst>
              <p:ext uri="{D42A27DB-BD31-4B8C-83A1-F6EECF244321}">
                <p14:modId xmlns:p14="http://schemas.microsoft.com/office/powerpoint/2010/main" val="41991431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9EF37A4-B44F-4C89-A073-242167466B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1" name="Straight Connector 10">
            <a:extLst>
              <a:ext uri="{FF2B5EF4-FFF2-40B4-BE49-F238E27FC236}">
                <a16:creationId xmlns:a16="http://schemas.microsoft.com/office/drawing/2014/main" id="{A682D290-910D-44B1-91A3-31A92E9BCB84}"/>
              </a:ext>
            </a:extLst>
          </p:cNvPr>
          <p:cNvCxnSpPr>
            <a:cxnSpLocks/>
          </p:cNvCxnSpPr>
          <p:nvPr userDrawn="1"/>
        </p:nvCxnSpPr>
        <p:spPr>
          <a:xfrm>
            <a:off x="609600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829496"/>
            <a:ext cx="5558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Picture Placeholder 3">
            <a:extLst>
              <a:ext uri="{FF2B5EF4-FFF2-40B4-BE49-F238E27FC236}">
                <a16:creationId xmlns:a16="http://schemas.microsoft.com/office/drawing/2014/main" id="{C3740E63-FE5A-40EF-8F52-2CDC77D09BCF}"/>
              </a:ext>
            </a:extLst>
          </p:cNvPr>
          <p:cNvSpPr>
            <a:spLocks noGrp="1"/>
          </p:cNvSpPr>
          <p:nvPr>
            <p:ph type="pic" sz="quarter" idx="14" hasCustomPrompt="1"/>
          </p:nvPr>
        </p:nvSpPr>
        <p:spPr>
          <a:xfrm>
            <a:off x="6274799" y="1829496"/>
            <a:ext cx="5558400" cy="4294800"/>
          </a:xfrm>
          <a:solidFill>
            <a:srgbClr val="F9F9F7"/>
          </a:solidFill>
        </p:spPr>
        <p:txBody>
          <a:bodyPr lIns="72000" t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4" name="Date Placeholder 3">
            <a:extLst>
              <a:ext uri="{FF2B5EF4-FFF2-40B4-BE49-F238E27FC236}">
                <a16:creationId xmlns:a16="http://schemas.microsoft.com/office/drawing/2014/main" id="{BBE84024-A9C5-4508-AFCD-8D104EF76416}"/>
              </a:ext>
            </a:extLst>
          </p:cNvPr>
          <p:cNvSpPr>
            <a:spLocks noGrp="1"/>
          </p:cNvSpPr>
          <p:nvPr>
            <p:ph type="dt" sz="half" idx="15"/>
          </p:nvPr>
        </p:nvSpPr>
        <p:spPr/>
        <p:txBody>
          <a:bodyPr/>
          <a:lstStyle>
            <a:lvl1pPr rtl="0">
              <a:defRPr/>
            </a:lvl1pPr>
          </a:lstStyle>
          <a:p>
            <a:fld id="{7BF43399-B145-4BBC-AF2A-C9EC8B4305A6}" type="datetime1">
              <a:rPr lang="da-DK" smtClean="0"/>
              <a:pPr/>
              <a:t>18.06.2024</a:t>
            </a:fld>
            <a:endParaRPr lang="da-DK"/>
          </a:p>
        </p:txBody>
      </p:sp>
      <p:sp>
        <p:nvSpPr>
          <p:cNvPr id="5" name="Footer Placeholder 4">
            <a:extLst>
              <a:ext uri="{FF2B5EF4-FFF2-40B4-BE49-F238E27FC236}">
                <a16:creationId xmlns:a16="http://schemas.microsoft.com/office/drawing/2014/main" id="{EB0B2F8F-9F9B-42D4-A558-CAD2544BFEDB}"/>
              </a:ext>
            </a:extLst>
          </p:cNvPr>
          <p:cNvSpPr>
            <a:spLocks noGrp="1"/>
          </p:cNvSpPr>
          <p:nvPr>
            <p:ph type="ftr" sz="quarter" idx="16"/>
          </p:nvPr>
        </p:nvSpPr>
        <p:spPr/>
        <p:txBody>
          <a:bodyPr/>
          <a:lstStyle>
            <a:lvl1pPr rtl="0">
              <a:defRPr/>
            </a:lvl1pPr>
          </a:lstStyle>
          <a:p>
            <a:endParaRPr lang="da-DK"/>
          </a:p>
        </p:txBody>
      </p:sp>
      <p:sp>
        <p:nvSpPr>
          <p:cNvPr id="6" name="Slide Number Placeholder 5">
            <a:extLst>
              <a:ext uri="{FF2B5EF4-FFF2-40B4-BE49-F238E27FC236}">
                <a16:creationId xmlns:a16="http://schemas.microsoft.com/office/drawing/2014/main" id="{BE42A5FB-27BA-4F64-94C0-20040B8BCF35}"/>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
        <p:nvSpPr>
          <p:cNvPr id="8" name="Title 7">
            <a:extLst>
              <a:ext uri="{FF2B5EF4-FFF2-40B4-BE49-F238E27FC236}">
                <a16:creationId xmlns:a16="http://schemas.microsoft.com/office/drawing/2014/main" id="{2537FCD8-5A4A-4089-A17B-F334A5974EF8}"/>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54835265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0E83CFD-9F74-4EF8-975F-FD81488A8E17}"/>
              </a:ext>
            </a:extLst>
          </p:cNvPr>
          <p:cNvGraphicFramePr>
            <a:graphicFrameLocks noChangeAspect="1"/>
          </p:cNvGraphicFramePr>
          <p:nvPr userDrawn="1">
            <p:custDataLst>
              <p:tags r:id="rId1"/>
            </p:custDataLst>
            <p:extLst>
              <p:ext uri="{D42A27DB-BD31-4B8C-83A1-F6EECF244321}">
                <p14:modId xmlns:p14="http://schemas.microsoft.com/office/powerpoint/2010/main" val="3840477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D0E83CFD-9F74-4EF8-975F-FD81488A8E1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Date Placeholder 6" hidden="1">
            <a:extLst>
              <a:ext uri="{FF2B5EF4-FFF2-40B4-BE49-F238E27FC236}">
                <a16:creationId xmlns:a16="http://schemas.microsoft.com/office/drawing/2014/main" id="{19E8C21D-363E-4C29-BCB1-2C67A41A6B1A}"/>
              </a:ext>
            </a:extLst>
          </p:cNvPr>
          <p:cNvSpPr>
            <a:spLocks noGrp="1"/>
          </p:cNvSpPr>
          <p:nvPr>
            <p:ph type="dt" sz="half" idx="15"/>
          </p:nvPr>
        </p:nvSpPr>
        <p:spPr>
          <a:xfrm>
            <a:off x="0" y="6858000"/>
            <a:ext cx="0" cy="0"/>
          </a:xfrm>
        </p:spPr>
        <p:txBody>
          <a:bodyPr/>
          <a:lstStyle>
            <a:lvl1pPr rtl="0">
              <a:defRPr sz="100">
                <a:noFill/>
              </a:defRPr>
            </a:lvl1pPr>
          </a:lstStyle>
          <a:p>
            <a:fld id="{4C6B010D-12BA-4529-B692-206652452F2C}" type="datetime1">
              <a:rPr lang="da-DK" smtClean="0"/>
              <a:pPr/>
              <a:t>18.06.2024</a:t>
            </a:fld>
            <a:endParaRPr lang="da-DK"/>
          </a:p>
        </p:txBody>
      </p:sp>
      <p:sp>
        <p:nvSpPr>
          <p:cNvPr id="11" name="Footer Placeholder 8" hidden="1">
            <a:extLst>
              <a:ext uri="{FF2B5EF4-FFF2-40B4-BE49-F238E27FC236}">
                <a16:creationId xmlns:a16="http://schemas.microsoft.com/office/drawing/2014/main" id="{6DB35B2F-204D-4092-A860-94E70637BD46}"/>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Slide Number Placeholder 10" hidden="1">
            <a:extLst>
              <a:ext uri="{FF2B5EF4-FFF2-40B4-BE49-F238E27FC236}">
                <a16:creationId xmlns:a16="http://schemas.microsoft.com/office/drawing/2014/main" id="{1BEB41F5-194C-405C-8EDC-8C5E550FE046}"/>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9" name="Background">
            <a:extLst>
              <a:ext uri="{FF2B5EF4-FFF2-40B4-BE49-F238E27FC236}">
                <a16:creationId xmlns:a16="http://schemas.microsoft.com/office/drawing/2014/main" id="{22F6F34B-A8D0-4DB2-A40E-DF14A9DD8EC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ctrTitle" hasCustomPrompt="1"/>
          </p:nvPr>
        </p:nvSpPr>
        <p:spPr>
          <a:xfrm>
            <a:off x="360000" y="654049"/>
            <a:ext cx="10485800" cy="804214"/>
          </a:xfrm>
        </p:spPr>
        <p:txBody>
          <a:bodyPr vert="horz" anchor="b" anchorCtr="0"/>
          <a:lstStyle>
            <a:lvl1pPr algn="l" rtl="0">
              <a:defRPr sz="6000"/>
            </a:lvl1pPr>
          </a:lstStyle>
          <a:p>
            <a:r>
              <a:rPr lang="da-DK"/>
              <a:t>Headline</a:t>
            </a:r>
          </a:p>
        </p:txBody>
      </p:sp>
      <p:sp>
        <p:nvSpPr>
          <p:cNvPr id="3" name="Subtitle 2"/>
          <p:cNvSpPr>
            <a:spLocks noGrp="1"/>
          </p:cNvSpPr>
          <p:nvPr>
            <p:ph type="subTitle" idx="1" hasCustomPrompt="1"/>
          </p:nvPr>
        </p:nvSpPr>
        <p:spPr>
          <a:xfrm>
            <a:off x="360000" y="4687200"/>
            <a:ext cx="10485800" cy="828000"/>
          </a:xfrm>
        </p:spPr>
        <p:txBody>
          <a:bodyPr/>
          <a:lstStyle>
            <a:lvl1pPr marL="0" indent="0" algn="l" rtl="0">
              <a:spcBef>
                <a:spcPts val="0"/>
              </a:spcBef>
              <a:buFont typeface="Verdana" panose="020B0604030504040204" pitchFamily="34" charset="0"/>
              <a:buChar char="​"/>
              <a:defRPr sz="1200"/>
            </a:lvl1pPr>
            <a:lvl2pPr marL="0" indent="0" algn="l">
              <a:buFont typeface="Verdana" panose="020B0604030504040204" pitchFamily="34" charset="0"/>
              <a:buNone/>
              <a:defRPr sz="1200">
                <a:solidFill>
                  <a:srgbClr val="333333"/>
                </a:solidFill>
              </a:defRPr>
            </a:lvl2pPr>
            <a:lvl3pPr marL="0" indent="0" algn="l">
              <a:buFont typeface="Verdana" panose="020B0604030504040204" pitchFamily="34" charset="0"/>
              <a:buChar char="​"/>
              <a:defRPr sz="1200">
                <a:solidFill>
                  <a:srgbClr val="333333"/>
                </a:solidFill>
              </a:defRPr>
            </a:lvl3pPr>
            <a:lvl4pPr marL="0" indent="0" algn="l">
              <a:buFont typeface="Verdana" panose="020B0604030504040204" pitchFamily="34" charset="0"/>
              <a:buChar char="​"/>
              <a:defRPr sz="1200">
                <a:solidFill>
                  <a:srgbClr val="333333"/>
                </a:solidFill>
              </a:defRPr>
            </a:lvl4pPr>
            <a:lvl5pPr marL="0" indent="0" algn="l">
              <a:buFont typeface="Verdana" panose="020B0604030504040204" pitchFamily="34" charset="0"/>
              <a:buChar char="​"/>
              <a:defRPr sz="1200">
                <a:solidFill>
                  <a:srgbClr val="333333"/>
                </a:solidFill>
              </a:defRPr>
            </a:lvl5pPr>
            <a:lvl6pPr marL="0" indent="0" algn="l">
              <a:buFont typeface="Verdana" panose="020B0604030504040204" pitchFamily="34" charset="0"/>
              <a:buChar char="​"/>
              <a:defRPr sz="1200">
                <a:solidFill>
                  <a:srgbClr val="333333"/>
                </a:solidFill>
              </a:defRPr>
            </a:lvl6pPr>
            <a:lvl7pPr marL="0" indent="0" algn="l">
              <a:buFont typeface="Verdana" panose="020B0604030504040204" pitchFamily="34" charset="0"/>
              <a:buChar char="​"/>
              <a:defRPr sz="1200">
                <a:solidFill>
                  <a:srgbClr val="333333"/>
                </a:solidFill>
              </a:defRPr>
            </a:lvl7pPr>
            <a:lvl8pPr marL="0" indent="0" algn="l">
              <a:buFont typeface="Verdana" panose="020B0604030504040204" pitchFamily="34" charset="0"/>
              <a:buChar char="​"/>
              <a:defRPr sz="1200">
                <a:solidFill>
                  <a:srgbClr val="333333"/>
                </a:solidFill>
              </a:defRPr>
            </a:lvl8pPr>
            <a:lvl9pPr marL="0" indent="0" algn="l">
              <a:buFont typeface="Verdana" panose="020B0604030504040204" pitchFamily="34" charset="0"/>
              <a:buChar char="​"/>
              <a:defRPr sz="1200">
                <a:solidFill>
                  <a:srgbClr val="333333"/>
                </a:solidFill>
              </a:defRPr>
            </a:lvl9pPr>
          </a:lstStyle>
          <a:p>
            <a:r>
              <a:rPr lang="da-DK"/>
              <a:t>Subtitle</a:t>
            </a:r>
          </a:p>
        </p:txBody>
      </p:sp>
      <p:sp>
        <p:nvSpPr>
          <p:cNvPr id="8" name="Text Placeholder 3">
            <a:extLst>
              <a:ext uri="{FF2B5EF4-FFF2-40B4-BE49-F238E27FC236}">
                <a16:creationId xmlns:a16="http://schemas.microsoft.com/office/drawing/2014/main" id="{1D5CAD49-96B5-43EE-877D-1641596EA587}"/>
              </a:ext>
            </a:extLst>
          </p:cNvPr>
          <p:cNvSpPr>
            <a:spLocks noGrp="1"/>
          </p:cNvSpPr>
          <p:nvPr>
            <p:ph type="body" sz="quarter" idx="18" hasCustomPrompt="1"/>
          </p:nvPr>
        </p:nvSpPr>
        <p:spPr>
          <a:xfrm>
            <a:off x="360000" y="1555531"/>
            <a:ext cx="10485800" cy="1476000"/>
          </a:xfrm>
        </p:spPr>
        <p:txBody>
          <a:bodyPr/>
          <a:lstStyle>
            <a:lvl1pPr marL="0" indent="0" algn="l" defTabSz="914400" rtl="0" eaLnBrk="1" latinLnBrk="0" hangingPunct="1">
              <a:lnSpc>
                <a:spcPct val="83000"/>
              </a:lnSpc>
              <a:spcBef>
                <a:spcPct val="0"/>
              </a:spcBef>
              <a:buNone/>
              <a:defRPr lang="en-US" sz="6000" kern="1200" spc="-20" baseline="0" dirty="0" smtClean="0">
                <a:solidFill>
                  <a:srgbClr val="333333"/>
                </a:solidFill>
                <a:latin typeface="+mj-lt"/>
                <a:ea typeface="+mj-ea"/>
                <a:cs typeface="+mj-cs"/>
              </a:defRPr>
            </a:lvl1pPr>
            <a:lvl2pPr marL="144000" indent="0" algn="l" defTabSz="914400" rtl="0" eaLnBrk="1" latinLnBrk="0" hangingPunct="1">
              <a:lnSpc>
                <a:spcPct val="83000"/>
              </a:lnSpc>
              <a:spcBef>
                <a:spcPct val="0"/>
              </a:spcBef>
              <a:buNone/>
              <a:defRPr lang="en-US" sz="6000" kern="1200" spc="-20" baseline="0" dirty="0" smtClean="0">
                <a:solidFill>
                  <a:schemeClr val="tx2"/>
                </a:solidFill>
                <a:latin typeface="+mj-lt"/>
                <a:ea typeface="+mj-ea"/>
                <a:cs typeface="+mj-cs"/>
              </a:defRPr>
            </a:lvl2pPr>
          </a:lstStyle>
          <a:p>
            <a:pPr lvl="0"/>
            <a:r>
              <a:rPr lang="da-DK"/>
              <a:t>Headline</a:t>
            </a:r>
          </a:p>
        </p:txBody>
      </p:sp>
      <p:pic>
        <p:nvPicPr>
          <p:cNvPr id="13" name="Logo">
            <a:extLst>
              <a:ext uri="{FF2B5EF4-FFF2-40B4-BE49-F238E27FC236}">
                <a16:creationId xmlns:a16="http://schemas.microsoft.com/office/drawing/2014/main" id="{9BE5E2E4-C4EA-470A-9EED-5F0C8AEF394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60000" y="5878800"/>
            <a:ext cx="2617200" cy="327536"/>
          </a:xfrm>
          <a:prstGeom prst="rect">
            <a:avLst/>
          </a:prstGeom>
        </p:spPr>
      </p:pic>
    </p:spTree>
    <p:extLst>
      <p:ext uri="{BB962C8B-B14F-4D97-AF65-F5344CB8AC3E}">
        <p14:creationId xmlns:p14="http://schemas.microsoft.com/office/powerpoint/2010/main" val="309881713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28212BF-18A5-4D9F-9F2F-E8FBAAE91B57}"/>
              </a:ext>
            </a:extLst>
          </p:cNvPr>
          <p:cNvGraphicFramePr>
            <a:graphicFrameLocks noChangeAspect="1"/>
          </p:cNvGraphicFramePr>
          <p:nvPr userDrawn="1">
            <p:custDataLst>
              <p:tags r:id="rId1"/>
            </p:custDataLst>
            <p:extLst>
              <p:ext uri="{D42A27DB-BD31-4B8C-83A1-F6EECF244321}">
                <p14:modId xmlns:p14="http://schemas.microsoft.com/office/powerpoint/2010/main" val="1916633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28212BF-18A5-4D9F-9F2F-E8FBAAE91B5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412432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8067675"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3583352"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3712" y="1829496"/>
            <a:ext cx="3582987"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063" y="1829496"/>
            <a:ext cx="3584575"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D74F0F3-9842-478D-99B7-277D0E19CEC9}"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E3CB6F92-9067-4F04-94D8-F7763241FA62}"/>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192639167"/>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434468-572D-4FA6-B8CB-CCC382820344}"/>
              </a:ext>
            </a:extLst>
          </p:cNvPr>
          <p:cNvGraphicFramePr>
            <a:graphicFrameLocks noChangeAspect="1"/>
          </p:cNvGraphicFramePr>
          <p:nvPr userDrawn="1">
            <p:custDataLst>
              <p:tags r:id="rId1"/>
            </p:custDataLst>
            <p:extLst>
              <p:ext uri="{D42A27DB-BD31-4B8C-83A1-F6EECF244321}">
                <p14:modId xmlns:p14="http://schemas.microsoft.com/office/powerpoint/2010/main" val="14157353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B5434468-572D-4FA6-B8CB-CCC3828203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599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91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6278398"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2" name="Content Placeholder 4">
            <a:extLst>
              <a:ext uri="{FF2B5EF4-FFF2-40B4-BE49-F238E27FC236}">
                <a16:creationId xmlns:a16="http://schemas.microsoft.com/office/drawing/2014/main" id="{9C11E749-AE1E-4399-8F9B-3CD1A336BEF6}"/>
              </a:ext>
            </a:extLst>
          </p:cNvPr>
          <p:cNvSpPr>
            <a:spLocks noGrp="1"/>
          </p:cNvSpPr>
          <p:nvPr>
            <p:ph sz="half" idx="17" hasCustomPrompt="1"/>
          </p:nvPr>
        </p:nvSpPr>
        <p:spPr>
          <a:xfrm>
            <a:off x="9237599" y="1829496"/>
            <a:ext cx="2595600" cy="4294800"/>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233B4BAF-2B92-4850-839C-D15349852EB5}"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7FEBD53E-C155-468A-BF38-271FB0741E3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195743645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ur content with imag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18C53D-E677-40EE-86B6-983CF3FD7F9D}"/>
              </a:ext>
            </a:extLst>
          </p:cNvPr>
          <p:cNvGraphicFramePr>
            <a:graphicFrameLocks noChangeAspect="1"/>
          </p:cNvGraphicFramePr>
          <p:nvPr userDrawn="1">
            <p:custDataLst>
              <p:tags r:id="rId1"/>
            </p:custDataLst>
            <p:extLst>
              <p:ext uri="{D42A27DB-BD31-4B8C-83A1-F6EECF244321}">
                <p14:modId xmlns:p14="http://schemas.microsoft.com/office/powerpoint/2010/main" val="2659025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EF18C53D-E677-40EE-86B6-983CF3FD7F9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535648FC-B3C8-47BD-845A-99E2EB0898EB}"/>
              </a:ext>
            </a:extLst>
          </p:cNvPr>
          <p:cNvCxnSpPr>
            <a:cxnSpLocks/>
          </p:cNvCxnSpPr>
          <p:nvPr userDrawn="1"/>
        </p:nvCxnSpPr>
        <p:spPr>
          <a:xfrm>
            <a:off x="3134511"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244B13E-5492-434C-AF88-0302168B648A}"/>
              </a:ext>
            </a:extLst>
          </p:cNvPr>
          <p:cNvCxnSpPr>
            <a:cxnSpLocks/>
          </p:cNvCxnSpPr>
          <p:nvPr userDrawn="1"/>
        </p:nvCxnSpPr>
        <p:spPr>
          <a:xfrm>
            <a:off x="6096050"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D38A04-1ABE-4166-96F7-5B391214ECCE}"/>
              </a:ext>
            </a:extLst>
          </p:cNvPr>
          <p:cNvCxnSpPr>
            <a:cxnSpLocks/>
          </p:cNvCxnSpPr>
          <p:nvPr userDrawn="1"/>
        </p:nvCxnSpPr>
        <p:spPr>
          <a:xfrm>
            <a:off x="9057588" y="1829496"/>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5DE9F99B-72CE-4388-A07E-16E4FCA34B02}"/>
              </a:ext>
            </a:extLst>
          </p:cNvPr>
          <p:cNvSpPr>
            <a:spLocks noGrp="1"/>
          </p:cNvSpPr>
          <p:nvPr>
            <p:ph type="body" sz="quarter" idx="17" hasCustomPrompt="1"/>
          </p:nvPr>
        </p:nvSpPr>
        <p:spPr>
          <a:xfrm>
            <a:off x="358775"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8" name="Text Placeholder 2">
            <a:extLst>
              <a:ext uri="{FF2B5EF4-FFF2-40B4-BE49-F238E27FC236}">
                <a16:creationId xmlns:a16="http://schemas.microsoft.com/office/drawing/2014/main" id="{F984BEEF-AC3D-4E0F-9E5A-7B1D1E9410B1}"/>
              </a:ext>
            </a:extLst>
          </p:cNvPr>
          <p:cNvSpPr>
            <a:spLocks noGrp="1"/>
          </p:cNvSpPr>
          <p:nvPr>
            <p:ph type="body" sz="quarter" idx="18" hasCustomPrompt="1"/>
          </p:nvPr>
        </p:nvSpPr>
        <p:spPr>
          <a:xfrm>
            <a:off x="3318383"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19" name="Text Placeholder 2">
            <a:extLst>
              <a:ext uri="{FF2B5EF4-FFF2-40B4-BE49-F238E27FC236}">
                <a16:creationId xmlns:a16="http://schemas.microsoft.com/office/drawing/2014/main" id="{CE32555A-FE40-40E8-A71D-91AFA7E977FC}"/>
              </a:ext>
            </a:extLst>
          </p:cNvPr>
          <p:cNvSpPr>
            <a:spLocks noGrp="1"/>
          </p:cNvSpPr>
          <p:nvPr>
            <p:ph type="body" sz="quarter" idx="19" hasCustomPrompt="1"/>
          </p:nvPr>
        </p:nvSpPr>
        <p:spPr>
          <a:xfrm>
            <a:off x="6277991"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0" name="Text Placeholder 2">
            <a:extLst>
              <a:ext uri="{FF2B5EF4-FFF2-40B4-BE49-F238E27FC236}">
                <a16:creationId xmlns:a16="http://schemas.microsoft.com/office/drawing/2014/main" id="{F3477BD4-C018-4A4A-A1E7-1BDA53EDD048}"/>
              </a:ext>
            </a:extLst>
          </p:cNvPr>
          <p:cNvSpPr>
            <a:spLocks noGrp="1"/>
          </p:cNvSpPr>
          <p:nvPr>
            <p:ph type="body" sz="quarter" idx="20" hasCustomPrompt="1"/>
          </p:nvPr>
        </p:nvSpPr>
        <p:spPr>
          <a:xfrm>
            <a:off x="9237599" y="3883843"/>
            <a:ext cx="2595600" cy="2240732"/>
          </a:xfrm>
        </p:spPr>
        <p:txBody>
          <a:bodyPr/>
          <a:lstStyle>
            <a:lvl1pPr rtl="0">
              <a:defRPr/>
            </a:lvl1pPr>
            <a:lvl2pPr rtl="0">
              <a:defRPr/>
            </a:lvl2pPr>
            <a:lvl3pPr rtl="0">
              <a:defRPr/>
            </a:lvl3pPr>
            <a:lvl4pPr rtl="0">
              <a:defRPr/>
            </a:lvl4pPr>
            <a:lvl5pPr rtl="0">
              <a:defRPr/>
            </a:lvl5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p:txBody>
      </p:sp>
      <p:sp>
        <p:nvSpPr>
          <p:cNvPr id="21" name="Picture Placeholder 3">
            <a:extLst>
              <a:ext uri="{FF2B5EF4-FFF2-40B4-BE49-F238E27FC236}">
                <a16:creationId xmlns:a16="http://schemas.microsoft.com/office/drawing/2014/main" id="{E78D1B62-08BD-49AB-8756-078500D81791}"/>
              </a:ext>
            </a:extLst>
          </p:cNvPr>
          <p:cNvSpPr>
            <a:spLocks noGrp="1"/>
          </p:cNvSpPr>
          <p:nvPr>
            <p:ph type="pic" sz="quarter" idx="21" hasCustomPrompt="1"/>
          </p:nvPr>
        </p:nvSpPr>
        <p:spPr>
          <a:xfrm>
            <a:off x="3599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2" name="Picture Placeholder 3">
            <a:extLst>
              <a:ext uri="{FF2B5EF4-FFF2-40B4-BE49-F238E27FC236}">
                <a16:creationId xmlns:a16="http://schemas.microsoft.com/office/drawing/2014/main" id="{27E426B3-007C-4DCD-B395-04C274D48424}"/>
              </a:ext>
            </a:extLst>
          </p:cNvPr>
          <p:cNvSpPr>
            <a:spLocks noGrp="1"/>
          </p:cNvSpPr>
          <p:nvPr>
            <p:ph type="pic" sz="quarter" idx="22" hasCustomPrompt="1"/>
          </p:nvPr>
        </p:nvSpPr>
        <p:spPr>
          <a:xfrm>
            <a:off x="33191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3" name="Picture Placeholder 3">
            <a:extLst>
              <a:ext uri="{FF2B5EF4-FFF2-40B4-BE49-F238E27FC236}">
                <a16:creationId xmlns:a16="http://schemas.microsoft.com/office/drawing/2014/main" id="{D826721D-67F8-4284-AA9F-4B3CCE1F525B}"/>
              </a:ext>
            </a:extLst>
          </p:cNvPr>
          <p:cNvSpPr>
            <a:spLocks noGrp="1"/>
          </p:cNvSpPr>
          <p:nvPr>
            <p:ph type="pic" sz="quarter" idx="23" hasCustomPrompt="1"/>
          </p:nvPr>
        </p:nvSpPr>
        <p:spPr>
          <a:xfrm>
            <a:off x="6278398"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24" name="Picture Placeholder 3">
            <a:extLst>
              <a:ext uri="{FF2B5EF4-FFF2-40B4-BE49-F238E27FC236}">
                <a16:creationId xmlns:a16="http://schemas.microsoft.com/office/drawing/2014/main" id="{11DEFE19-EE06-43A9-A968-EE248DB75F74}"/>
              </a:ext>
            </a:extLst>
          </p:cNvPr>
          <p:cNvSpPr>
            <a:spLocks noGrp="1"/>
          </p:cNvSpPr>
          <p:nvPr>
            <p:ph type="pic" sz="quarter" idx="24" hasCustomPrompt="1"/>
          </p:nvPr>
        </p:nvSpPr>
        <p:spPr>
          <a:xfrm>
            <a:off x="9237599" y="1829496"/>
            <a:ext cx="2595600" cy="1894092"/>
          </a:xfrm>
          <a:solidFill>
            <a:srgbClr val="F9F9F7"/>
          </a:solidFill>
        </p:spPr>
        <p:txBody>
          <a:bodyPr lIns="72000" tIns="72000" anchor="t" anchorCtr="0"/>
          <a:lstStyle>
            <a:lvl1pPr marL="0" indent="0" algn="l" rtl="0">
              <a:spcAft>
                <a:spcPts val="0"/>
              </a:spcAft>
              <a:buNone/>
              <a:defRPr sz="1200"/>
            </a:lvl1pPr>
          </a:lstStyle>
          <a:p>
            <a:r>
              <a:rPr lang="da-DK" noProof="0"/>
              <a:t>Mark placeholder to insert image using the Insert tab – Pictures or from Templafy</a:t>
            </a:r>
          </a:p>
        </p:txBody>
      </p:sp>
      <p:sp>
        <p:nvSpPr>
          <p:cNvPr id="5" name="Date Placeholder 4">
            <a:extLst>
              <a:ext uri="{FF2B5EF4-FFF2-40B4-BE49-F238E27FC236}">
                <a16:creationId xmlns:a16="http://schemas.microsoft.com/office/drawing/2014/main" id="{22B89D45-376E-4BB4-AF66-EBFB8157555C}"/>
              </a:ext>
            </a:extLst>
          </p:cNvPr>
          <p:cNvSpPr>
            <a:spLocks noGrp="1"/>
          </p:cNvSpPr>
          <p:nvPr>
            <p:ph type="dt" sz="half" idx="14"/>
          </p:nvPr>
        </p:nvSpPr>
        <p:spPr/>
        <p:txBody>
          <a:bodyPr/>
          <a:lstStyle>
            <a:lvl1pPr rtl="0">
              <a:defRPr/>
            </a:lvl1pPr>
          </a:lstStyle>
          <a:p>
            <a:fld id="{7B5352C5-81EC-4100-8EF4-0409291AC406}" type="datetime1">
              <a:rPr lang="da-DK" smtClean="0"/>
              <a:pPr/>
              <a:t>18.06.2024</a:t>
            </a:fld>
            <a:endParaRPr lang="da-DK"/>
          </a:p>
        </p:txBody>
      </p:sp>
      <p:sp>
        <p:nvSpPr>
          <p:cNvPr id="6" name="Footer Placeholder 5">
            <a:extLst>
              <a:ext uri="{FF2B5EF4-FFF2-40B4-BE49-F238E27FC236}">
                <a16:creationId xmlns:a16="http://schemas.microsoft.com/office/drawing/2014/main" id="{41DE4065-89C1-4F31-92C2-C722F8FDD561}"/>
              </a:ext>
            </a:extLst>
          </p:cNvPr>
          <p:cNvSpPr>
            <a:spLocks noGrp="1"/>
          </p:cNvSpPr>
          <p:nvPr>
            <p:ph type="ftr" sz="quarter" idx="15"/>
          </p:nvPr>
        </p:nvSpPr>
        <p:spPr/>
        <p:txBody>
          <a:bodyPr/>
          <a:lstStyle>
            <a:lvl1pPr rtl="0">
              <a:defRPr/>
            </a:lvl1pPr>
          </a:lstStyle>
          <a:p>
            <a:endParaRPr lang="da-DK"/>
          </a:p>
        </p:txBody>
      </p:sp>
      <p:sp>
        <p:nvSpPr>
          <p:cNvPr id="15" name="Slide Number Placeholder 14">
            <a:extLst>
              <a:ext uri="{FF2B5EF4-FFF2-40B4-BE49-F238E27FC236}">
                <a16:creationId xmlns:a16="http://schemas.microsoft.com/office/drawing/2014/main" id="{2CBF5B00-B445-4B0E-8583-A5FF5F82E34D}"/>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2" name="Title 1">
            <a:extLst>
              <a:ext uri="{FF2B5EF4-FFF2-40B4-BE49-F238E27FC236}">
                <a16:creationId xmlns:a16="http://schemas.microsoft.com/office/drawing/2014/main" id="{1B37A819-D59E-4FB0-B4D8-4B50F3690A51}"/>
              </a:ext>
            </a:extLst>
          </p:cNvPr>
          <p:cNvSpPr>
            <a:spLocks noGrp="1"/>
          </p:cNvSpPr>
          <p:nvPr>
            <p:ph type="title" hasCustomPrompt="1"/>
          </p:nvPr>
        </p:nvSpPr>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745717859"/>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6B16CCA-52A6-4838-8AB3-3C27A8B4A198}"/>
              </a:ext>
            </a:extLst>
          </p:cNvPr>
          <p:cNvGraphicFramePr>
            <a:graphicFrameLocks noChangeAspect="1"/>
          </p:cNvGraphicFramePr>
          <p:nvPr userDrawn="1">
            <p:custDataLst>
              <p:tags r:id="rId1"/>
            </p:custDataLst>
            <p:extLst>
              <p:ext uri="{D42A27DB-BD31-4B8C-83A1-F6EECF244321}">
                <p14:modId xmlns:p14="http://schemas.microsoft.com/office/powerpoint/2010/main" val="2988153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06B16CCA-52A6-4838-8AB3-3C27A8B4A1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8A4F6F59-6CB3-4166-9CD8-0F5BCD967261}"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4"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02E1FB56-AB97-4B01-A917-7353F3799443}"/>
              </a:ext>
            </a:extLst>
          </p:cNvPr>
          <p:cNvSpPr>
            <a:spLocks noGrp="1"/>
          </p:cNvSpPr>
          <p:nvPr>
            <p:ph type="title" hasCustomPrompt="1"/>
          </p:nvPr>
        </p:nvSpPr>
        <p:spPr>
          <a:xfrm>
            <a:off x="359998" y="654010"/>
            <a:ext cx="7523999"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2682504136"/>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FA7D48-E59B-4B43-ABFB-2EB79E90E58B}"/>
              </a:ext>
            </a:extLst>
          </p:cNvPr>
          <p:cNvGraphicFramePr>
            <a:graphicFrameLocks noChangeAspect="1"/>
          </p:cNvGraphicFramePr>
          <p:nvPr userDrawn="1">
            <p:custDataLst>
              <p:tags r:id="rId1"/>
            </p:custDataLst>
            <p:extLst>
              <p:ext uri="{D42A27DB-BD31-4B8C-83A1-F6EECF244321}">
                <p14:modId xmlns:p14="http://schemas.microsoft.com/office/powerpoint/2010/main" val="1853528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FA7D48-E59B-4B43-ABFB-2EB79E90E5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19C5DF7-AA05-44B8-878C-85AD93C7ED30}"/>
              </a:ext>
            </a:extLst>
          </p:cNvPr>
          <p:cNvSpPr>
            <a:spLocks noGrp="1"/>
          </p:cNvSpPr>
          <p:nvPr>
            <p:ph type="dt" sz="half" idx="10"/>
          </p:nvPr>
        </p:nvSpPr>
        <p:spPr/>
        <p:txBody>
          <a:bodyPr/>
          <a:lstStyle>
            <a:lvl1pPr rtl="0">
              <a:defRPr/>
            </a:lvl1pPr>
          </a:lstStyle>
          <a:p>
            <a:fld id="{6ACCEA19-5171-4127-A28C-C6D875C2D7D4}" type="datetime1">
              <a:rPr lang="da-DK" smtClean="0"/>
              <a:pPr/>
              <a:t>18.06.2024</a:t>
            </a:fld>
            <a:endParaRPr lang="da-DK"/>
          </a:p>
        </p:txBody>
      </p:sp>
      <p:sp>
        <p:nvSpPr>
          <p:cNvPr id="9" name="Footer Placeholder 8">
            <a:extLst>
              <a:ext uri="{FF2B5EF4-FFF2-40B4-BE49-F238E27FC236}">
                <a16:creationId xmlns:a16="http://schemas.microsoft.com/office/drawing/2014/main" id="{B44664D2-EB52-4A0B-B455-1050F47E9E8C}"/>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7C95586C-4D9B-49BB-B75A-228B73D2F86D}"/>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09BBAAE4-B138-434A-AB2B-8751F2BDF242}"/>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549390637"/>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hree content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25E9166-697A-4756-9084-4D43AA6266AC}"/>
              </a:ext>
            </a:extLst>
          </p:cNvPr>
          <p:cNvGraphicFramePr>
            <a:graphicFrameLocks noChangeAspect="1"/>
          </p:cNvGraphicFramePr>
          <p:nvPr userDrawn="1">
            <p:custDataLst>
              <p:tags r:id="rId1"/>
            </p:custDataLst>
            <p:extLst>
              <p:ext uri="{D42A27DB-BD31-4B8C-83A1-F6EECF244321}">
                <p14:modId xmlns:p14="http://schemas.microsoft.com/office/powerpoint/2010/main" val="20374244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225E9166-697A-4756-9084-4D43AA6266A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412598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3" name="Content Placeholder 2"/>
          <p:cNvSpPr>
            <a:spLocks noGrp="1"/>
          </p:cNvSpPr>
          <p:nvPr>
            <p:ph idx="1" hasCustomPrompt="1"/>
          </p:nvPr>
        </p:nvSpPr>
        <p:spPr>
          <a:xfrm>
            <a:off x="359998"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4294799" y="1829496"/>
            <a:ext cx="35892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54D13B6-5D47-4342-AE7D-6E53AE9D62A4}"/>
              </a:ext>
            </a:extLst>
          </p:cNvPr>
          <p:cNvSpPr>
            <a:spLocks noGrp="1"/>
          </p:cNvSpPr>
          <p:nvPr>
            <p:ph type="dt" sz="half" idx="10"/>
          </p:nvPr>
        </p:nvSpPr>
        <p:spPr/>
        <p:txBody>
          <a:bodyPr/>
          <a:lstStyle>
            <a:lvl1pPr rtl="0">
              <a:defRPr>
                <a:solidFill>
                  <a:schemeClr val="bg1"/>
                </a:solidFill>
              </a:defRPr>
            </a:lvl1pPr>
          </a:lstStyle>
          <a:p>
            <a:fld id="{9AA3F283-0871-412B-8A65-5C27135FA311}" type="datetime1">
              <a:rPr lang="da-DK" smtClean="0"/>
              <a:pPr/>
              <a:t>18.06.2024</a:t>
            </a:fld>
            <a:endParaRPr lang="da-DK"/>
          </a:p>
        </p:txBody>
      </p:sp>
      <p:sp>
        <p:nvSpPr>
          <p:cNvPr id="12" name="Footer Placeholder 11">
            <a:extLst>
              <a:ext uri="{FF2B5EF4-FFF2-40B4-BE49-F238E27FC236}">
                <a16:creationId xmlns:a16="http://schemas.microsoft.com/office/drawing/2014/main" id="{04AC3241-D38F-486C-A52D-8F4AF51C70A7}"/>
              </a:ext>
            </a:extLst>
          </p:cNvPr>
          <p:cNvSpPr>
            <a:spLocks noGrp="1"/>
          </p:cNvSpPr>
          <p:nvPr>
            <p:ph type="ftr" sz="quarter" idx="11"/>
          </p:nvPr>
        </p:nvSpPr>
        <p:spPr>
          <a:xfrm>
            <a:off x="1343964" y="6438798"/>
            <a:ext cx="6540032" cy="144000"/>
          </a:xfrm>
        </p:spPr>
        <p:txBody>
          <a:bodyPr/>
          <a:lstStyle>
            <a:lvl1pPr rtl="0">
              <a:defRPr/>
            </a:lvl1pPr>
          </a:lstStyle>
          <a:p>
            <a:endParaRPr lang="da-DK"/>
          </a:p>
        </p:txBody>
      </p:sp>
      <p:sp>
        <p:nvSpPr>
          <p:cNvPr id="13" name="Slide Number Placeholder 12">
            <a:extLst>
              <a:ext uri="{FF2B5EF4-FFF2-40B4-BE49-F238E27FC236}">
                <a16:creationId xmlns:a16="http://schemas.microsoft.com/office/drawing/2014/main" id="{BFA9F9E2-0E4E-4885-BB6E-89C9B4A00F5C}"/>
              </a:ext>
            </a:extLst>
          </p:cNvPr>
          <p:cNvSpPr>
            <a:spLocks noGrp="1"/>
          </p:cNvSpPr>
          <p:nvPr>
            <p:ph type="sldNum" sz="quarter" idx="12"/>
          </p:nvPr>
        </p:nvSpPr>
        <p:spPr/>
        <p:txBody>
          <a:bodyPr/>
          <a:lstStyle>
            <a:lvl1pPr rtl="0">
              <a:defRPr>
                <a:solidFill>
                  <a:schemeClr val="bg1"/>
                </a:solidFill>
              </a:defRPr>
            </a:lvl1pPr>
          </a:lstStyle>
          <a:p>
            <a:fld id="{23AA811B-2EBD-4900-905E-5BE206449611}" type="slidenum">
              <a:rPr lang="da-DK" smtClean="0"/>
              <a:pPr/>
              <a:t>‹nr.›</a:t>
            </a:fld>
            <a:endParaRPr lang="da-DK"/>
          </a:p>
        </p:txBody>
      </p:sp>
      <p:sp>
        <p:nvSpPr>
          <p:cNvPr id="4" name="Title 3">
            <a:extLst>
              <a:ext uri="{FF2B5EF4-FFF2-40B4-BE49-F238E27FC236}">
                <a16:creationId xmlns:a16="http://schemas.microsoft.com/office/drawing/2014/main" id="{FDB260E7-5145-4D60-B0FD-D666309BC821}"/>
              </a:ext>
            </a:extLst>
          </p:cNvPr>
          <p:cNvSpPr>
            <a:spLocks noGrp="1"/>
          </p:cNvSpPr>
          <p:nvPr>
            <p:ph type="title" hasCustomPrompt="1"/>
          </p:nvPr>
        </p:nvSpPr>
        <p:spPr>
          <a:xfrm>
            <a:off x="359998" y="654010"/>
            <a:ext cx="7523997" cy="938253"/>
          </a:xfrm>
        </p:spPr>
        <p:txBody>
          <a:bodyPr vert="horz"/>
          <a:lstStyle>
            <a:lvl1pPr rtl="0">
              <a:defRPr/>
            </a:lvl1pPr>
          </a:lstStyle>
          <a:p>
            <a:r>
              <a:rPr lang="da-DK" noProof="0"/>
              <a:t>Click to add title</a:t>
            </a:r>
            <a:endParaRPr lang="da-DK"/>
          </a:p>
        </p:txBody>
      </p:sp>
    </p:spTree>
    <p:extLst>
      <p:ext uri="{BB962C8B-B14F-4D97-AF65-F5344CB8AC3E}">
        <p14:creationId xmlns:p14="http://schemas.microsoft.com/office/powerpoint/2010/main" val="3580882032"/>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content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A4339A-E44E-4EA2-8821-B9FBBFDDE819}"/>
              </a:ext>
            </a:extLst>
          </p:cNvPr>
          <p:cNvGraphicFramePr>
            <a:graphicFrameLocks noChangeAspect="1"/>
          </p:cNvGraphicFramePr>
          <p:nvPr userDrawn="1">
            <p:custDataLst>
              <p:tags r:id="rId1"/>
            </p:custDataLst>
            <p:extLst>
              <p:ext uri="{D42A27DB-BD31-4B8C-83A1-F6EECF244321}">
                <p14:modId xmlns:p14="http://schemas.microsoft.com/office/powerpoint/2010/main" val="983239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6A4339A-E44E-4EA2-8821-B9FBBFDDE81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30F3B86-9DC3-4846-A1AC-7D66924C2E85}"/>
              </a:ext>
            </a:extLst>
          </p:cNvPr>
          <p:cNvCxnSpPr>
            <a:cxnSpLocks/>
          </p:cNvCxnSpPr>
          <p:nvPr userDrawn="1"/>
        </p:nvCxnSpPr>
        <p:spPr>
          <a:xfrm>
            <a:off x="8067982"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302000"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301999" y="1829496"/>
            <a:ext cx="3589198"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11" name="Content Placeholder 2">
            <a:extLst>
              <a:ext uri="{FF2B5EF4-FFF2-40B4-BE49-F238E27FC236}">
                <a16:creationId xmlns:a16="http://schemas.microsoft.com/office/drawing/2014/main" id="{A5573133-6D27-4CF6-9680-4BBF4FB964AB}"/>
              </a:ext>
            </a:extLst>
          </p:cNvPr>
          <p:cNvSpPr>
            <a:spLocks noGrp="1"/>
          </p:cNvSpPr>
          <p:nvPr>
            <p:ph idx="13" hasCustomPrompt="1"/>
          </p:nvPr>
        </p:nvSpPr>
        <p:spPr>
          <a:xfrm>
            <a:off x="8251198" y="1829496"/>
            <a:ext cx="3582001"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CAAB6B10-3B1D-4A83-ABAF-2B5A7A4DE682}"/>
              </a:ext>
            </a:extLst>
          </p:cNvPr>
          <p:cNvSpPr>
            <a:spLocks noGrp="1"/>
          </p:cNvSpPr>
          <p:nvPr>
            <p:ph type="dt" sz="half" idx="14"/>
          </p:nvPr>
        </p:nvSpPr>
        <p:spPr/>
        <p:txBody>
          <a:bodyPr/>
          <a:lstStyle>
            <a:lvl1pPr rtl="0">
              <a:defRPr/>
            </a:lvl1pPr>
          </a:lstStyle>
          <a:p>
            <a:fld id="{A67BCEC0-92C2-4FF9-A782-344903368E13}" type="datetime1">
              <a:rPr lang="da-DK" smtClean="0"/>
              <a:pPr/>
              <a:t>18.06.2024</a:t>
            </a:fld>
            <a:endParaRPr lang="da-DK"/>
          </a:p>
        </p:txBody>
      </p:sp>
      <p:sp>
        <p:nvSpPr>
          <p:cNvPr id="9" name="Footer Placeholder 8">
            <a:extLst>
              <a:ext uri="{FF2B5EF4-FFF2-40B4-BE49-F238E27FC236}">
                <a16:creationId xmlns:a16="http://schemas.microsoft.com/office/drawing/2014/main" id="{F90EB1FC-C5EB-4C51-82E0-EA7BDC127E14}"/>
              </a:ext>
            </a:extLst>
          </p:cNvPr>
          <p:cNvSpPr>
            <a:spLocks noGrp="1"/>
          </p:cNvSpPr>
          <p:nvPr>
            <p:ph type="ftr" sz="quarter" idx="15"/>
          </p:nvPr>
        </p:nvSpPr>
        <p:spPr>
          <a:xfrm>
            <a:off x="4303713" y="6438798"/>
            <a:ext cx="5916287" cy="144000"/>
          </a:xfrm>
        </p:spPr>
        <p:txBody>
          <a:bodyPr/>
          <a:lstStyle>
            <a:lvl1pPr rtl="0">
              <a:defRPr/>
            </a:lvl1pPr>
          </a:lstStyle>
          <a:p>
            <a:endParaRPr lang="da-DK"/>
          </a:p>
        </p:txBody>
      </p:sp>
      <p:sp>
        <p:nvSpPr>
          <p:cNvPr id="12" name="Slide Number Placeholder 11">
            <a:extLst>
              <a:ext uri="{FF2B5EF4-FFF2-40B4-BE49-F238E27FC236}">
                <a16:creationId xmlns:a16="http://schemas.microsoft.com/office/drawing/2014/main" id="{9B3EF062-88CB-43A8-9F24-FA8FE9948D5A}"/>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
        <p:nvSpPr>
          <p:cNvPr id="15" name="Lav dynamik">
            <a:extLst>
              <a:ext uri="{FF2B5EF4-FFF2-40B4-BE49-F238E27FC236}">
                <a16:creationId xmlns:a16="http://schemas.microsoft.com/office/drawing/2014/main" id="{1107FA97-AB49-4F73-B2DC-C8F68A25BF4B}"/>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3171416610"/>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ebble (A)">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9F33474-6E8E-4C5B-A4E6-42EC87473E96}"/>
              </a:ext>
            </a:extLst>
          </p:cNvPr>
          <p:cNvGraphicFramePr>
            <a:graphicFrameLocks noChangeAspect="1"/>
          </p:cNvGraphicFramePr>
          <p:nvPr userDrawn="1">
            <p:custDataLst>
              <p:tags r:id="rId1"/>
            </p:custDataLst>
            <p:extLst>
              <p:ext uri="{D42A27DB-BD31-4B8C-83A1-F6EECF244321}">
                <p14:modId xmlns:p14="http://schemas.microsoft.com/office/powerpoint/2010/main" val="260453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39F33474-6E8E-4C5B-A4E6-42EC87473E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lvl1pPr>
          </a:lstStyle>
          <a:p>
            <a:fld id="{314D1594-E68D-46B5-98E0-BADEBF2D8E2F}"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6701539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ebble (B)">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557DDF1-B341-4A50-9F0A-CE72A4EDBC28}"/>
              </a:ext>
            </a:extLst>
          </p:cNvPr>
          <p:cNvGraphicFramePr>
            <a:graphicFrameLocks noChangeAspect="1"/>
          </p:cNvGraphicFramePr>
          <p:nvPr userDrawn="1">
            <p:custDataLst>
              <p:tags r:id="rId1"/>
            </p:custDataLst>
            <p:extLst>
              <p:ext uri="{D42A27DB-BD31-4B8C-83A1-F6EECF244321}">
                <p14:modId xmlns:p14="http://schemas.microsoft.com/office/powerpoint/2010/main" val="2352957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557DDF1-B341-4A50-9F0A-CE72A4EDBC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3942000" cy="6861600"/>
          </a:xfrm>
          <a:prstGeom prst="rect">
            <a:avLst/>
          </a:prstGeom>
          <a:solidFill>
            <a:srgbClr val="E3E1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4297496"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60000" y="654050"/>
            <a:ext cx="3211693"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C6047831-B728-45B5-9E64-16620CFD5791}"/>
              </a:ext>
            </a:extLst>
          </p:cNvPr>
          <p:cNvSpPr>
            <a:spLocks noGrp="1"/>
          </p:cNvSpPr>
          <p:nvPr>
            <p:ph type="dt" sz="half" idx="10"/>
          </p:nvPr>
        </p:nvSpPr>
        <p:spPr/>
        <p:txBody>
          <a:bodyPr/>
          <a:lstStyle>
            <a:lvl1pPr rtl="0">
              <a:defRPr/>
            </a:lvl1pPr>
          </a:lstStyle>
          <a:p>
            <a:fld id="{265A58E6-12DB-4BF0-8165-AE5E60E9367A}" type="datetime1">
              <a:rPr lang="da-DK" smtClean="0"/>
              <a:pPr/>
              <a:t>18.06.2024</a:t>
            </a:fld>
            <a:endParaRPr lang="da-DK"/>
          </a:p>
        </p:txBody>
      </p:sp>
      <p:sp>
        <p:nvSpPr>
          <p:cNvPr id="5" name="Footer Placeholder 4">
            <a:extLst>
              <a:ext uri="{FF2B5EF4-FFF2-40B4-BE49-F238E27FC236}">
                <a16:creationId xmlns:a16="http://schemas.microsoft.com/office/drawing/2014/main" id="{118EB497-E060-4BFF-B186-5D99D377E55E}"/>
              </a:ext>
            </a:extLst>
          </p:cNvPr>
          <p:cNvSpPr>
            <a:spLocks noGrp="1"/>
          </p:cNvSpPr>
          <p:nvPr>
            <p:ph type="ftr" sz="quarter" idx="11"/>
          </p:nvPr>
        </p:nvSpPr>
        <p:spPr>
          <a:xfrm>
            <a:off x="4303713" y="6438798"/>
            <a:ext cx="5916287"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66DF8674-639A-429C-8B67-B36876945C93}"/>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2" name="Lav dynamik">
            <a:extLst>
              <a:ext uri="{FF2B5EF4-FFF2-40B4-BE49-F238E27FC236}">
                <a16:creationId xmlns:a16="http://schemas.microsoft.com/office/drawing/2014/main" id="{25BA861B-AC5B-40E5-BBC1-791F84A5A56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3492367252"/>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ocea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F51A2E8-EAA6-46ED-9053-DD5D6AD76EF7}"/>
              </a:ext>
            </a:extLst>
          </p:cNvPr>
          <p:cNvGraphicFramePr>
            <a:graphicFrameLocks noChangeAspect="1"/>
          </p:cNvGraphicFramePr>
          <p:nvPr userDrawn="1">
            <p:custDataLst>
              <p:tags r:id="rId1"/>
            </p:custDataLst>
            <p:extLst>
              <p:ext uri="{D42A27DB-BD31-4B8C-83A1-F6EECF244321}">
                <p14:modId xmlns:p14="http://schemas.microsoft.com/office/powerpoint/2010/main" val="191480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6F51A2E8-EAA6-46ED-9053-DD5D6AD76EF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8620504" y="654050"/>
            <a:ext cx="3211693"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904988D6-6DD0-4C39-8AE1-A7E25B5D1BF4}"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371200853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EB3AC83-153D-43B4-BBB3-9DC474C78DBD}"/>
              </a:ext>
            </a:extLst>
          </p:cNvPr>
          <p:cNvGraphicFramePr>
            <a:graphicFrameLocks noChangeAspect="1"/>
          </p:cNvGraphicFramePr>
          <p:nvPr userDrawn="1">
            <p:custDataLst>
              <p:tags r:id="rId1"/>
            </p:custDataLst>
            <p:extLst>
              <p:ext uri="{D42A27DB-BD31-4B8C-83A1-F6EECF244321}">
                <p14:modId xmlns:p14="http://schemas.microsoft.com/office/powerpoint/2010/main" val="2779528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9EB3AC83-153D-43B4-BBB3-9DC474C78D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359998" y="654050"/>
            <a:ext cx="3583351" cy="1175446"/>
          </a:xfrm>
        </p:spPr>
        <p:txBody>
          <a:bodyPr vert="horz"/>
          <a:lstStyle>
            <a:lvl1pPr rtl="0">
              <a:defRPr sz="4100"/>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1pPr>
            <a:lvl2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2pPr>
            <a:lvl3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3pPr>
            <a:lvl4pPr marL="342900" indent="-342900" rtl="0">
              <a:lnSpc>
                <a:spcPct val="100000"/>
              </a:lnSpc>
              <a:spcBef>
                <a:spcPts val="0"/>
              </a:spcBef>
              <a:spcAft>
                <a:spcPts val="3000"/>
              </a:spcAft>
              <a:buClr>
                <a:schemeClr val="tx2"/>
              </a:buClr>
              <a:buFont typeface="+mj-lt"/>
              <a:buAutoNum type="arabicPeriod"/>
              <a:defRPr sz="1600" b="0">
                <a:solidFill>
                  <a:srgbClr val="333333"/>
                </a:solidFill>
              </a:defRPr>
            </a:lvl4pPr>
            <a:lvl5pPr marL="342900" indent="-342900" rtl="0">
              <a:lnSpc>
                <a:spcPct val="100000"/>
              </a:lnSpc>
              <a:spcBef>
                <a:spcPts val="0"/>
              </a:spcBef>
              <a:spcAft>
                <a:spcPts val="3000"/>
              </a:spcAft>
              <a:buClr>
                <a:schemeClr val="tx2"/>
              </a:buClr>
              <a:buFont typeface="+mj-lt"/>
              <a:buAutoNum type="arabicPeriod"/>
              <a:defRPr sz="1600" b="0">
                <a:solidFill>
                  <a:srgbClr val="333333"/>
                </a:solidFill>
              </a:defRPr>
            </a:lvl5pPr>
            <a:lvl6pPr marL="342900" indent="-342900" rtl="0">
              <a:lnSpc>
                <a:spcPct val="100000"/>
              </a:lnSpc>
              <a:spcBef>
                <a:spcPts val="0"/>
              </a:spcBef>
              <a:spcAft>
                <a:spcPts val="3000"/>
              </a:spcAft>
              <a:buClr>
                <a:schemeClr val="tx2"/>
              </a:buClr>
              <a:buFont typeface="+mj-lt"/>
              <a:buAutoNum type="arabicPeriod"/>
              <a:defRPr sz="1600" b="0">
                <a:solidFill>
                  <a:srgbClr val="333333"/>
                </a:solidFill>
              </a:defRPr>
            </a:lvl6pPr>
            <a:lvl7pPr marL="342900" indent="-342900" rtl="0">
              <a:lnSpc>
                <a:spcPct val="100000"/>
              </a:lnSpc>
              <a:spcBef>
                <a:spcPts val="0"/>
              </a:spcBef>
              <a:spcAft>
                <a:spcPts val="3000"/>
              </a:spcAft>
              <a:buClr>
                <a:schemeClr val="tx2"/>
              </a:buClr>
              <a:buFont typeface="+mj-lt"/>
              <a:buAutoNum type="arabicPeriod"/>
              <a:defRPr sz="1600" b="0">
                <a:solidFill>
                  <a:srgbClr val="333333"/>
                </a:solidFill>
              </a:defRPr>
            </a:lvl7pPr>
            <a:lvl8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8pPr>
            <a:lvl9pPr marL="342900" indent="-342900" rtl="0">
              <a:lnSpc>
                <a:spcPct val="100000"/>
              </a:lnSpc>
              <a:spcBef>
                <a:spcPts val="0"/>
              </a:spcBef>
              <a:spcAft>
                <a:spcPts val="3000"/>
              </a:spcAft>
              <a:buClr>
                <a:schemeClr val="tx2"/>
              </a:buClr>
              <a:buSzPct val="100000"/>
              <a:buFont typeface="+mj-lt"/>
              <a:buAutoNum type="arabicPeriod"/>
              <a:defRPr sz="1600" b="0">
                <a:solidFill>
                  <a:srgbClr val="333333"/>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lvl1pPr>
          </a:lstStyle>
          <a:p>
            <a:fld id="{527E5059-8FC8-469D-AF5C-AED221334502}" type="datetime1">
              <a:rPr lang="da-DK" smtClean="0"/>
              <a:pPr/>
              <a:t>18.06.2024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94702549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content ocea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BAE60287-0DD4-4D01-A53A-5899BF340758}"/>
              </a:ext>
            </a:extLst>
          </p:cNvPr>
          <p:cNvGraphicFramePr>
            <a:graphicFrameLocks noChangeAspect="1"/>
          </p:cNvGraphicFramePr>
          <p:nvPr userDrawn="1">
            <p:custDataLst>
              <p:tags r:id="rId1"/>
            </p:custDataLst>
            <p:extLst>
              <p:ext uri="{D42A27DB-BD31-4B8C-83A1-F6EECF244321}">
                <p14:modId xmlns:p14="http://schemas.microsoft.com/office/powerpoint/2010/main" val="1320407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BAE60287-0DD4-4D01-A53A-5899BF3407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bwMode="white">
          <a:xfrm>
            <a:off x="9606001" y="654050"/>
            <a:ext cx="2225637"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tx2"/>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bwMode="white"/>
        <p:txBody>
          <a:bodyPr/>
          <a:lstStyle>
            <a:lvl1pPr rtl="0">
              <a:defRPr>
                <a:solidFill>
                  <a:schemeClr val="tx2"/>
                </a:solidFill>
              </a:defRPr>
            </a:lvl1pPr>
          </a:lstStyle>
          <a:p>
            <a:fld id="{DC7F6929-E9B5-46A3-B5E9-6150C85426CE}"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4" y="6438798"/>
            <a:ext cx="7528571"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B50B2CC-7292-40E5-983B-8C9FE3719D3D}"/>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B76A8F7E-A651-41D6-98A1-26DD4B538840}"/>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904305"/>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grass">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FDAE5E-5EB6-4945-AF41-2EC218E4C572}"/>
              </a:ext>
            </a:extLst>
          </p:cNvPr>
          <p:cNvGraphicFramePr>
            <a:graphicFrameLocks noChangeAspect="1"/>
          </p:cNvGraphicFramePr>
          <p:nvPr userDrawn="1">
            <p:custDataLst>
              <p:tags r:id="rId1"/>
            </p:custDataLst>
            <p:extLst>
              <p:ext uri="{D42A27DB-BD31-4B8C-83A1-F6EECF244321}">
                <p14:modId xmlns:p14="http://schemas.microsoft.com/office/powerpoint/2010/main" val="627160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21FDAE5E-5EB6-4945-AF41-2EC218E4C5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8250000" y="0"/>
            <a:ext cx="394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8620504" y="654050"/>
            <a:ext cx="3211693"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59FA29BE-106E-4609-97DE-EDE0B0C087F7}"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12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B44C8BD0-DD5C-4489-9629-555B91865A6E}"/>
              </a:ext>
            </a:extLst>
          </p:cNvPr>
          <p:cNvSpPr>
            <a:spLocks noGrp="1"/>
          </p:cNvSpPr>
          <p:nvPr>
            <p:ph idx="1" hasCustomPrompt="1"/>
          </p:nvPr>
        </p:nvSpPr>
        <p:spPr>
          <a:xfrm>
            <a:off x="358775" y="1829496"/>
            <a:ext cx="7525224"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Tree>
    <p:extLst>
      <p:ext uri="{BB962C8B-B14F-4D97-AF65-F5344CB8AC3E}">
        <p14:creationId xmlns:p14="http://schemas.microsoft.com/office/powerpoint/2010/main" val="87768879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grass">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DC1A67D-15B4-4A31-BCD6-E4373097286D}"/>
              </a:ext>
            </a:extLst>
          </p:cNvPr>
          <p:cNvGraphicFramePr>
            <a:graphicFrameLocks noChangeAspect="1"/>
          </p:cNvGraphicFramePr>
          <p:nvPr userDrawn="1">
            <p:custDataLst>
              <p:tags r:id="rId1"/>
            </p:custDataLst>
            <p:extLst>
              <p:ext uri="{D42A27DB-BD31-4B8C-83A1-F6EECF244321}">
                <p14:modId xmlns:p14="http://schemas.microsoft.com/office/powerpoint/2010/main" val="3053914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2" name="Object 11" hidden="1">
                        <a:extLst>
                          <a:ext uri="{FF2B5EF4-FFF2-40B4-BE49-F238E27FC236}">
                            <a16:creationId xmlns:a16="http://schemas.microsoft.com/office/drawing/2014/main" id="{FDC1A67D-15B4-4A31-BCD6-E4373097286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9240000" y="0"/>
            <a:ext cx="295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59999" y="654050"/>
            <a:ext cx="851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599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9606001" y="654050"/>
            <a:ext cx="2225637" cy="5470246"/>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4" name="Date Placeholder 3">
            <a:extLst>
              <a:ext uri="{FF2B5EF4-FFF2-40B4-BE49-F238E27FC236}">
                <a16:creationId xmlns:a16="http://schemas.microsoft.com/office/drawing/2014/main" id="{E5BF0EDC-1BA0-46A5-AFF6-FF8FC3548247}"/>
              </a:ext>
            </a:extLst>
          </p:cNvPr>
          <p:cNvSpPr>
            <a:spLocks noGrp="1"/>
          </p:cNvSpPr>
          <p:nvPr>
            <p:ph type="dt" sz="half" idx="10"/>
          </p:nvPr>
        </p:nvSpPr>
        <p:spPr/>
        <p:txBody>
          <a:bodyPr/>
          <a:lstStyle>
            <a:lvl1pPr rtl="0">
              <a:defRPr>
                <a:solidFill>
                  <a:schemeClr val="accent2"/>
                </a:solidFill>
              </a:defRPr>
            </a:lvl1pPr>
          </a:lstStyle>
          <a:p>
            <a:fld id="{3EFAF684-C611-4113-B7D5-C3E527F22C4F}" type="datetime1">
              <a:rPr lang="da-DK" smtClean="0"/>
              <a:pPr/>
              <a:t>18.06.2024</a:t>
            </a:fld>
            <a:endParaRPr lang="da-DK"/>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7527600" cy="144000"/>
          </a:xfrm>
        </p:spPr>
        <p:txBody>
          <a:bodyPr/>
          <a:lstStyle>
            <a:lvl1pPr rtl="0">
              <a:defRPr/>
            </a:lvl1pPr>
          </a:lstStyle>
          <a:p>
            <a:endParaRPr lang="da-DK"/>
          </a:p>
        </p:txBody>
      </p:sp>
      <p:sp>
        <p:nvSpPr>
          <p:cNvPr id="8" name="Slide Number Placeholder 7">
            <a:extLst>
              <a:ext uri="{FF2B5EF4-FFF2-40B4-BE49-F238E27FC236}">
                <a16:creationId xmlns:a16="http://schemas.microsoft.com/office/drawing/2014/main" id="{31446710-E8D4-486F-90DE-EC9771FBA22F}"/>
              </a:ext>
            </a:extLst>
          </p:cNvPr>
          <p:cNvSpPr>
            <a:spLocks noGrp="1"/>
          </p:cNvSpPr>
          <p:nvPr>
            <p:ph type="sldNum" sz="quarter" idx="12"/>
          </p:nvPr>
        </p:nvSpPr>
        <p:spPr/>
        <p:txBody>
          <a:bodyPr/>
          <a:lstStyle>
            <a:lvl1pPr rtl="0">
              <a:defRPr>
                <a:solidFill>
                  <a:schemeClr val="accent2"/>
                </a:solidFill>
              </a:defRPr>
            </a:lvl1pPr>
          </a:lstStyle>
          <a:p>
            <a:fld id="{23AA811B-2EBD-4900-905E-5BE206449611}" type="slidenum">
              <a:rPr lang="da-DK" smtClean="0"/>
              <a:pPr/>
              <a:t>‹nr.›</a:t>
            </a:fld>
            <a:endParaRPr lang="da-DK"/>
          </a:p>
        </p:txBody>
      </p:sp>
      <p:sp>
        <p:nvSpPr>
          <p:cNvPr id="9" name="Content Placeholder 2">
            <a:extLst>
              <a:ext uri="{FF2B5EF4-FFF2-40B4-BE49-F238E27FC236}">
                <a16:creationId xmlns:a16="http://schemas.microsoft.com/office/drawing/2014/main" id="{DEF9E6FF-7726-40A8-94EA-A29CB944A473}"/>
              </a:ext>
            </a:extLst>
          </p:cNvPr>
          <p:cNvSpPr>
            <a:spLocks noGrp="1"/>
          </p:cNvSpPr>
          <p:nvPr>
            <p:ph idx="13" hasCustomPrompt="1"/>
          </p:nvPr>
        </p:nvSpPr>
        <p:spPr>
          <a:xfrm>
            <a:off x="4773599" y="1829496"/>
            <a:ext cx="41004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cxnSp>
        <p:nvCxnSpPr>
          <p:cNvPr id="11" name="Straight Connector 10">
            <a:extLst>
              <a:ext uri="{FF2B5EF4-FFF2-40B4-BE49-F238E27FC236}">
                <a16:creationId xmlns:a16="http://schemas.microsoft.com/office/drawing/2014/main" id="{D6180825-6800-4756-8533-D472E6030F49}"/>
              </a:ext>
            </a:extLst>
          </p:cNvPr>
          <p:cNvCxnSpPr>
            <a:cxnSpLocks/>
          </p:cNvCxnSpPr>
          <p:nvPr userDrawn="1"/>
        </p:nvCxnSpPr>
        <p:spPr>
          <a:xfrm>
            <a:off x="4617221" y="1829775"/>
            <a:ext cx="0" cy="4294800"/>
          </a:xfrm>
          <a:prstGeom prst="line">
            <a:avLst/>
          </a:prstGeom>
          <a:ln w="6350">
            <a:solidFill>
              <a:srgbClr val="B1B2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486080"/>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F09C2E-31C1-4F9B-9740-71B6014FE194}"/>
              </a:ext>
            </a:extLst>
          </p:cNvPr>
          <p:cNvGraphicFramePr>
            <a:graphicFrameLocks noChangeAspect="1"/>
          </p:cNvGraphicFramePr>
          <p:nvPr userDrawn="1">
            <p:custDataLst>
              <p:tags r:id="rId1"/>
            </p:custDataLst>
            <p:extLst>
              <p:ext uri="{D42A27DB-BD31-4B8C-83A1-F6EECF244321}">
                <p14:modId xmlns:p14="http://schemas.microsoft.com/office/powerpoint/2010/main" val="2595208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4BF09C2E-31C1-4F9B-9740-71B6014FE1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756EBC4B-94DD-497B-89B0-BFABB76B7F8D}"/>
              </a:ext>
            </a:extLst>
          </p:cNvPr>
          <p:cNvSpPr>
            <a:spLocks noGrp="1"/>
          </p:cNvSpPr>
          <p:nvPr>
            <p:ph type="dt" sz="half" idx="15"/>
          </p:nvPr>
        </p:nvSpPr>
        <p:spPr>
          <a:xfrm>
            <a:off x="0" y="6858000"/>
            <a:ext cx="0" cy="0"/>
          </a:xfrm>
        </p:spPr>
        <p:txBody>
          <a:bodyPr/>
          <a:lstStyle>
            <a:lvl1pPr rtl="0">
              <a:defRPr sz="100">
                <a:noFill/>
              </a:defRPr>
            </a:lvl1pPr>
          </a:lstStyle>
          <a:p>
            <a:fld id="{C4B04AE4-03BB-4174-AD21-7567A4C959F4}" type="datetime1">
              <a:rPr lang="da-DK" smtClean="0"/>
              <a:pPr/>
              <a:t>18.06.2024</a:t>
            </a:fld>
            <a:endParaRPr lang="da-DK"/>
          </a:p>
        </p:txBody>
      </p:sp>
      <p:sp>
        <p:nvSpPr>
          <p:cNvPr id="10" name="Slide Number Placeholder 10" hidden="1">
            <a:extLst>
              <a:ext uri="{FF2B5EF4-FFF2-40B4-BE49-F238E27FC236}">
                <a16:creationId xmlns:a16="http://schemas.microsoft.com/office/drawing/2014/main" id="{278ED99F-3EB8-45AB-B54D-DDBD71FB0691}"/>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2" name="Title 1"/>
          <p:cNvSpPr>
            <a:spLocks noGrp="1"/>
          </p:cNvSpPr>
          <p:nvPr>
            <p:ph type="title" hasCustomPrompt="1"/>
          </p:nvPr>
        </p:nvSpPr>
        <p:spPr>
          <a:xfrm>
            <a:off x="359999" y="654050"/>
            <a:ext cx="7524000" cy="938213"/>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360000"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Picture Placeholder 3">
            <a:extLst>
              <a:ext uri="{FF2B5EF4-FFF2-40B4-BE49-F238E27FC236}">
                <a16:creationId xmlns:a16="http://schemas.microsoft.com/office/drawing/2014/main" id="{FC42D2E8-535A-4E76-941E-2AB83D872ABF}"/>
              </a:ext>
            </a:extLst>
          </p:cNvPr>
          <p:cNvSpPr>
            <a:spLocks noGrp="1"/>
          </p:cNvSpPr>
          <p:nvPr>
            <p:ph type="pic" sz="quarter" idx="14" hasCustomPrompt="1"/>
          </p:nvPr>
        </p:nvSpPr>
        <p:spPr>
          <a:xfrm>
            <a:off x="825000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5" name="Footer Placeholder 4">
            <a:extLst>
              <a:ext uri="{FF2B5EF4-FFF2-40B4-BE49-F238E27FC236}">
                <a16:creationId xmlns:a16="http://schemas.microsoft.com/office/drawing/2014/main" id="{FCBB3993-746A-4812-B604-1CB12E7AB3CD}"/>
              </a:ext>
            </a:extLst>
          </p:cNvPr>
          <p:cNvSpPr>
            <a:spLocks noGrp="1"/>
          </p:cNvSpPr>
          <p:nvPr>
            <p:ph type="ftr" sz="quarter" idx="11"/>
          </p:nvPr>
        </p:nvSpPr>
        <p:spPr>
          <a:xfrm>
            <a:off x="1343963" y="6438798"/>
            <a:ext cx="6542737" cy="144000"/>
          </a:xfrm>
        </p:spPr>
        <p:txBody>
          <a:bodyPr/>
          <a:lstStyle>
            <a:lvl1pPr rtl="0">
              <a:defRPr/>
            </a:lvl1pPr>
          </a:lstStyle>
          <a:p>
            <a:endParaRPr lang="da-DK"/>
          </a:p>
        </p:txBody>
      </p:sp>
    </p:spTree>
    <p:extLst>
      <p:ext uri="{BB962C8B-B14F-4D97-AF65-F5344CB8AC3E}">
        <p14:creationId xmlns:p14="http://schemas.microsoft.com/office/powerpoint/2010/main" val="22479018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18FEC5D-208A-45E5-B6AE-C5854E801034}"/>
              </a:ext>
            </a:extLst>
          </p:cNvPr>
          <p:cNvGraphicFramePr>
            <a:graphicFrameLocks noChangeAspect="1"/>
          </p:cNvGraphicFramePr>
          <p:nvPr userDrawn="1">
            <p:custDataLst>
              <p:tags r:id="rId1"/>
            </p:custDataLst>
            <p:extLst>
              <p:ext uri="{D42A27DB-BD31-4B8C-83A1-F6EECF244321}">
                <p14:modId xmlns:p14="http://schemas.microsoft.com/office/powerpoint/2010/main" val="189040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218FEC5D-208A-45E5-B6AE-C5854E8010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394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4297496" y="654050"/>
            <a:ext cx="7524000" cy="936000"/>
          </a:xfrm>
        </p:spPr>
        <p:txBody>
          <a:bodyPr vert="horz"/>
          <a:lstStyle>
            <a:lvl1pPr rtl="0">
              <a:defRPr/>
            </a:lvl1pPr>
          </a:lstStyle>
          <a:p>
            <a:r>
              <a:rPr lang="da-DK" noProof="0"/>
              <a:t>Click to add title</a:t>
            </a:r>
          </a:p>
        </p:txBody>
      </p:sp>
      <p:sp>
        <p:nvSpPr>
          <p:cNvPr id="3" name="Content Placeholder 2"/>
          <p:cNvSpPr>
            <a:spLocks noGrp="1"/>
          </p:cNvSpPr>
          <p:nvPr>
            <p:ph idx="1" hasCustomPrompt="1"/>
          </p:nvPr>
        </p:nvSpPr>
        <p:spPr>
          <a:xfrm>
            <a:off x="4297496" y="1829496"/>
            <a:ext cx="7524000" cy="4296001"/>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C7C7DB29-13FA-4B09-A099-DDC9A23701C3}"/>
              </a:ext>
            </a:extLst>
          </p:cNvPr>
          <p:cNvSpPr>
            <a:spLocks noGrp="1"/>
          </p:cNvSpPr>
          <p:nvPr>
            <p:ph type="dt" sz="half" idx="15"/>
          </p:nvPr>
        </p:nvSpPr>
        <p:spPr/>
        <p:txBody>
          <a:bodyPr/>
          <a:lstStyle>
            <a:lvl1pPr rtl="0">
              <a:defRPr/>
            </a:lvl1pPr>
          </a:lstStyle>
          <a:p>
            <a:fld id="{3A46E679-721E-4A44-A034-B3833441D488}" type="datetime1">
              <a:rPr lang="da-DK" smtClean="0"/>
              <a:pPr/>
              <a:t>18.06.2024</a:t>
            </a:fld>
            <a:endParaRPr lang="da-DK"/>
          </a:p>
        </p:txBody>
      </p:sp>
      <p:sp>
        <p:nvSpPr>
          <p:cNvPr id="5" name="Footer Placeholder 4">
            <a:extLst>
              <a:ext uri="{FF2B5EF4-FFF2-40B4-BE49-F238E27FC236}">
                <a16:creationId xmlns:a16="http://schemas.microsoft.com/office/drawing/2014/main" id="{41B73E84-2C35-47EE-9E5D-0C16556B1C94}"/>
              </a:ext>
            </a:extLst>
          </p:cNvPr>
          <p:cNvSpPr>
            <a:spLocks noGrp="1"/>
          </p:cNvSpPr>
          <p:nvPr>
            <p:ph type="ftr" sz="quarter" idx="16"/>
          </p:nvPr>
        </p:nvSpPr>
        <p:spPr>
          <a:xfrm>
            <a:off x="4303713" y="6438798"/>
            <a:ext cx="5916287"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AA7A470A-F824-4C76-B4D6-585485AA2DEB}"/>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630868409"/>
      </p:ext>
    </p:extLst>
  </p:cSld>
  <p:clrMapOvr>
    <a:masterClrMapping/>
  </p:clrMapOvr>
  <p:extLst>
    <p:ext uri="{DCECCB84-F9BA-43D5-87BE-67443E8EF086}">
      <p15:sldGuideLst xmlns:p15="http://schemas.microsoft.com/office/powerpoint/2012/main">
        <p15:guide id="1" pos="2708">
          <p15:clr>
            <a:srgbClr val="FBAE40"/>
          </p15:clr>
        </p15:guide>
        <p15:guide id="2" pos="248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d image key messag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242EF20-83FC-47CD-9A6B-22CA8EBF2AB1}"/>
              </a:ext>
            </a:extLst>
          </p:cNvPr>
          <p:cNvGraphicFramePr>
            <a:graphicFrameLocks noChangeAspect="1"/>
          </p:cNvGraphicFramePr>
          <p:nvPr userDrawn="1">
            <p:custDataLst>
              <p:tags r:id="rId1"/>
            </p:custDataLst>
            <p:extLst>
              <p:ext uri="{D42A27DB-BD31-4B8C-83A1-F6EECF244321}">
                <p14:modId xmlns:p14="http://schemas.microsoft.com/office/powerpoint/2010/main" val="2746990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242EF20-83FC-47CD-9A6B-22CA8EBF2A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Date Placeholder 6" hidden="1">
            <a:extLst>
              <a:ext uri="{FF2B5EF4-FFF2-40B4-BE49-F238E27FC236}">
                <a16:creationId xmlns:a16="http://schemas.microsoft.com/office/drawing/2014/main" id="{B362E88C-9EAD-4C11-BE6B-5CB3B41E802B}"/>
              </a:ext>
            </a:extLst>
          </p:cNvPr>
          <p:cNvSpPr>
            <a:spLocks noGrp="1"/>
          </p:cNvSpPr>
          <p:nvPr>
            <p:ph type="dt" sz="half" idx="15"/>
          </p:nvPr>
        </p:nvSpPr>
        <p:spPr>
          <a:xfrm>
            <a:off x="0" y="6858000"/>
            <a:ext cx="0" cy="0"/>
          </a:xfrm>
        </p:spPr>
        <p:txBody>
          <a:bodyPr/>
          <a:lstStyle>
            <a:lvl1pPr rtl="0">
              <a:defRPr sz="100">
                <a:noFill/>
              </a:defRPr>
            </a:lvl1pPr>
          </a:lstStyle>
          <a:p>
            <a:fld id="{F6C1ADEE-7B52-423A-9878-0398FEFAF71F}" type="datetime1">
              <a:rPr lang="da-DK" smtClean="0"/>
              <a:pPr/>
              <a:t>18.06.2024</a:t>
            </a:fld>
            <a:endParaRPr lang="da-DK"/>
          </a:p>
        </p:txBody>
      </p:sp>
      <p:sp>
        <p:nvSpPr>
          <p:cNvPr id="9" name="Slide Number Placeholder 10" hidden="1">
            <a:extLst>
              <a:ext uri="{FF2B5EF4-FFF2-40B4-BE49-F238E27FC236}">
                <a16:creationId xmlns:a16="http://schemas.microsoft.com/office/drawing/2014/main" id="{42646B51-B8EC-41E6-905C-2EA91C894C8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5290800" y="0"/>
            <a:ext cx="69012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4573774"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360000" y="3352800"/>
            <a:ext cx="4573774"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1043"/>
            <a:ext cx="3588036" cy="221755"/>
          </a:xfrm>
        </p:spPr>
        <p:txBody>
          <a:bodyPr/>
          <a:lstStyle>
            <a:lvl1pPr rtl="0">
              <a:defRPr/>
            </a:lvl1pPr>
          </a:lstStyle>
          <a:p>
            <a:endParaRPr lang="da-DK"/>
          </a:p>
        </p:txBody>
      </p:sp>
    </p:spTree>
    <p:extLst>
      <p:ext uri="{BB962C8B-B14F-4D97-AF65-F5344CB8AC3E}">
        <p14:creationId xmlns:p14="http://schemas.microsoft.com/office/powerpoint/2010/main" val="4138849815"/>
      </p:ext>
    </p:extLst>
  </p:cSld>
  <p:clrMapOvr>
    <a:masterClrMapping/>
  </p:clrMapOvr>
  <p:extLst>
    <p:ext uri="{DCECCB84-F9BA-43D5-87BE-67443E8EF086}">
      <p15:sldGuideLst xmlns:p15="http://schemas.microsoft.com/office/powerpoint/2012/main">
        <p15:guide id="1" pos="3329">
          <p15:clr>
            <a:srgbClr val="FBAE40"/>
          </p15:clr>
        </p15:guide>
        <p15:guide id="2" pos="31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Image and content key messag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740DD9-43CE-4C3E-97A1-ADF13214434B}"/>
              </a:ext>
            </a:extLst>
          </p:cNvPr>
          <p:cNvGraphicFramePr>
            <a:graphicFrameLocks noChangeAspect="1"/>
          </p:cNvGraphicFramePr>
          <p:nvPr userDrawn="1">
            <p:custDataLst>
              <p:tags r:id="rId1"/>
            </p:custDataLst>
            <p:extLst>
              <p:ext uri="{D42A27DB-BD31-4B8C-83A1-F6EECF244321}">
                <p14:modId xmlns:p14="http://schemas.microsoft.com/office/powerpoint/2010/main" val="1333985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48740DD9-43CE-4C3E-97A1-ADF1321443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icture Placeholder 3">
            <a:extLst>
              <a:ext uri="{FF2B5EF4-FFF2-40B4-BE49-F238E27FC236}">
                <a16:creationId xmlns:a16="http://schemas.microsoft.com/office/drawing/2014/main" id="{734AB29C-AE28-49BA-8CB9-70E6E1E17389}"/>
              </a:ext>
            </a:extLst>
          </p:cNvPr>
          <p:cNvSpPr>
            <a:spLocks noGrp="1"/>
          </p:cNvSpPr>
          <p:nvPr>
            <p:ph type="pic" sz="quarter" idx="14" hasCustomPrompt="1"/>
          </p:nvPr>
        </p:nvSpPr>
        <p:spPr>
          <a:xfrm>
            <a:off x="0" y="0"/>
            <a:ext cx="49284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5289755" y="654051"/>
            <a:ext cx="6531741"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5289755" y="3352800"/>
            <a:ext cx="6531741"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E1954FEB-C389-4653-B226-8CADC584E9A4}"/>
              </a:ext>
            </a:extLst>
          </p:cNvPr>
          <p:cNvSpPr>
            <a:spLocks noGrp="1"/>
          </p:cNvSpPr>
          <p:nvPr>
            <p:ph type="dt" sz="half" idx="15"/>
          </p:nvPr>
        </p:nvSpPr>
        <p:spPr/>
        <p:txBody>
          <a:bodyPr/>
          <a:lstStyle>
            <a:lvl1pPr rtl="0">
              <a:defRPr/>
            </a:lvl1pPr>
          </a:lstStyle>
          <a:p>
            <a:fld id="{3FD627AC-F023-4E38-BBE2-8CC6A4B15F9B}" type="datetime1">
              <a:rPr lang="da-DK" smtClean="0"/>
              <a:pPr/>
              <a:t>18.06.2024</a:t>
            </a:fld>
            <a:endParaRPr lang="da-DK"/>
          </a:p>
        </p:txBody>
      </p:sp>
      <p:sp>
        <p:nvSpPr>
          <p:cNvPr id="5" name="Footer Placeholder 4">
            <a:extLst>
              <a:ext uri="{FF2B5EF4-FFF2-40B4-BE49-F238E27FC236}">
                <a16:creationId xmlns:a16="http://schemas.microsoft.com/office/drawing/2014/main" id="{3503BFA0-A0B2-46DF-BB77-1FCE2156E1B8}"/>
              </a:ext>
            </a:extLst>
          </p:cNvPr>
          <p:cNvSpPr>
            <a:spLocks noGrp="1"/>
          </p:cNvSpPr>
          <p:nvPr>
            <p:ph type="ftr" sz="quarter" idx="16"/>
          </p:nvPr>
        </p:nvSpPr>
        <p:spPr>
          <a:xfrm>
            <a:off x="5289755" y="6438798"/>
            <a:ext cx="4930245" cy="144000"/>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34752393-FFA4-4674-9424-10C04085B84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683894057"/>
      </p:ext>
    </p:extLst>
  </p:cSld>
  <p:clrMapOvr>
    <a:masterClrMapping/>
  </p:clrMapOvr>
  <p:extLst>
    <p:ext uri="{DCECCB84-F9BA-43D5-87BE-67443E8EF086}">
      <p15:sldGuideLst xmlns:p15="http://schemas.microsoft.com/office/powerpoint/2012/main">
        <p15:guide id="1" pos="3329">
          <p15:clr>
            <a:srgbClr val="FBAE40"/>
          </p15:clr>
        </p15:guide>
        <p15:guide id="2" pos="310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ntent and image key message cy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2F2636-3EAA-407B-9D55-00604C9AAD76}"/>
              </a:ext>
            </a:extLst>
          </p:cNvPr>
          <p:cNvGraphicFramePr>
            <a:graphicFrameLocks noChangeAspect="1"/>
          </p:cNvGraphicFramePr>
          <p:nvPr userDrawn="1">
            <p:custDataLst>
              <p:tags r:id="rId1"/>
            </p:custDataLst>
            <p:extLst>
              <p:ext uri="{D42A27DB-BD31-4B8C-83A1-F6EECF244321}">
                <p14:modId xmlns:p14="http://schemas.microsoft.com/office/powerpoint/2010/main" val="32521731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A92F2636-3EAA-407B-9D55-00604C9AAD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Date Placeholder 6" hidden="1">
            <a:extLst>
              <a:ext uri="{FF2B5EF4-FFF2-40B4-BE49-F238E27FC236}">
                <a16:creationId xmlns:a16="http://schemas.microsoft.com/office/drawing/2014/main" id="{35C0182F-ADAB-42FE-8E3F-6E031EAC242C}"/>
              </a:ext>
            </a:extLst>
          </p:cNvPr>
          <p:cNvSpPr>
            <a:spLocks noGrp="1"/>
          </p:cNvSpPr>
          <p:nvPr>
            <p:ph type="dt" sz="half" idx="15"/>
          </p:nvPr>
        </p:nvSpPr>
        <p:spPr>
          <a:xfrm>
            <a:off x="0" y="6858000"/>
            <a:ext cx="0" cy="0"/>
          </a:xfrm>
        </p:spPr>
        <p:txBody>
          <a:bodyPr/>
          <a:lstStyle>
            <a:lvl1pPr rtl="0">
              <a:defRPr sz="100">
                <a:noFill/>
              </a:defRPr>
            </a:lvl1pPr>
          </a:lstStyle>
          <a:p>
            <a:fld id="{791AE312-9C38-4B88-A1BD-03872F0FCB4A}" type="datetime1">
              <a:rPr lang="da-DK" smtClean="0"/>
              <a:pPr/>
              <a:t>18.06.2024</a:t>
            </a:fld>
            <a:endParaRPr lang="da-DK"/>
          </a:p>
        </p:txBody>
      </p:sp>
      <p:sp>
        <p:nvSpPr>
          <p:cNvPr id="16" name="Slide Number Placeholder 10" hidden="1">
            <a:extLst>
              <a:ext uri="{FF2B5EF4-FFF2-40B4-BE49-F238E27FC236}">
                <a16:creationId xmlns:a16="http://schemas.microsoft.com/office/drawing/2014/main" id="{1B428ADB-22C2-4C2B-9198-91AE2BA16AFC}"/>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6901198"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a:xfrm>
            <a:off x="360000"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367354"/>
            <a:ext cx="5198435" cy="215444"/>
          </a:xfrm>
        </p:spPr>
        <p:txBody>
          <a:bodyPr/>
          <a:lstStyle>
            <a:lvl1pPr rtl="0">
              <a:defRPr>
                <a:solidFill>
                  <a:schemeClr val="bg1"/>
                </a:solidFill>
              </a:defRPr>
            </a:lvl1pPr>
          </a:lstStyle>
          <a:p>
            <a:endParaRPr lang="da-DK"/>
          </a:p>
        </p:txBody>
      </p:sp>
      <p:sp>
        <p:nvSpPr>
          <p:cNvPr id="14" name="Lav dynamik">
            <a:extLst>
              <a:ext uri="{FF2B5EF4-FFF2-40B4-BE49-F238E27FC236}">
                <a16:creationId xmlns:a16="http://schemas.microsoft.com/office/drawing/2014/main" id="{1A0DCCFC-0F80-4FEA-BB6A-651AF6A10A44}"/>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1272824847"/>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cya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1A56E38-FDDE-433A-BAF6-AC8D12AFC6FC}"/>
              </a:ext>
            </a:extLst>
          </p:cNvPr>
          <p:cNvGraphicFramePr>
            <a:graphicFrameLocks noChangeAspect="1"/>
          </p:cNvGraphicFramePr>
          <p:nvPr userDrawn="1">
            <p:custDataLst>
              <p:tags r:id="rId1"/>
            </p:custDataLst>
            <p:extLst>
              <p:ext uri="{D42A27DB-BD31-4B8C-83A1-F6EECF244321}">
                <p14:modId xmlns:p14="http://schemas.microsoft.com/office/powerpoint/2010/main" val="377707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6" name="Object 5" hidden="1">
                        <a:extLst>
                          <a:ext uri="{FF2B5EF4-FFF2-40B4-BE49-F238E27FC236}">
                            <a16:creationId xmlns:a16="http://schemas.microsoft.com/office/drawing/2014/main" id="{A1A56E38-FDDE-433A-BAF6-AC8D12AFC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oter Placeholder 8" hidden="1">
            <a:extLst>
              <a:ext uri="{FF2B5EF4-FFF2-40B4-BE49-F238E27FC236}">
                <a16:creationId xmlns:a16="http://schemas.microsoft.com/office/drawing/2014/main" id="{FEDDE2A4-F6B9-48F4-9D70-713FCBC801A1}"/>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50802" y="654051"/>
            <a:ext cx="6184800" cy="2349448"/>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5650802" y="3352800"/>
            <a:ext cx="618480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bg1"/>
                </a:solidFill>
              </a:defRPr>
            </a:lvl1pPr>
          </a:lstStyle>
          <a:p>
            <a:fld id="{B28D1D58-AB37-4343-ADE9-EEBE954DF792}" type="datetime1">
              <a:rPr lang="da-DK" smtClean="0"/>
              <a:pPr/>
              <a:t>18.06.2024</a:t>
            </a:fld>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bg1"/>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706099923"/>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key message cyan (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2A58D2D-009C-477A-A7E8-6CBFB3E4C3BD}"/>
              </a:ext>
            </a:extLst>
          </p:cNvPr>
          <p:cNvGraphicFramePr>
            <a:graphicFrameLocks noChangeAspect="1"/>
          </p:cNvGraphicFramePr>
          <p:nvPr userDrawn="1">
            <p:custDataLst>
              <p:tags r:id="rId1"/>
            </p:custDataLst>
            <p:extLst>
              <p:ext uri="{D42A27DB-BD31-4B8C-83A1-F6EECF244321}">
                <p14:modId xmlns:p14="http://schemas.microsoft.com/office/powerpoint/2010/main" val="791056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2A58D2D-009C-477A-A7E8-6CBFB3E4C3B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Background">
            <a:extLst>
              <a:ext uri="{FF2B5EF4-FFF2-40B4-BE49-F238E27FC236}">
                <a16:creationId xmlns:a16="http://schemas.microsoft.com/office/drawing/2014/main" id="{CFA65BDB-B1EC-4EF2-BD12-F97D9D8E2041}"/>
              </a:ext>
            </a:extLst>
          </p:cNvPr>
          <p:cNvSpPr/>
          <p:nvPr userDrawn="1"/>
        </p:nvSpPr>
        <p:spPr>
          <a:xfrm>
            <a:off x="-2" y="0"/>
            <a:ext cx="69012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58225" y="654051"/>
            <a:ext cx="4563272" cy="2349448"/>
          </a:xfrm>
        </p:spPr>
        <p:txBody>
          <a:bodyPr vert="horz"/>
          <a:lstStyle>
            <a:lvl1pPr rtl="0">
              <a:lnSpc>
                <a:spcPct val="91000"/>
              </a:lnSpc>
              <a:defRPr sz="4100"/>
            </a:lvl1pPr>
          </a:lstStyle>
          <a:p>
            <a:r>
              <a:rPr lang="da-DK" noProof="0"/>
              <a:t>Click to add title</a:t>
            </a:r>
          </a:p>
        </p:txBody>
      </p:sp>
      <p:sp>
        <p:nvSpPr>
          <p:cNvPr id="3" name="Content Placeholder 2"/>
          <p:cNvSpPr>
            <a:spLocks noGrp="1"/>
          </p:cNvSpPr>
          <p:nvPr>
            <p:ph idx="1" hasCustomPrompt="1"/>
          </p:nvPr>
        </p:nvSpPr>
        <p:spPr>
          <a:xfrm>
            <a:off x="7258225" y="3352800"/>
            <a:ext cx="4563272" cy="2772697"/>
          </a:xfrm>
        </p:spPr>
        <p:txBody>
          <a:bodyPr/>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16" name="Content Placeholder 3">
            <a:extLst>
              <a:ext uri="{FF2B5EF4-FFF2-40B4-BE49-F238E27FC236}">
                <a16:creationId xmlns:a16="http://schemas.microsoft.com/office/drawing/2014/main" id="{03407EFD-739B-433D-AABC-B74FC5DD6592}"/>
              </a:ext>
            </a:extLst>
          </p:cNvPr>
          <p:cNvSpPr>
            <a:spLocks noGrp="1"/>
          </p:cNvSpPr>
          <p:nvPr>
            <p:ph sz="half" idx="2" hasCustomPrompt="1"/>
          </p:nvPr>
        </p:nvSpPr>
        <p:spPr>
          <a:xfrm>
            <a:off x="360000" y="654050"/>
            <a:ext cx="6184172" cy="5470246"/>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0C03372A-7FA0-487B-AC8F-173641FF69F1}"/>
              </a:ext>
            </a:extLst>
          </p:cNvPr>
          <p:cNvSpPr>
            <a:spLocks noGrp="1"/>
          </p:cNvSpPr>
          <p:nvPr>
            <p:ph type="dt" sz="half" idx="10"/>
          </p:nvPr>
        </p:nvSpPr>
        <p:spPr/>
        <p:txBody>
          <a:bodyPr/>
          <a:lstStyle>
            <a:lvl1pPr rtl="0">
              <a:defRPr/>
            </a:lvl1pPr>
          </a:lstStyle>
          <a:p>
            <a:fld id="{06093368-26E3-4532-8FD8-7B783022E688}" type="datetime1">
              <a:rPr lang="da-DK" smtClean="0"/>
              <a:pPr/>
              <a:t>18.06.2024</a:t>
            </a:fld>
            <a:endParaRPr lang="da-DK"/>
          </a:p>
        </p:txBody>
      </p:sp>
      <p:sp>
        <p:nvSpPr>
          <p:cNvPr id="11" name="Footer Placeholder 10">
            <a:extLst>
              <a:ext uri="{FF2B5EF4-FFF2-40B4-BE49-F238E27FC236}">
                <a16:creationId xmlns:a16="http://schemas.microsoft.com/office/drawing/2014/main" id="{D5FEECF7-4538-440F-96EA-C21501C6A3D6}"/>
              </a:ext>
            </a:extLst>
          </p:cNvPr>
          <p:cNvSpPr>
            <a:spLocks noGrp="1"/>
          </p:cNvSpPr>
          <p:nvPr>
            <p:ph type="ftr" sz="quarter" idx="11"/>
          </p:nvPr>
        </p:nvSpPr>
        <p:spPr>
          <a:xfrm>
            <a:off x="1343963" y="6438798"/>
            <a:ext cx="5200209" cy="144000"/>
          </a:xfrm>
        </p:spPr>
        <p:txBody>
          <a:bodyPr/>
          <a:lstStyle>
            <a:lvl1pPr rtl="0">
              <a:defRPr>
                <a:solidFill>
                  <a:schemeClr val="bg1"/>
                </a:solidFill>
              </a:defRPr>
            </a:lvl1pPr>
          </a:lstStyle>
          <a:p>
            <a:endParaRPr lang="da-DK"/>
          </a:p>
        </p:txBody>
      </p:sp>
      <p:sp>
        <p:nvSpPr>
          <p:cNvPr id="12" name="Slide Number Placeholder 11">
            <a:extLst>
              <a:ext uri="{FF2B5EF4-FFF2-40B4-BE49-F238E27FC236}">
                <a16:creationId xmlns:a16="http://schemas.microsoft.com/office/drawing/2014/main" id="{804AFF32-2AA2-423E-A356-4B61B59F5954}"/>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54F492D0-8979-441C-B481-C115B7F6449C}"/>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287586255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B)">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1EFBBF1-C009-481F-880D-B72DF8BA5B5C}"/>
              </a:ext>
            </a:extLst>
          </p:cNvPr>
          <p:cNvGraphicFramePr>
            <a:graphicFrameLocks noChangeAspect="1"/>
          </p:cNvGraphicFramePr>
          <p:nvPr userDrawn="1">
            <p:custDataLst>
              <p:tags r:id="rId1"/>
            </p:custDataLst>
            <p:extLst>
              <p:ext uri="{D42A27DB-BD31-4B8C-83A1-F6EECF244321}">
                <p14:modId xmlns:p14="http://schemas.microsoft.com/office/powerpoint/2010/main" val="3622667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10" name="Object 9" hidden="1">
                        <a:extLst>
                          <a:ext uri="{FF2B5EF4-FFF2-40B4-BE49-F238E27FC236}">
                            <a16:creationId xmlns:a16="http://schemas.microsoft.com/office/drawing/2014/main" id="{E1EFBBF1-C009-481F-880D-B72DF8BA5B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Background">
            <a:extLst>
              <a:ext uri="{FF2B5EF4-FFF2-40B4-BE49-F238E27FC236}">
                <a16:creationId xmlns:a16="http://schemas.microsoft.com/office/drawing/2014/main" id="{78ACD53B-260B-4FF0-BE81-47ED68F9F47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2" name="Title 1"/>
          <p:cNvSpPr>
            <a:spLocks noGrp="1"/>
          </p:cNvSpPr>
          <p:nvPr>
            <p:ph type="title" hasCustomPrompt="1"/>
          </p:nvPr>
        </p:nvSpPr>
        <p:spPr>
          <a:xfrm>
            <a:off x="359998" y="654050"/>
            <a:ext cx="3583351" cy="1175446"/>
          </a:xfrm>
        </p:spPr>
        <p:txBody>
          <a:bodyPr vert="horz"/>
          <a:lstStyle>
            <a:lvl1pPr rtl="0">
              <a:defRPr sz="4100">
                <a:solidFill>
                  <a:schemeClr val="tx1"/>
                </a:solidFill>
              </a:defRPr>
            </a:lvl1pPr>
          </a:lstStyle>
          <a:p>
            <a:r>
              <a:rPr lang="da-DK" noProof="0"/>
              <a:t>Click to add Agenda title</a:t>
            </a:r>
          </a:p>
        </p:txBody>
      </p:sp>
      <p:sp>
        <p:nvSpPr>
          <p:cNvPr id="7" name="Text Placeholder 2"/>
          <p:cNvSpPr>
            <a:spLocks noGrp="1"/>
          </p:cNvSpPr>
          <p:nvPr>
            <p:ph type="body" sz="quarter" idx="13" hasCustomPrompt="1"/>
          </p:nvPr>
        </p:nvSpPr>
        <p:spPr>
          <a:xfrm>
            <a:off x="4303712" y="654050"/>
            <a:ext cx="5915025" cy="5483951"/>
          </a:xfrm>
        </p:spPr>
        <p:txBody>
          <a:bodyPr tIns="54000"/>
          <a:lstStyle>
            <a:lvl1pPr marL="342900" indent="-342900" rtl="0">
              <a:lnSpc>
                <a:spcPct val="100000"/>
              </a:lnSpc>
              <a:spcBef>
                <a:spcPts val="0"/>
              </a:spcBef>
              <a:spcAft>
                <a:spcPts val="3000"/>
              </a:spcAft>
              <a:buClrTx/>
              <a:buSzPct val="100000"/>
              <a:buFont typeface="+mj-lt"/>
              <a:buAutoNum type="arabicPeriod"/>
              <a:defRPr sz="1600" b="0">
                <a:solidFill>
                  <a:schemeClr val="tx1"/>
                </a:solidFill>
              </a:defRPr>
            </a:lvl1pPr>
            <a:lvl2pPr marL="342900" indent="-342900" rtl="0">
              <a:lnSpc>
                <a:spcPct val="100000"/>
              </a:lnSpc>
              <a:spcBef>
                <a:spcPts val="0"/>
              </a:spcBef>
              <a:spcAft>
                <a:spcPts val="3000"/>
              </a:spcAft>
              <a:buClrTx/>
              <a:buSzPct val="100000"/>
              <a:buFont typeface="+mj-lt"/>
              <a:buAutoNum type="arabicPeriod"/>
              <a:defRPr sz="1600" b="0">
                <a:solidFill>
                  <a:schemeClr val="tx1"/>
                </a:solidFill>
              </a:defRPr>
            </a:lvl2pPr>
            <a:lvl3pPr marL="342900" indent="-342900" rtl="0">
              <a:lnSpc>
                <a:spcPct val="100000"/>
              </a:lnSpc>
              <a:spcBef>
                <a:spcPts val="0"/>
              </a:spcBef>
              <a:spcAft>
                <a:spcPts val="3000"/>
              </a:spcAft>
              <a:buClrTx/>
              <a:buSzPct val="100000"/>
              <a:buFont typeface="+mj-lt"/>
              <a:buAutoNum type="arabicPeriod"/>
              <a:defRPr sz="1600" b="0">
                <a:solidFill>
                  <a:schemeClr val="tx1"/>
                </a:solidFill>
              </a:defRPr>
            </a:lvl3pPr>
            <a:lvl4pPr marL="342900" indent="-342900" rtl="0">
              <a:lnSpc>
                <a:spcPct val="100000"/>
              </a:lnSpc>
              <a:spcBef>
                <a:spcPts val="0"/>
              </a:spcBef>
              <a:spcAft>
                <a:spcPts val="3000"/>
              </a:spcAft>
              <a:buClrTx/>
              <a:buFont typeface="+mj-lt"/>
              <a:buAutoNum type="arabicPeriod"/>
              <a:defRPr sz="1600" b="0">
                <a:solidFill>
                  <a:schemeClr val="tx1"/>
                </a:solidFill>
              </a:defRPr>
            </a:lvl4pPr>
            <a:lvl5pPr marL="342900" indent="-342900" rtl="0">
              <a:lnSpc>
                <a:spcPct val="100000"/>
              </a:lnSpc>
              <a:spcBef>
                <a:spcPts val="0"/>
              </a:spcBef>
              <a:spcAft>
                <a:spcPts val="3000"/>
              </a:spcAft>
              <a:buClrTx/>
              <a:buFont typeface="+mj-lt"/>
              <a:buAutoNum type="arabicPeriod"/>
              <a:defRPr sz="1600" b="0">
                <a:solidFill>
                  <a:schemeClr val="tx1"/>
                </a:solidFill>
              </a:defRPr>
            </a:lvl5pPr>
            <a:lvl6pPr marL="342900" indent="-342900" rtl="0">
              <a:lnSpc>
                <a:spcPct val="100000"/>
              </a:lnSpc>
              <a:spcBef>
                <a:spcPts val="0"/>
              </a:spcBef>
              <a:spcAft>
                <a:spcPts val="3000"/>
              </a:spcAft>
              <a:buClrTx/>
              <a:buFont typeface="+mj-lt"/>
              <a:buAutoNum type="arabicPeriod"/>
              <a:defRPr sz="1600" b="0">
                <a:solidFill>
                  <a:schemeClr val="tx1"/>
                </a:solidFill>
              </a:defRPr>
            </a:lvl6pPr>
            <a:lvl7pPr marL="342900" indent="-342900" rtl="0">
              <a:lnSpc>
                <a:spcPct val="100000"/>
              </a:lnSpc>
              <a:spcBef>
                <a:spcPts val="0"/>
              </a:spcBef>
              <a:spcAft>
                <a:spcPts val="3000"/>
              </a:spcAft>
              <a:buClrTx/>
              <a:buFont typeface="+mj-lt"/>
              <a:buAutoNum type="arabicPeriod"/>
              <a:defRPr sz="1600" b="0">
                <a:solidFill>
                  <a:schemeClr val="tx1"/>
                </a:solidFill>
              </a:defRPr>
            </a:lvl7pPr>
            <a:lvl8pPr marL="342900" indent="-342900" rtl="0">
              <a:lnSpc>
                <a:spcPct val="100000"/>
              </a:lnSpc>
              <a:spcBef>
                <a:spcPts val="0"/>
              </a:spcBef>
              <a:spcAft>
                <a:spcPts val="3000"/>
              </a:spcAft>
              <a:buClrTx/>
              <a:buSzPct val="100000"/>
              <a:buFont typeface="+mj-lt"/>
              <a:buAutoNum type="arabicPeriod"/>
              <a:defRPr sz="1600" b="0">
                <a:solidFill>
                  <a:schemeClr val="tx1"/>
                </a:solidFill>
              </a:defRPr>
            </a:lvl8pPr>
            <a:lvl9pPr marL="342900" indent="-342900" rtl="0">
              <a:lnSpc>
                <a:spcPct val="100000"/>
              </a:lnSpc>
              <a:spcBef>
                <a:spcPts val="0"/>
              </a:spcBef>
              <a:spcAft>
                <a:spcPts val="3000"/>
              </a:spcAft>
              <a:buClrTx/>
              <a:buSzPct val="100000"/>
              <a:buFont typeface="+mj-lt"/>
              <a:buAutoNum type="arabicPeriod"/>
              <a:defRPr sz="1600" b="0">
                <a:solidFill>
                  <a:schemeClr val="tx1"/>
                </a:solidFill>
              </a:defRPr>
            </a:lvl9pPr>
          </a:lstStyle>
          <a:p>
            <a:pPr lvl="0"/>
            <a:r>
              <a:rPr lang="da-DK" noProof="0"/>
              <a:t>Click to add agenda point</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3" name="Date Placeholder 2">
            <a:extLst>
              <a:ext uri="{FF2B5EF4-FFF2-40B4-BE49-F238E27FC236}">
                <a16:creationId xmlns:a16="http://schemas.microsoft.com/office/drawing/2014/main" id="{F7006308-6883-44E5-8AC1-4EFA41DAE419}"/>
              </a:ext>
            </a:extLst>
          </p:cNvPr>
          <p:cNvSpPr>
            <a:spLocks noGrp="1"/>
          </p:cNvSpPr>
          <p:nvPr>
            <p:ph type="dt" sz="half" idx="14"/>
          </p:nvPr>
        </p:nvSpPr>
        <p:spPr/>
        <p:txBody>
          <a:bodyPr/>
          <a:lstStyle>
            <a:lvl1pPr rtl="0">
              <a:defRPr>
                <a:solidFill>
                  <a:schemeClr val="tx1"/>
                </a:solidFill>
              </a:defRPr>
            </a:lvl1pPr>
          </a:lstStyle>
          <a:p>
            <a:fld id="{B0A79E5A-EC3D-4F9C-8449-9968B8A873CD}" type="datetime1">
              <a:rPr lang="da-DK" smtClean="0"/>
              <a:pPr/>
              <a:t>18.06.2024</a:t>
            </a:fld>
            <a:endParaRPr lang="da-DK"/>
          </a:p>
        </p:txBody>
      </p:sp>
      <p:sp>
        <p:nvSpPr>
          <p:cNvPr id="4" name="Footer Placeholder 3">
            <a:extLst>
              <a:ext uri="{FF2B5EF4-FFF2-40B4-BE49-F238E27FC236}">
                <a16:creationId xmlns:a16="http://schemas.microsoft.com/office/drawing/2014/main" id="{8978EA59-B5DA-44FE-A987-F0BBFEED3A52}"/>
              </a:ext>
            </a:extLst>
          </p:cNvPr>
          <p:cNvSpPr>
            <a:spLocks noGrp="1"/>
          </p:cNvSpPr>
          <p:nvPr>
            <p:ph type="ftr" sz="quarter" idx="15"/>
          </p:nvPr>
        </p:nvSpPr>
        <p:spPr/>
        <p:txBody>
          <a:bodyPr/>
          <a:lstStyle>
            <a:lvl1pPr rtl="0">
              <a:defRPr>
                <a:solidFill>
                  <a:schemeClr val="tx1"/>
                </a:solidFill>
              </a:defRPr>
            </a:lvl1pPr>
          </a:lstStyle>
          <a:p>
            <a:endParaRPr lang="da-DK"/>
          </a:p>
        </p:txBody>
      </p:sp>
      <p:sp>
        <p:nvSpPr>
          <p:cNvPr id="5" name="Slide Number Placeholder 4">
            <a:extLst>
              <a:ext uri="{FF2B5EF4-FFF2-40B4-BE49-F238E27FC236}">
                <a16:creationId xmlns:a16="http://schemas.microsoft.com/office/drawing/2014/main" id="{BC410AEC-4403-4C48-A85B-AE4CFE4111AC}"/>
              </a:ext>
            </a:extLst>
          </p:cNvPr>
          <p:cNvSpPr>
            <a:spLocks noGrp="1"/>
          </p:cNvSpPr>
          <p:nvPr>
            <p:ph type="sldNum" sz="quarter" idx="16"/>
          </p:nvPr>
        </p:nvSpPr>
        <p:spPr/>
        <p:txBody>
          <a:bodyPr/>
          <a:lstStyle>
            <a:lvl1pPr rtl="0">
              <a:defRPr>
                <a:solidFill>
                  <a:schemeClr val="tx1"/>
                </a:solidFill>
              </a:defRPr>
            </a:lvl1pPr>
          </a:lstStyle>
          <a:p>
            <a:fld id="{23AA811B-2EBD-4900-905E-5BE206449611}" type="slidenum">
              <a:rPr lang="da-DK" smtClean="0"/>
              <a:pPr/>
              <a:t>‹nr.›</a:t>
            </a:fld>
            <a:endParaRPr lang="da-DK"/>
          </a:p>
        </p:txBody>
      </p:sp>
      <p:sp>
        <p:nvSpPr>
          <p:cNvPr id="9" name="Lav dynamik">
            <a:extLst>
              <a:ext uri="{FF2B5EF4-FFF2-40B4-BE49-F238E27FC236}">
                <a16:creationId xmlns:a16="http://schemas.microsoft.com/office/drawing/2014/main" id="{BCDDD54F-FD08-428B-BC60-617D3FA993D5}"/>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18112712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ntent key message cyan (B)">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DBFD55A-4F3D-4A85-8475-178D9DF5C530}"/>
              </a:ext>
            </a:extLst>
          </p:cNvPr>
          <p:cNvGraphicFramePr>
            <a:graphicFrameLocks noChangeAspect="1"/>
          </p:cNvGraphicFramePr>
          <p:nvPr userDrawn="1">
            <p:custDataLst>
              <p:tags r:id="rId1"/>
            </p:custDataLst>
            <p:extLst>
              <p:ext uri="{D42A27DB-BD31-4B8C-83A1-F6EECF244321}">
                <p14:modId xmlns:p14="http://schemas.microsoft.com/office/powerpoint/2010/main" val="3362432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EDBFD55A-4F3D-4A85-8475-178D9DF5C53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1" y="0"/>
            <a:ext cx="4303713"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bg1"/>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64FF4A83-F11D-4BA4-ACA2-28A4736CF962}"/>
              </a:ext>
            </a:extLst>
          </p:cNvPr>
          <p:cNvSpPr>
            <a:spLocks noGrp="1"/>
          </p:cNvSpPr>
          <p:nvPr>
            <p:ph type="dt" sz="half" idx="10"/>
          </p:nvPr>
        </p:nvSpPr>
        <p:spPr/>
        <p:txBody>
          <a:bodyPr/>
          <a:lstStyle>
            <a:lvl1pPr rtl="0">
              <a:defRPr/>
            </a:lvl1pPr>
          </a:lstStyle>
          <a:p>
            <a:fld id="{851E3A26-CACC-472F-999E-6CEDC51DAFFB}" type="datetime1">
              <a:rPr lang="da-DK" smtClean="0"/>
              <a:pPr/>
              <a:t>18.06.2024</a:t>
            </a:fld>
            <a:endParaRPr lang="da-DK"/>
          </a:p>
        </p:txBody>
      </p:sp>
      <p:sp>
        <p:nvSpPr>
          <p:cNvPr id="9" name="Footer Placeholder 8">
            <a:extLst>
              <a:ext uri="{FF2B5EF4-FFF2-40B4-BE49-F238E27FC236}">
                <a16:creationId xmlns:a16="http://schemas.microsoft.com/office/drawing/2014/main" id="{86FF72C8-12DE-429B-98AC-66256B00C413}"/>
              </a:ext>
            </a:extLst>
          </p:cNvPr>
          <p:cNvSpPr>
            <a:spLocks noGrp="1"/>
          </p:cNvSpPr>
          <p:nvPr>
            <p:ph type="ftr" sz="quarter" idx="11"/>
          </p:nvPr>
        </p:nvSpPr>
        <p:spPr>
          <a:xfrm>
            <a:off x="4661996"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FF8271F6-50AB-44A1-9998-6F78F158F9A9}"/>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6D075D77-F3B6-4EB5-9E52-AB5745AED53F}"/>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1"/>
                </a:solidFill>
              </a:rPr>
              <a:t>Ramboll</a:t>
            </a:r>
          </a:p>
        </p:txBody>
      </p:sp>
    </p:spTree>
    <p:extLst>
      <p:ext uri="{BB962C8B-B14F-4D97-AF65-F5344CB8AC3E}">
        <p14:creationId xmlns:p14="http://schemas.microsoft.com/office/powerpoint/2010/main" val="685132015"/>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670840-F4BC-4F38-8592-0661A8253093}"/>
              </a:ext>
            </a:extLst>
          </p:cNvPr>
          <p:cNvGraphicFramePr>
            <a:graphicFrameLocks noChangeAspect="1"/>
          </p:cNvGraphicFramePr>
          <p:nvPr userDrawn="1">
            <p:custDataLst>
              <p:tags r:id="rId1"/>
            </p:custDataLst>
            <p:extLst>
              <p:ext uri="{D42A27DB-BD31-4B8C-83A1-F6EECF244321}">
                <p14:modId xmlns:p14="http://schemas.microsoft.com/office/powerpoint/2010/main" val="2594851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FE670840-F4BC-4F38-8592-0661A82530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5290801"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5290800" y="0"/>
            <a:ext cx="69012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5648399" y="654050"/>
            <a:ext cx="6184800" cy="2349449"/>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5648399" y="3352800"/>
            <a:ext cx="6184800" cy="2772697"/>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6" name="Date Placeholder 5">
            <a:extLst>
              <a:ext uri="{FF2B5EF4-FFF2-40B4-BE49-F238E27FC236}">
                <a16:creationId xmlns:a16="http://schemas.microsoft.com/office/drawing/2014/main" id="{8C9341C1-1ACE-4D5F-954C-E2A9E304D580}"/>
              </a:ext>
            </a:extLst>
          </p:cNvPr>
          <p:cNvSpPr>
            <a:spLocks noGrp="1"/>
          </p:cNvSpPr>
          <p:nvPr>
            <p:ph type="dt" sz="half" idx="15"/>
          </p:nvPr>
        </p:nvSpPr>
        <p:spPr/>
        <p:txBody>
          <a:bodyPr/>
          <a:lstStyle>
            <a:lvl1pPr rtl="0">
              <a:defRPr/>
            </a:lvl1pPr>
          </a:lstStyle>
          <a:p>
            <a:fld id="{923212C7-A548-4370-9C24-272889F12011}" type="datetime1">
              <a:rPr lang="da-DK" smtClean="0"/>
              <a:pPr/>
              <a:t>18.06.2024</a:t>
            </a:fld>
            <a:endParaRPr lang="da-DK"/>
          </a:p>
        </p:txBody>
      </p:sp>
      <p:sp>
        <p:nvSpPr>
          <p:cNvPr id="8" name="Footer Placeholder 7">
            <a:extLst>
              <a:ext uri="{FF2B5EF4-FFF2-40B4-BE49-F238E27FC236}">
                <a16:creationId xmlns:a16="http://schemas.microsoft.com/office/drawing/2014/main" id="{B3E03AEF-76B9-47EF-ADA3-08AB46B86899}"/>
              </a:ext>
            </a:extLst>
          </p:cNvPr>
          <p:cNvSpPr>
            <a:spLocks noGrp="1"/>
          </p:cNvSpPr>
          <p:nvPr>
            <p:ph type="ftr" sz="quarter" idx="16"/>
          </p:nvPr>
        </p:nvSpPr>
        <p:spPr>
          <a:xfrm>
            <a:off x="5648399" y="6438798"/>
            <a:ext cx="4571601" cy="144000"/>
          </a:xfrm>
        </p:spPr>
        <p:txBody>
          <a:bodyPr/>
          <a:lstStyle>
            <a:lvl1pPr rtl="0">
              <a:defRPr/>
            </a:lvl1pPr>
          </a:lstStyle>
          <a:p>
            <a:endParaRPr lang="da-DK"/>
          </a:p>
        </p:txBody>
      </p:sp>
      <p:sp>
        <p:nvSpPr>
          <p:cNvPr id="9" name="Slide Number Placeholder 8">
            <a:extLst>
              <a:ext uri="{FF2B5EF4-FFF2-40B4-BE49-F238E27FC236}">
                <a16:creationId xmlns:a16="http://schemas.microsoft.com/office/drawing/2014/main" id="{20036FE6-E32E-4510-9DFD-1E1585232786}"/>
              </a:ext>
            </a:extLst>
          </p:cNvPr>
          <p:cNvSpPr>
            <a:spLocks noGrp="1"/>
          </p:cNvSpPr>
          <p:nvPr>
            <p:ph type="sldNum" sz="quarter" idx="17"/>
          </p:nvPr>
        </p:nvSpPr>
        <p:spPr/>
        <p:txBody>
          <a:bodyPr/>
          <a:lstStyle>
            <a:lvl1pPr rtl="0">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343135904"/>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ntent key message pebb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B381F-A21F-43A5-AF52-1A2745AC1B2D}"/>
              </a:ext>
            </a:extLst>
          </p:cNvPr>
          <p:cNvGraphicFramePr>
            <a:graphicFrameLocks noChangeAspect="1"/>
          </p:cNvGraphicFramePr>
          <p:nvPr userDrawn="1">
            <p:custDataLst>
              <p:tags r:id="rId1"/>
            </p:custDataLst>
            <p:extLst>
              <p:ext uri="{D42A27DB-BD31-4B8C-83A1-F6EECF244321}">
                <p14:modId xmlns:p14="http://schemas.microsoft.com/office/powerpoint/2010/main" val="236967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BD0B381F-A21F-43A5-AF52-1A2745AC1B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0"/>
            <a:ext cx="3584974" cy="1175446"/>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a:xfrm>
            <a:off x="360000" y="3351600"/>
            <a:ext cx="3584974" cy="2772000"/>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290BD52F-5F30-4092-B6BD-BC68EBA8074D}"/>
              </a:ext>
            </a:extLst>
          </p:cNvPr>
          <p:cNvSpPr>
            <a:spLocks noGrp="1"/>
          </p:cNvSpPr>
          <p:nvPr>
            <p:ph type="dt" sz="half" idx="10"/>
          </p:nvPr>
        </p:nvSpPr>
        <p:spPr/>
        <p:txBody>
          <a:bodyPr/>
          <a:lstStyle>
            <a:lvl1pPr rtl="0">
              <a:defRPr/>
            </a:lvl1pPr>
          </a:lstStyle>
          <a:p>
            <a:fld id="{3393CB94-5BA6-4B5C-8025-21D6F4E52D5E}" type="datetime1">
              <a:rPr lang="da-DK" smtClean="0"/>
              <a:pPr/>
              <a:t>18.06.2024</a:t>
            </a:fld>
            <a:endParaRPr lang="da-DK"/>
          </a:p>
        </p:txBody>
      </p:sp>
      <p:sp>
        <p:nvSpPr>
          <p:cNvPr id="9" name="Footer Placeholder 8">
            <a:extLst>
              <a:ext uri="{FF2B5EF4-FFF2-40B4-BE49-F238E27FC236}">
                <a16:creationId xmlns:a16="http://schemas.microsoft.com/office/drawing/2014/main" id="{463160CC-677A-4E30-9B6F-4DD30FA62861}"/>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6BF8DDD7-7966-45A0-AD48-A99BD1B4967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A4A15578-12D5-4CA3-AE58-36E6DB03E8B8}"/>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4246638903"/>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ocean">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E53B51C-6617-44DF-A9BD-BD3480363F5B}"/>
              </a:ext>
            </a:extLst>
          </p:cNvPr>
          <p:cNvGraphicFramePr>
            <a:graphicFrameLocks noChangeAspect="1"/>
          </p:cNvGraphicFramePr>
          <p:nvPr userDrawn="1">
            <p:custDataLst>
              <p:tags r:id="rId1"/>
            </p:custDataLst>
            <p:extLst>
              <p:ext uri="{D42A27DB-BD31-4B8C-83A1-F6EECF244321}">
                <p14:modId xmlns:p14="http://schemas.microsoft.com/office/powerpoint/2010/main" val="2843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FE53B51C-6617-44DF-A9BD-BD3480363F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7260312" y="654051"/>
            <a:ext cx="4575290" cy="2349448"/>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7260312" y="3352800"/>
            <a:ext cx="4575290"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bwMode="white"/>
        <p:txBody>
          <a:bodyPr/>
          <a:lstStyle>
            <a:lvl1pPr rtl="0">
              <a:defRPr>
                <a:solidFill>
                  <a:schemeClr val="tx2"/>
                </a:solidFill>
              </a:defRPr>
            </a:lvl1pPr>
          </a:lstStyle>
          <a:p>
            <a:fld id="{29D73515-F0A6-4B30-A688-5D4CF44B9186}" type="datetime1">
              <a:rPr lang="da-DK" smtClean="0"/>
              <a:pPr/>
              <a:t>18.06.2024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61225" y="6367354"/>
            <a:ext cx="2957513" cy="215444"/>
          </a:xfrm>
        </p:spPr>
        <p:txBody>
          <a:bodyPr/>
          <a:lstStyle>
            <a:lvl1pPr rtl="0">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bwMode="white"/>
        <p:txBody>
          <a:bodyPr/>
          <a:lstStyle>
            <a:lvl1pPr rtl="0">
              <a:defRPr>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7888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ntent  key message ocea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4DCC80B-CA1B-42C1-925B-B49AB5DE3F9F}"/>
              </a:ext>
            </a:extLst>
          </p:cNvPr>
          <p:cNvGraphicFramePr>
            <a:graphicFrameLocks noChangeAspect="1"/>
          </p:cNvGraphicFramePr>
          <p:nvPr userDrawn="1">
            <p:custDataLst>
              <p:tags r:id="rId1"/>
            </p:custDataLst>
            <p:extLst>
              <p:ext uri="{D42A27DB-BD31-4B8C-83A1-F6EECF244321}">
                <p14:modId xmlns:p14="http://schemas.microsoft.com/office/powerpoint/2010/main" val="1439938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D4DCC80B-CA1B-42C1-925B-B49AB5DE3F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bwMode="white">
          <a:xfrm>
            <a:off x="360000" y="654051"/>
            <a:ext cx="3584974" cy="2136774"/>
          </a:xfrm>
        </p:spPr>
        <p:txBody>
          <a:bodyPr vert="horz"/>
          <a:lstStyle>
            <a:lvl1pPr rtl="0">
              <a:lnSpc>
                <a:spcPct val="91000"/>
              </a:lnSpc>
              <a:defRPr sz="4100">
                <a:solidFill>
                  <a:schemeClr val="tx2"/>
                </a:solidFill>
              </a:defRPr>
            </a:lvl1pPr>
          </a:lstStyle>
          <a:p>
            <a:r>
              <a:rPr lang="da-DK" noProof="0"/>
              <a:t>Click to add title</a:t>
            </a:r>
          </a:p>
        </p:txBody>
      </p:sp>
      <p:sp>
        <p:nvSpPr>
          <p:cNvPr id="3" name="Content Placeholder 2"/>
          <p:cNvSpPr>
            <a:spLocks noGrp="1"/>
          </p:cNvSpPr>
          <p:nvPr>
            <p:ph idx="1" hasCustomPrompt="1"/>
          </p:nvPr>
        </p:nvSpPr>
        <p:spPr bwMode="white">
          <a:xfrm>
            <a:off x="360000" y="3352800"/>
            <a:ext cx="3584974" cy="2772697"/>
          </a:xfrm>
        </p:spPr>
        <p:txBody>
          <a:bodyPr/>
          <a:lstStyle>
            <a:lvl1pPr rtl="0">
              <a:defRPr>
                <a:solidFill>
                  <a:schemeClr val="bg1"/>
                </a:solidFill>
              </a:defRPr>
            </a:lvl1pPr>
            <a:lvl2pPr rtl="0">
              <a:defRPr>
                <a:solidFill>
                  <a:schemeClr val="bg1"/>
                </a:solidFill>
              </a:defRPr>
            </a:lvl2pPr>
            <a:lvl3pPr rtl="0">
              <a:defRPr>
                <a:solidFill>
                  <a:schemeClr val="bg1"/>
                </a:solidFill>
              </a:defRPr>
            </a:lvl3pPr>
            <a:lvl4pPr rtl="0">
              <a:defRPr>
                <a:solidFill>
                  <a:schemeClr val="bg1"/>
                </a:solidFill>
              </a:defRPr>
            </a:lvl4pPr>
            <a:lvl5pPr rtl="0">
              <a:defRPr>
                <a:solidFill>
                  <a:schemeClr val="bg1"/>
                </a:solidFill>
              </a:defRPr>
            </a:lvl5pPr>
            <a:lvl6pPr rtl="0">
              <a:defRPr>
                <a:solidFill>
                  <a:schemeClr val="bg1"/>
                </a:solidFill>
              </a:defRPr>
            </a:lvl6pPr>
            <a:lvl7pPr rtl="0">
              <a:defRPr>
                <a:solidFill>
                  <a:schemeClr val="bg1"/>
                </a:solidFill>
              </a:defRPr>
            </a:lvl7pPr>
            <a:lvl8pPr rtl="0">
              <a:defRPr>
                <a:solidFill>
                  <a:schemeClr val="bg1"/>
                </a:solidFill>
              </a:defRPr>
            </a:lvl8pPr>
            <a:lvl9pPr rtl="0">
              <a:defRPr>
                <a:solidFill>
                  <a:schemeClr val="bg1"/>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0"/>
            <a:ext cx="7170004" cy="5470246"/>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E8AE0849-ADA5-4C35-BD3D-32AEC0275BFE}"/>
              </a:ext>
            </a:extLst>
          </p:cNvPr>
          <p:cNvSpPr>
            <a:spLocks noGrp="1"/>
          </p:cNvSpPr>
          <p:nvPr>
            <p:ph type="dt" sz="half" idx="10"/>
          </p:nvPr>
        </p:nvSpPr>
        <p:spPr/>
        <p:txBody>
          <a:bodyPr/>
          <a:lstStyle>
            <a:lvl1pPr rtl="0">
              <a:defRPr/>
            </a:lvl1pPr>
          </a:lstStyle>
          <a:p>
            <a:fld id="{B6F065B1-CCC8-4072-99B6-C71232109F4F}" type="datetime1">
              <a:rPr lang="da-DK" smtClean="0"/>
              <a:pPr/>
              <a:t>18.06.2024</a:t>
            </a:fld>
            <a:endParaRPr lang="da-DK"/>
          </a:p>
        </p:txBody>
      </p:sp>
      <p:sp>
        <p:nvSpPr>
          <p:cNvPr id="9" name="Footer Placeholder 8">
            <a:extLst>
              <a:ext uri="{FF2B5EF4-FFF2-40B4-BE49-F238E27FC236}">
                <a16:creationId xmlns:a16="http://schemas.microsoft.com/office/drawing/2014/main" id="{71AB1FEE-9EFB-4823-A0D2-ECFD3E905429}"/>
              </a:ext>
            </a:extLst>
          </p:cNvPr>
          <p:cNvSpPr>
            <a:spLocks noGrp="1"/>
          </p:cNvSpPr>
          <p:nvPr>
            <p:ph type="ftr" sz="quarter" idx="11"/>
          </p:nvPr>
        </p:nvSpPr>
        <p:spPr>
          <a:xfrm>
            <a:off x="4657725" y="6438798"/>
            <a:ext cx="5562275"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14A6979C-ADCB-4300-A9EA-07138DC9371F}"/>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B1EEDA58-6175-4232-A50D-8C1F8D8DDEA6}"/>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2"/>
                </a:solidFill>
              </a:rPr>
              <a:t>Ramboll</a:t>
            </a:r>
          </a:p>
        </p:txBody>
      </p:sp>
    </p:spTree>
    <p:extLst>
      <p:ext uri="{BB962C8B-B14F-4D97-AF65-F5344CB8AC3E}">
        <p14:creationId xmlns:p14="http://schemas.microsoft.com/office/powerpoint/2010/main" val="2638929647"/>
      </p:ext>
    </p:extLst>
  </p:cSld>
  <p:clrMapOvr>
    <a:masterClrMapping/>
  </p:clrMapOvr>
  <p:extLst>
    <p:ext uri="{DCECCB84-F9BA-43D5-87BE-67443E8EF086}">
      <p15:sldGuideLst xmlns:p15="http://schemas.microsoft.com/office/powerpoint/2012/main">
        <p15:guide id="1" pos="293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and two content key message gras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3FE8520-24A3-48D5-A339-BF98E17D9B81}"/>
              </a:ext>
            </a:extLst>
          </p:cNvPr>
          <p:cNvGraphicFramePr>
            <a:graphicFrameLocks noChangeAspect="1"/>
          </p:cNvGraphicFramePr>
          <p:nvPr userDrawn="1">
            <p:custDataLst>
              <p:tags r:id="rId1"/>
            </p:custDataLst>
            <p:extLst>
              <p:ext uri="{D42A27DB-BD31-4B8C-83A1-F6EECF244321}">
                <p14:modId xmlns:p14="http://schemas.microsoft.com/office/powerpoint/2010/main" val="2319248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 name="Object 7" hidden="1">
                        <a:extLst>
                          <a:ext uri="{FF2B5EF4-FFF2-40B4-BE49-F238E27FC236}">
                            <a16:creationId xmlns:a16="http://schemas.microsoft.com/office/drawing/2014/main" id="{E3FE8520-24A3-48D5-A339-BF98E17D9B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Picture Placeholder 3">
            <a:extLst>
              <a:ext uri="{FF2B5EF4-FFF2-40B4-BE49-F238E27FC236}">
                <a16:creationId xmlns:a16="http://schemas.microsoft.com/office/drawing/2014/main" id="{46F462CB-49C6-43D4-8FBC-ABA17853FE28}"/>
              </a:ext>
            </a:extLst>
          </p:cNvPr>
          <p:cNvSpPr>
            <a:spLocks noGrp="1"/>
          </p:cNvSpPr>
          <p:nvPr>
            <p:ph type="pic" sz="quarter" idx="14" hasCustomPrompt="1"/>
          </p:nvPr>
        </p:nvSpPr>
        <p:spPr>
          <a:xfrm>
            <a:off x="0" y="0"/>
            <a:ext cx="69036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15" name="Background">
            <a:extLst>
              <a:ext uri="{FF2B5EF4-FFF2-40B4-BE49-F238E27FC236}">
                <a16:creationId xmlns:a16="http://schemas.microsoft.com/office/drawing/2014/main" id="{CFA65BDB-B1EC-4EF2-BD12-F97D9D8E2041}"/>
              </a:ext>
            </a:extLst>
          </p:cNvPr>
          <p:cNvSpPr/>
          <p:nvPr userDrawn="1"/>
        </p:nvSpPr>
        <p:spPr>
          <a:xfrm>
            <a:off x="6903600" y="0"/>
            <a:ext cx="52884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7260312" y="654051"/>
            <a:ext cx="4575290" cy="2349448"/>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7260312" y="3352800"/>
            <a:ext cx="4575290"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4" name="Date Placeholder 3">
            <a:extLst>
              <a:ext uri="{FF2B5EF4-FFF2-40B4-BE49-F238E27FC236}">
                <a16:creationId xmlns:a16="http://schemas.microsoft.com/office/drawing/2014/main" id="{D7871951-D21A-4AD7-B0ED-D9EDFD6FD215}"/>
              </a:ext>
            </a:extLst>
          </p:cNvPr>
          <p:cNvSpPr>
            <a:spLocks noGrp="1"/>
          </p:cNvSpPr>
          <p:nvPr>
            <p:ph type="dt" sz="half" idx="15"/>
          </p:nvPr>
        </p:nvSpPr>
        <p:spPr/>
        <p:txBody>
          <a:bodyPr/>
          <a:lstStyle>
            <a:lvl1pPr rtl="0">
              <a:defRPr>
                <a:solidFill>
                  <a:schemeClr val="accent2"/>
                </a:solidFill>
              </a:defRPr>
            </a:lvl1pPr>
          </a:lstStyle>
          <a:p>
            <a:fld id="{4C0216E3-463B-4CB8-BE43-497F498BEEEE}" type="datetime1">
              <a:rPr lang="da-DK" smtClean="0"/>
              <a:pPr/>
              <a:t>18.06.2024</a:t>
            </a:fld>
            <a:endParaRPr lang="da-DK"/>
          </a:p>
        </p:txBody>
      </p:sp>
      <p:sp>
        <p:nvSpPr>
          <p:cNvPr id="5" name="Footer Placeholder 4">
            <a:extLst>
              <a:ext uri="{FF2B5EF4-FFF2-40B4-BE49-F238E27FC236}">
                <a16:creationId xmlns:a16="http://schemas.microsoft.com/office/drawing/2014/main" id="{5350D0E1-89DD-41BB-9E30-0E38A07068DF}"/>
              </a:ext>
            </a:extLst>
          </p:cNvPr>
          <p:cNvSpPr>
            <a:spLocks noGrp="1"/>
          </p:cNvSpPr>
          <p:nvPr>
            <p:ph type="ftr" sz="quarter" idx="16"/>
          </p:nvPr>
        </p:nvSpPr>
        <p:spPr>
          <a:xfrm>
            <a:off x="7253288" y="6367354"/>
            <a:ext cx="2965450" cy="215444"/>
          </a:xfrm>
        </p:spPr>
        <p:txBody>
          <a:bodyPr/>
          <a:lstStyle>
            <a:lvl1pPr rtl="0">
              <a:defRPr>
                <a:solidFill>
                  <a:schemeClr val="accent2"/>
                </a:solidFill>
              </a:defRPr>
            </a:lvl1pPr>
          </a:lstStyle>
          <a:p>
            <a:endParaRPr lang="da-DK"/>
          </a:p>
        </p:txBody>
      </p:sp>
      <p:sp>
        <p:nvSpPr>
          <p:cNvPr id="7" name="Slide Number Placeholder 6">
            <a:extLst>
              <a:ext uri="{FF2B5EF4-FFF2-40B4-BE49-F238E27FC236}">
                <a16:creationId xmlns:a16="http://schemas.microsoft.com/office/drawing/2014/main" id="{0D78F7CD-9DD3-4685-B0A9-7CE0ABF9F107}"/>
              </a:ext>
            </a:extLst>
          </p:cNvPr>
          <p:cNvSpPr>
            <a:spLocks noGrp="1"/>
          </p:cNvSpPr>
          <p:nvPr>
            <p:ph type="sldNum" sz="quarter" idx="17"/>
          </p:nvPr>
        </p:nvSpPr>
        <p:spPr/>
        <p:txBody>
          <a:bodyPr/>
          <a:lstStyle>
            <a:lvl1pPr rtl="0">
              <a:defRPr>
                <a:solidFill>
                  <a:schemeClr val="accent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259937643"/>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key message grass">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232F3-17CC-4766-B05D-DCD55CD707FA}"/>
              </a:ext>
            </a:extLst>
          </p:cNvPr>
          <p:cNvGraphicFramePr>
            <a:graphicFrameLocks noChangeAspect="1"/>
          </p:cNvGraphicFramePr>
          <p:nvPr userDrawn="1">
            <p:custDataLst>
              <p:tags r:id="rId1"/>
            </p:custDataLst>
            <p:extLst>
              <p:ext uri="{D42A27DB-BD31-4B8C-83A1-F6EECF244321}">
                <p14:modId xmlns:p14="http://schemas.microsoft.com/office/powerpoint/2010/main" val="1196212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5" name="Object 4" hidden="1">
                        <a:extLst>
                          <a:ext uri="{FF2B5EF4-FFF2-40B4-BE49-F238E27FC236}">
                            <a16:creationId xmlns:a16="http://schemas.microsoft.com/office/drawing/2014/main" id="{88F232F3-17CC-4766-B05D-DCD55CD707F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Background">
            <a:extLst>
              <a:ext uri="{FF2B5EF4-FFF2-40B4-BE49-F238E27FC236}">
                <a16:creationId xmlns:a16="http://schemas.microsoft.com/office/drawing/2014/main" id="{5B4101BC-2F6D-4C7D-BAF1-B5E98F520306}"/>
              </a:ext>
            </a:extLst>
          </p:cNvPr>
          <p:cNvSpPr/>
          <p:nvPr userDrawn="1"/>
        </p:nvSpPr>
        <p:spPr>
          <a:xfrm>
            <a:off x="0" y="0"/>
            <a:ext cx="43020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title" hasCustomPrompt="1"/>
          </p:nvPr>
        </p:nvSpPr>
        <p:spPr>
          <a:xfrm>
            <a:off x="360000" y="654051"/>
            <a:ext cx="3584974" cy="2136774"/>
          </a:xfrm>
        </p:spPr>
        <p:txBody>
          <a:bodyPr vert="horz"/>
          <a:lstStyle>
            <a:lvl1pPr rtl="0">
              <a:lnSpc>
                <a:spcPct val="91000"/>
              </a:lnSpc>
              <a:defRPr sz="4100">
                <a:solidFill>
                  <a:schemeClr val="accent2"/>
                </a:solidFill>
              </a:defRPr>
            </a:lvl1pPr>
          </a:lstStyle>
          <a:p>
            <a:r>
              <a:rPr lang="da-DK" noProof="0"/>
              <a:t>Click to add title</a:t>
            </a:r>
          </a:p>
        </p:txBody>
      </p:sp>
      <p:sp>
        <p:nvSpPr>
          <p:cNvPr id="3" name="Content Placeholder 2"/>
          <p:cNvSpPr>
            <a:spLocks noGrp="1"/>
          </p:cNvSpPr>
          <p:nvPr>
            <p:ph idx="1" hasCustomPrompt="1"/>
          </p:nvPr>
        </p:nvSpPr>
        <p:spPr>
          <a:xfrm>
            <a:off x="360000" y="3352800"/>
            <a:ext cx="3584974" cy="2772697"/>
          </a:xfrm>
        </p:spPr>
        <p:txBody>
          <a:bodyPr/>
          <a:lstStyle>
            <a:lvl1pPr rtl="0">
              <a:defRPr>
                <a:solidFill>
                  <a:schemeClr val="accent2"/>
                </a:solidFill>
              </a:defRPr>
            </a:lvl1pPr>
            <a:lvl2pPr rtl="0">
              <a:defRPr>
                <a:solidFill>
                  <a:schemeClr val="accent2"/>
                </a:solidFill>
              </a:defRPr>
            </a:lvl2pPr>
            <a:lvl3pPr rtl="0">
              <a:defRPr>
                <a:solidFill>
                  <a:schemeClr val="accent2"/>
                </a:solidFill>
              </a:defRPr>
            </a:lvl3pPr>
            <a:lvl4pPr rtl="0">
              <a:defRPr>
                <a:solidFill>
                  <a:schemeClr val="accent2"/>
                </a:solidFill>
              </a:defRPr>
            </a:lvl4pPr>
            <a:lvl5pPr rtl="0">
              <a:defRPr>
                <a:solidFill>
                  <a:schemeClr val="accent2"/>
                </a:solidFill>
              </a:defRPr>
            </a:lvl5pPr>
            <a:lvl6pPr rtl="0">
              <a:defRPr>
                <a:solidFill>
                  <a:schemeClr val="accent2"/>
                </a:solidFill>
              </a:defRPr>
            </a:lvl6pPr>
            <a:lvl7pPr rtl="0">
              <a:defRPr>
                <a:solidFill>
                  <a:schemeClr val="accent2"/>
                </a:solidFill>
              </a:defRPr>
            </a:lvl7pPr>
            <a:lvl8pPr rtl="0">
              <a:defRPr>
                <a:solidFill>
                  <a:schemeClr val="accent2"/>
                </a:solidFill>
              </a:defRPr>
            </a:lvl8pPr>
            <a:lvl9pPr rtl="0">
              <a:defRPr>
                <a:solidFill>
                  <a:schemeClr val="accent2"/>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p>
          <a:p>
            <a:pPr lvl="1"/>
            <a:r>
              <a:rPr lang="da-DK" noProof="0"/>
              <a:t>Second level</a:t>
            </a:r>
          </a:p>
          <a:p>
            <a:pPr lvl="2"/>
            <a:r>
              <a:rPr lang="da-DK" noProof="0"/>
              <a:t>Third level</a:t>
            </a:r>
          </a:p>
          <a:p>
            <a:pPr lvl="3"/>
            <a:r>
              <a:rPr lang="da-DK" noProof="0"/>
              <a:t>Fourth level</a:t>
            </a:r>
          </a:p>
          <a:p>
            <a:pPr lvl="4"/>
            <a:r>
              <a:rPr lang="da-DK" noProof="0"/>
              <a:t>Fifth level</a:t>
            </a:r>
          </a:p>
          <a:p>
            <a:pPr lvl="5"/>
            <a:r>
              <a:rPr lang="da-DK" noProof="0"/>
              <a:t>6</a:t>
            </a:r>
          </a:p>
          <a:p>
            <a:pPr lvl="6"/>
            <a:r>
              <a:rPr lang="da-DK" noProof="0"/>
              <a:t>7</a:t>
            </a:r>
          </a:p>
          <a:p>
            <a:pPr lvl="7"/>
            <a:r>
              <a:rPr lang="da-DK" noProof="0"/>
              <a:t>8</a:t>
            </a:r>
          </a:p>
          <a:p>
            <a:pPr lvl="8"/>
            <a:r>
              <a:rPr lang="da-DK" noProof="0"/>
              <a:t>9</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661997" y="654051"/>
            <a:ext cx="7170004" cy="5470245"/>
          </a:xfrm>
        </p:spPr>
        <p:txBody>
          <a:bodyPr/>
          <a:lstStyle>
            <a:lvl1pPr rtl="0">
              <a:defRPr>
                <a:solidFill>
                  <a:srgbClr val="333333"/>
                </a:solidFill>
              </a:defRPr>
            </a:lvl1pPr>
            <a:lvl2pPr rtl="0">
              <a:defRPr>
                <a:solidFill>
                  <a:srgbClr val="333333"/>
                </a:solidFill>
              </a:defRPr>
            </a:lvl2pPr>
            <a:lvl3pPr rtl="0">
              <a:defRPr>
                <a:solidFill>
                  <a:srgbClr val="333333"/>
                </a:solidFill>
              </a:defRPr>
            </a:lvl3pPr>
            <a:lvl4pPr rtl="0">
              <a:defRPr>
                <a:solidFill>
                  <a:srgbClr val="333333"/>
                </a:solidFill>
              </a:defRPr>
            </a:lvl4pPr>
            <a:lvl5pPr rtl="0">
              <a:defRPr>
                <a:solidFill>
                  <a:schemeClr val="tx2"/>
                </a:solidFill>
              </a:defRPr>
            </a:lvl5pPr>
            <a:lvl6pPr rtl="0">
              <a:defRPr>
                <a:solidFill>
                  <a:schemeClr val="tx2"/>
                </a:solidFill>
              </a:defRPr>
            </a:lvl6pPr>
            <a:lvl7pPr rtl="0">
              <a:defRPr>
                <a:solidFill>
                  <a:srgbClr val="333333"/>
                </a:solidFill>
              </a:defRPr>
            </a:lvl7pPr>
            <a:lvl8pPr rtl="0">
              <a:defRPr>
                <a:solidFill>
                  <a:srgbClr val="333333"/>
                </a:solidFill>
              </a:defRPr>
            </a:lvl8pPr>
            <a:lvl9pPr rtl="0">
              <a:defRPr>
                <a:solidFill>
                  <a:srgbClr val="333333"/>
                </a:solidFill>
              </a:defRPr>
            </a:lvl9pPr>
          </a:lstStyle>
          <a:p>
            <a:pPr lvl="0"/>
            <a:r>
              <a:rPr lang="da-DK" noProof="0"/>
              <a:t>Click to add text </a:t>
            </a:r>
            <a:br>
              <a:rPr lang="da-DK" noProof="0"/>
            </a:br>
            <a:r>
              <a:rPr lang="da-DK" noProof="0"/>
              <a:t>Enter &amp; TAB for next text level</a:t>
            </a:r>
            <a:br>
              <a:rPr lang="da-DK" noProof="0"/>
            </a:br>
            <a:r>
              <a:rPr lang="da-DK" noProof="0"/>
              <a:t>SHIFT+TAB to go back in levels</a:t>
            </a:r>
            <a:endParaRPr lang="da-DK"/>
          </a:p>
          <a:p>
            <a:pPr lvl="1"/>
            <a:r>
              <a:rPr lang="da-DK"/>
              <a:t>Second level</a:t>
            </a:r>
          </a:p>
          <a:p>
            <a:pPr lvl="2"/>
            <a:r>
              <a:rPr lang="da-DK"/>
              <a:t>Third level</a:t>
            </a:r>
          </a:p>
          <a:p>
            <a:pPr lvl="3"/>
            <a:r>
              <a:rPr lang="da-DK"/>
              <a:t>Fourth level</a:t>
            </a:r>
          </a:p>
          <a:p>
            <a:pPr lvl="4"/>
            <a:r>
              <a:rPr lang="da-DK"/>
              <a:t>Fifth level</a:t>
            </a:r>
          </a:p>
          <a:p>
            <a:pPr lvl="5"/>
            <a:r>
              <a:rPr lang="da-DK" noProof="0"/>
              <a:t>6</a:t>
            </a:r>
          </a:p>
          <a:p>
            <a:pPr lvl="6"/>
            <a:r>
              <a:rPr lang="da-DK" noProof="0"/>
              <a:t>7</a:t>
            </a:r>
          </a:p>
          <a:p>
            <a:pPr lvl="7"/>
            <a:r>
              <a:rPr lang="da-DK" noProof="0"/>
              <a:t>8</a:t>
            </a:r>
          </a:p>
          <a:p>
            <a:pPr lvl="8"/>
            <a:r>
              <a:rPr lang="da-DK" noProof="0"/>
              <a:t>9</a:t>
            </a:r>
            <a:endParaRPr lang="da-DK"/>
          </a:p>
        </p:txBody>
      </p:sp>
      <p:sp>
        <p:nvSpPr>
          <p:cNvPr id="6" name="Date Placeholder 5">
            <a:extLst>
              <a:ext uri="{FF2B5EF4-FFF2-40B4-BE49-F238E27FC236}">
                <a16:creationId xmlns:a16="http://schemas.microsoft.com/office/drawing/2014/main" id="{F3D33C9E-6521-4DF1-93A8-375CEAEC2975}"/>
              </a:ext>
            </a:extLst>
          </p:cNvPr>
          <p:cNvSpPr>
            <a:spLocks noGrp="1"/>
          </p:cNvSpPr>
          <p:nvPr>
            <p:ph type="dt" sz="half" idx="10"/>
          </p:nvPr>
        </p:nvSpPr>
        <p:spPr/>
        <p:txBody>
          <a:bodyPr/>
          <a:lstStyle>
            <a:lvl1pPr rtl="0">
              <a:defRPr/>
            </a:lvl1pPr>
          </a:lstStyle>
          <a:p>
            <a:fld id="{49EE3078-35F5-4450-8DDB-1711F663AF0B}" type="datetime1">
              <a:rPr lang="da-DK" smtClean="0"/>
              <a:pPr/>
              <a:t>18.06.2024</a:t>
            </a:fld>
            <a:endParaRPr lang="da-DK"/>
          </a:p>
        </p:txBody>
      </p:sp>
      <p:sp>
        <p:nvSpPr>
          <p:cNvPr id="9" name="Footer Placeholder 8">
            <a:extLst>
              <a:ext uri="{FF2B5EF4-FFF2-40B4-BE49-F238E27FC236}">
                <a16:creationId xmlns:a16="http://schemas.microsoft.com/office/drawing/2014/main" id="{8023F77A-3C54-4C93-BB36-E29AEE7A13DC}"/>
              </a:ext>
            </a:extLst>
          </p:cNvPr>
          <p:cNvSpPr>
            <a:spLocks noGrp="1"/>
          </p:cNvSpPr>
          <p:nvPr>
            <p:ph type="ftr" sz="quarter" idx="11"/>
          </p:nvPr>
        </p:nvSpPr>
        <p:spPr>
          <a:xfrm>
            <a:off x="4661997" y="6438798"/>
            <a:ext cx="5558003" cy="144000"/>
          </a:xfrm>
        </p:spPr>
        <p:txBody>
          <a:bodyPr/>
          <a:lstStyle>
            <a:lvl1pPr rtl="0">
              <a:defRPr/>
            </a:lvl1pPr>
          </a:lstStyle>
          <a:p>
            <a:endParaRPr lang="da-DK"/>
          </a:p>
        </p:txBody>
      </p:sp>
      <p:sp>
        <p:nvSpPr>
          <p:cNvPr id="11" name="Slide Number Placeholder 10">
            <a:extLst>
              <a:ext uri="{FF2B5EF4-FFF2-40B4-BE49-F238E27FC236}">
                <a16:creationId xmlns:a16="http://schemas.microsoft.com/office/drawing/2014/main" id="{9CE16FDD-BBE2-4F3D-ADDA-ED4FA9CE90F0}"/>
              </a:ext>
            </a:extLst>
          </p:cNvPr>
          <p:cNvSpPr>
            <a:spLocks noGrp="1"/>
          </p:cNvSpPr>
          <p:nvPr>
            <p:ph type="sldNum" sz="quarter" idx="12"/>
          </p:nvPr>
        </p:nvSpPr>
        <p:spPr/>
        <p:txBody>
          <a:bodyPr/>
          <a:lstStyle>
            <a:lvl1pPr rtl="0">
              <a:defRPr/>
            </a:lvl1pPr>
          </a:lstStyle>
          <a:p>
            <a:fld id="{23AA811B-2EBD-4900-905E-5BE206449611}" type="slidenum">
              <a:rPr lang="da-DK" smtClean="0"/>
              <a:pPr/>
              <a:t>‹nr.›</a:t>
            </a:fld>
            <a:endParaRPr lang="da-DK"/>
          </a:p>
        </p:txBody>
      </p:sp>
      <p:sp>
        <p:nvSpPr>
          <p:cNvPr id="13" name="Lav dynamik">
            <a:extLst>
              <a:ext uri="{FF2B5EF4-FFF2-40B4-BE49-F238E27FC236}">
                <a16:creationId xmlns:a16="http://schemas.microsoft.com/office/drawing/2014/main" id="{F6A1A2FD-ED95-4DEE-9A2C-FB659D867A09}"/>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accent2"/>
                </a:solidFill>
              </a:rPr>
              <a:t>Ramboll</a:t>
            </a:r>
          </a:p>
        </p:txBody>
      </p:sp>
    </p:spTree>
    <p:extLst>
      <p:ext uri="{BB962C8B-B14F-4D97-AF65-F5344CB8AC3E}">
        <p14:creationId xmlns:p14="http://schemas.microsoft.com/office/powerpoint/2010/main" val="2993582613"/>
      </p:ext>
    </p:extLst>
  </p:cSld>
  <p:clrMapOvr>
    <a:masterClrMapping/>
  </p:clrMapOvr>
  <p:extLst>
    <p:ext uri="{DCECCB84-F9BA-43D5-87BE-67443E8EF086}">
      <p15:sldGuideLst xmlns:p15="http://schemas.microsoft.com/office/powerpoint/2012/main">
        <p15:guide id="1" pos="293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0CD2189-9650-477A-85BC-7A51E3A993E7}"/>
              </a:ext>
            </a:extLst>
          </p:cNvPr>
          <p:cNvGraphicFramePr>
            <a:graphicFrameLocks noChangeAspect="1"/>
          </p:cNvGraphicFramePr>
          <p:nvPr userDrawn="1">
            <p:custDataLst>
              <p:tags r:id="rId1"/>
            </p:custDataLst>
            <p:extLst>
              <p:ext uri="{D42A27DB-BD31-4B8C-83A1-F6EECF244321}">
                <p14:modId xmlns:p14="http://schemas.microsoft.com/office/powerpoint/2010/main" val="183900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4" name="Object 3" hidden="1">
                        <a:extLst>
                          <a:ext uri="{FF2B5EF4-FFF2-40B4-BE49-F238E27FC236}">
                            <a16:creationId xmlns:a16="http://schemas.microsoft.com/office/drawing/2014/main" id="{A0CD2189-9650-477A-85BC-7A51E3A993E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Date Placeholder 6" hidden="1">
            <a:extLst>
              <a:ext uri="{FF2B5EF4-FFF2-40B4-BE49-F238E27FC236}">
                <a16:creationId xmlns:a16="http://schemas.microsoft.com/office/drawing/2014/main" id="{B1DFE0D9-0BA4-4026-8A37-2B9467024CB1}"/>
              </a:ext>
            </a:extLst>
          </p:cNvPr>
          <p:cNvSpPr>
            <a:spLocks noGrp="1"/>
          </p:cNvSpPr>
          <p:nvPr>
            <p:ph type="dt" sz="half" idx="15"/>
          </p:nvPr>
        </p:nvSpPr>
        <p:spPr>
          <a:xfrm>
            <a:off x="0" y="6858000"/>
            <a:ext cx="0" cy="0"/>
          </a:xfrm>
        </p:spPr>
        <p:txBody>
          <a:bodyPr/>
          <a:lstStyle>
            <a:lvl1pPr rtl="0">
              <a:defRPr sz="100">
                <a:noFill/>
              </a:defRPr>
            </a:lvl1pPr>
          </a:lstStyle>
          <a:p>
            <a:fld id="{87CEE0B2-D606-4C87-BD16-18AC95AF549F}" type="datetime1">
              <a:rPr lang="da-DK" smtClean="0"/>
              <a:pPr/>
              <a:t>18.06.2024</a:t>
            </a:fld>
            <a:endParaRPr lang="da-DK"/>
          </a:p>
        </p:txBody>
      </p:sp>
      <p:sp>
        <p:nvSpPr>
          <p:cNvPr id="10" name="Slide Number Placeholder 10" hidden="1">
            <a:extLst>
              <a:ext uri="{FF2B5EF4-FFF2-40B4-BE49-F238E27FC236}">
                <a16:creationId xmlns:a16="http://schemas.microsoft.com/office/drawing/2014/main" id="{B99F8788-0F5A-48AA-8CA3-6BDF988C91FB}"/>
              </a:ext>
            </a:extLst>
          </p:cNvPr>
          <p:cNvSpPr>
            <a:spLocks noGrp="1"/>
          </p:cNvSpPr>
          <p:nvPr>
            <p:ph type="sldNum" sz="quarter" idx="17"/>
          </p:nvPr>
        </p:nvSpPr>
        <p:spPr>
          <a:xfrm>
            <a:off x="0" y="6858000"/>
            <a:ext cx="0" cy="0"/>
          </a:xfrm>
        </p:spPr>
        <p:txBody>
          <a:bodyPr/>
          <a:lstStyle>
            <a:lvl1pPr rtl="0">
              <a:defRPr sz="100">
                <a:noFill/>
              </a:defRPr>
            </a:lvl1pPr>
          </a:lstStyle>
          <a:p>
            <a:fld id="{23AA811B-2EBD-4900-905E-5BE206449611}" type="slidenum">
              <a:rPr lang="da-DK" smtClean="0"/>
              <a:pPr/>
              <a:t>‹nr.›</a:t>
            </a:fld>
            <a:endParaRPr lang="da-DK"/>
          </a:p>
        </p:txBody>
      </p:sp>
      <p:sp>
        <p:nvSpPr>
          <p:cNvPr id="14" name="Footer Placeholder 8" hidden="1">
            <a:extLst>
              <a:ext uri="{FF2B5EF4-FFF2-40B4-BE49-F238E27FC236}">
                <a16:creationId xmlns:a16="http://schemas.microsoft.com/office/drawing/2014/main" id="{4D05E2D1-BF97-4F56-A04F-48768FE304DB}"/>
              </a:ext>
            </a:extLst>
          </p:cNvPr>
          <p:cNvSpPr>
            <a:spLocks noGrp="1"/>
          </p:cNvSpPr>
          <p:nvPr>
            <p:ph type="ftr" sz="quarter" idx="16"/>
          </p:nvPr>
        </p:nvSpPr>
        <p:spPr>
          <a:xfrm>
            <a:off x="0" y="6858000"/>
            <a:ext cx="0" cy="0"/>
          </a:xfrm>
        </p:spPr>
        <p:txBody>
          <a:bodyPr/>
          <a:lstStyle>
            <a:lvl1pPr rtl="0">
              <a:defRPr sz="100">
                <a:noFill/>
              </a:defRPr>
            </a:lvl1pPr>
          </a:lstStyle>
          <a:p>
            <a:endParaRPr lang="da-DK"/>
          </a:p>
        </p:txBody>
      </p:sp>
      <p:sp>
        <p:nvSpPr>
          <p:cNvPr id="12" name="Background">
            <a:extLst>
              <a:ext uri="{FF2B5EF4-FFF2-40B4-BE49-F238E27FC236}">
                <a16:creationId xmlns:a16="http://schemas.microsoft.com/office/drawing/2014/main" id="{AB09C097-1BD9-4120-AB83-44067D1B1490}"/>
              </a:ext>
            </a:extLst>
          </p:cNvPr>
          <p:cNvSpPr/>
          <p:nvPr userDrawn="1"/>
        </p:nvSpPr>
        <p:spPr>
          <a:xfrm>
            <a:off x="0" y="0"/>
            <a:ext cx="121932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13" name="Picture Placeholder 3">
            <a:extLst>
              <a:ext uri="{FF2B5EF4-FFF2-40B4-BE49-F238E27FC236}">
                <a16:creationId xmlns:a16="http://schemas.microsoft.com/office/drawing/2014/main" id="{A3ADEAA8-6B38-44C6-9245-01A3512C101B}"/>
              </a:ext>
            </a:extLst>
          </p:cNvPr>
          <p:cNvSpPr>
            <a:spLocks noGrp="1"/>
          </p:cNvSpPr>
          <p:nvPr>
            <p:ph type="pic" sz="quarter" idx="14" hasCustomPrompt="1"/>
          </p:nvPr>
        </p:nvSpPr>
        <p:spPr>
          <a:xfrm>
            <a:off x="0" y="0"/>
            <a:ext cx="12192000" cy="6858000"/>
          </a:xfrm>
          <a:solidFill>
            <a:srgbClr val="F9F9F7"/>
          </a:solidFill>
        </p:spPr>
        <p:txBody>
          <a:bodyPr lIns="72000" tIns="72000" rIns="72000" anchor="t" anchorCtr="0"/>
          <a:lstStyle>
            <a:lvl1pPr marL="0" indent="0" algn="l" rtl="0">
              <a:spcAft>
                <a:spcPts val="0"/>
              </a:spcAft>
              <a:buNone/>
              <a:defRPr sz="1600"/>
            </a:lvl1pPr>
          </a:lstStyle>
          <a:p>
            <a:r>
              <a:rPr lang="da-DK" noProof="0"/>
              <a:t>Mark placeholder to insert image using the Insert tab – Pictures or from Templafy</a:t>
            </a:r>
          </a:p>
        </p:txBody>
      </p:sp>
      <p:sp>
        <p:nvSpPr>
          <p:cNvPr id="2" name="Title 1"/>
          <p:cNvSpPr>
            <a:spLocks noGrp="1"/>
          </p:cNvSpPr>
          <p:nvPr>
            <p:ph type="title" hasCustomPrompt="1"/>
          </p:nvPr>
        </p:nvSpPr>
        <p:spPr/>
        <p:txBody>
          <a:bodyPr vert="horz"/>
          <a:lstStyle>
            <a:lvl1pPr rtl="0">
              <a:defRPr/>
            </a:lvl1pPr>
          </a:lstStyle>
          <a:p>
            <a:r>
              <a:rPr lang="da-DK" noProof="0"/>
              <a:t>Click to add title</a:t>
            </a:r>
          </a:p>
        </p:txBody>
      </p:sp>
    </p:spTree>
    <p:extLst>
      <p:ext uri="{BB962C8B-B14F-4D97-AF65-F5344CB8AC3E}">
        <p14:creationId xmlns:p14="http://schemas.microsoft.com/office/powerpoint/2010/main" val="25274109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Breaker (A)">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2A449F-63F0-4261-AFD8-ACCA8BD05C33}"/>
              </a:ext>
            </a:extLst>
          </p:cNvPr>
          <p:cNvGraphicFramePr>
            <a:graphicFrameLocks noChangeAspect="1"/>
          </p:cNvGraphicFramePr>
          <p:nvPr userDrawn="1">
            <p:custDataLst>
              <p:tags r:id="rId1"/>
            </p:custDataLst>
            <p:extLst>
              <p:ext uri="{D42A27DB-BD31-4B8C-83A1-F6EECF244321}">
                <p14:modId xmlns:p14="http://schemas.microsoft.com/office/powerpoint/2010/main" val="643237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CF2A449F-63F0-4261-AFD8-ACCA8BD05C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bg2"/>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bg2"/>
                </a:solidFill>
              </a:defRPr>
            </a:lvl1pPr>
          </a:lstStyle>
          <a:p>
            <a:fld id="{075B1503-1805-4DC5-AF6E-FDE48DB177B4}" type="datetime1">
              <a:rPr lang="da-DK" smtClean="0"/>
              <a:pPr/>
              <a:t>18.06.2024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bg2"/>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bg2"/>
                </a:solidFill>
              </a:defRPr>
            </a:lvl1pPr>
          </a:lstStyle>
          <a:p>
            <a:fld id="{23AA811B-2EBD-4900-905E-5BE206449611}" type="slidenum">
              <a:rPr lang="da-DK" smtClean="0"/>
              <a:pPr/>
              <a:t>‹nr.›</a:t>
            </a:fld>
            <a:endParaRPr lang="da-DK"/>
          </a:p>
        </p:txBody>
      </p:sp>
      <p:sp>
        <p:nvSpPr>
          <p:cNvPr id="11" name="Lav dynamik">
            <a:extLst>
              <a:ext uri="{FF2B5EF4-FFF2-40B4-BE49-F238E27FC236}">
                <a16:creationId xmlns:a16="http://schemas.microsoft.com/office/drawing/2014/main" id="{01B40D1A-C761-49C0-BCA5-BA2972BD1B0E}"/>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bg2"/>
                </a:solidFill>
              </a:rPr>
              <a:t>Ramboll</a:t>
            </a:r>
          </a:p>
        </p:txBody>
      </p:sp>
    </p:spTree>
    <p:extLst>
      <p:ext uri="{BB962C8B-B14F-4D97-AF65-F5344CB8AC3E}">
        <p14:creationId xmlns:p14="http://schemas.microsoft.com/office/powerpoint/2010/main" val="969793231"/>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Breaker (B)">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9AF7C25-4370-4339-B323-813EDFF5383A}"/>
              </a:ext>
            </a:extLst>
          </p:cNvPr>
          <p:cNvGraphicFramePr>
            <a:graphicFrameLocks noChangeAspect="1"/>
          </p:cNvGraphicFramePr>
          <p:nvPr userDrawn="1">
            <p:custDataLst>
              <p:tags r:id="rId1"/>
            </p:custDataLst>
            <p:extLst>
              <p:ext uri="{D42A27DB-BD31-4B8C-83A1-F6EECF244321}">
                <p14:modId xmlns:p14="http://schemas.microsoft.com/office/powerpoint/2010/main" val="184906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9" name="Object 8" hidden="1">
                        <a:extLst>
                          <a:ext uri="{FF2B5EF4-FFF2-40B4-BE49-F238E27FC236}">
                            <a16:creationId xmlns:a16="http://schemas.microsoft.com/office/drawing/2014/main" id="{49AF7C25-4370-4339-B323-813EDFF5383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Background"/>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sz="2000" noProof="0"/>
          </a:p>
        </p:txBody>
      </p:sp>
      <p:sp>
        <p:nvSpPr>
          <p:cNvPr id="2" name="Title 1"/>
          <p:cNvSpPr>
            <a:spLocks noGrp="1"/>
          </p:cNvSpPr>
          <p:nvPr>
            <p:ph type="ctrTitle" hasCustomPrompt="1"/>
          </p:nvPr>
        </p:nvSpPr>
        <p:spPr bwMode="white">
          <a:xfrm>
            <a:off x="1350000" y="1122363"/>
            <a:ext cx="8509963" cy="1984631"/>
          </a:xfrm>
        </p:spPr>
        <p:txBody>
          <a:bodyPr vert="horz" anchor="b"/>
          <a:lstStyle>
            <a:lvl1pPr algn="l" rtl="0">
              <a:defRPr sz="6000">
                <a:solidFill>
                  <a:schemeClr val="tx1"/>
                </a:solidFill>
              </a:defRPr>
            </a:lvl1pPr>
          </a:lstStyle>
          <a:p>
            <a:r>
              <a:rPr lang="da-DK" noProof="0"/>
              <a:t>Click to add </a:t>
            </a:r>
            <a:r>
              <a:rPr lang="da-DK"/>
              <a:t>Breaker text</a:t>
            </a:r>
          </a:p>
        </p:txBody>
      </p:sp>
      <p:sp>
        <p:nvSpPr>
          <p:cNvPr id="3" name="Subtitle 2"/>
          <p:cNvSpPr>
            <a:spLocks noGrp="1"/>
          </p:cNvSpPr>
          <p:nvPr>
            <p:ph type="subTitle" idx="1" hasCustomPrompt="1"/>
          </p:nvPr>
        </p:nvSpPr>
        <p:spPr bwMode="white">
          <a:xfrm>
            <a:off x="1350000" y="3503718"/>
            <a:ext cx="3939550" cy="1152000"/>
          </a:xfrm>
        </p:spPr>
        <p:txBody>
          <a:bodyPr lIns="36000"/>
          <a:lstStyle>
            <a:lvl1pPr marL="0" indent="0" algn="l" rtl="0">
              <a:lnSpc>
                <a:spcPct val="100000"/>
              </a:lnSpc>
              <a:spcBef>
                <a:spcPts val="0"/>
              </a:spcBef>
              <a:buFont typeface="Verdana" panose="020B0604030504040204" pitchFamily="34" charset="0"/>
              <a:buChar char="​"/>
              <a:defRPr sz="1600">
                <a:solidFill>
                  <a:schemeClr val="tx1"/>
                </a:solidFill>
              </a:defRPr>
            </a:lvl1pPr>
            <a:lvl2pPr marL="0" indent="0" algn="l">
              <a:lnSpc>
                <a:spcPct val="100000"/>
              </a:lnSpc>
              <a:buFont typeface="Verdana" panose="020B0604030504040204" pitchFamily="34" charset="0"/>
              <a:buChar char="​"/>
              <a:defRPr sz="1600">
                <a:solidFill>
                  <a:schemeClr val="tx1"/>
                </a:solidFill>
              </a:defRPr>
            </a:lvl2pPr>
            <a:lvl3pPr marL="0" indent="0" algn="l">
              <a:lnSpc>
                <a:spcPct val="100000"/>
              </a:lnSpc>
              <a:buFont typeface="Verdana" panose="020B0604030504040204" pitchFamily="34" charset="0"/>
              <a:buChar char="​"/>
              <a:defRPr sz="1600">
                <a:solidFill>
                  <a:schemeClr val="tx1"/>
                </a:solidFill>
              </a:defRPr>
            </a:lvl3pPr>
            <a:lvl4pPr marL="0" indent="0" algn="l">
              <a:lnSpc>
                <a:spcPct val="100000"/>
              </a:lnSpc>
              <a:buFont typeface="Verdana" panose="020B0604030504040204" pitchFamily="34" charset="0"/>
              <a:buChar char="​"/>
              <a:defRPr sz="1600">
                <a:solidFill>
                  <a:schemeClr val="tx1"/>
                </a:solidFill>
              </a:defRPr>
            </a:lvl4pPr>
            <a:lvl5pPr marL="0" indent="0" algn="l">
              <a:lnSpc>
                <a:spcPct val="100000"/>
              </a:lnSpc>
              <a:buFont typeface="Verdana" panose="020B0604030504040204" pitchFamily="34" charset="0"/>
              <a:buChar char="​"/>
              <a:defRPr sz="1600">
                <a:solidFill>
                  <a:schemeClr val="tx1"/>
                </a:solidFill>
              </a:defRPr>
            </a:lvl5pPr>
            <a:lvl6pPr marL="0" indent="0" algn="l">
              <a:lnSpc>
                <a:spcPct val="100000"/>
              </a:lnSpc>
              <a:buFont typeface="Verdana" panose="020B0604030504040204" pitchFamily="34" charset="0"/>
              <a:buChar char="​"/>
              <a:defRPr sz="1600">
                <a:solidFill>
                  <a:schemeClr val="tx1"/>
                </a:solidFill>
              </a:defRPr>
            </a:lvl6pPr>
            <a:lvl7pPr marL="0" indent="0" algn="l">
              <a:lnSpc>
                <a:spcPct val="100000"/>
              </a:lnSpc>
              <a:buFont typeface="Verdana" panose="020B0604030504040204" pitchFamily="34" charset="0"/>
              <a:buChar char="​"/>
              <a:defRPr sz="1600">
                <a:solidFill>
                  <a:schemeClr val="tx1"/>
                </a:solidFill>
              </a:defRPr>
            </a:lvl7pPr>
            <a:lvl8pPr marL="0" indent="0" algn="l">
              <a:lnSpc>
                <a:spcPct val="100000"/>
              </a:lnSpc>
              <a:buFont typeface="Verdana" panose="020B0604030504040204" pitchFamily="34" charset="0"/>
              <a:buChar char="​"/>
              <a:defRPr sz="1600">
                <a:solidFill>
                  <a:schemeClr val="tx1"/>
                </a:solidFill>
              </a:defRPr>
            </a:lvl8pPr>
            <a:lvl9pPr marL="0" indent="0" algn="l">
              <a:lnSpc>
                <a:spcPct val="100000"/>
              </a:lnSpc>
              <a:buFont typeface="Verdana" panose="020B0604030504040204" pitchFamily="34" charset="0"/>
              <a:buChar char="​"/>
              <a:tabLst/>
              <a:defRPr sz="1600">
                <a:solidFill>
                  <a:schemeClr val="tx1"/>
                </a:solidFill>
              </a:defRPr>
            </a:lvl9pPr>
          </a:lstStyle>
          <a:p>
            <a:r>
              <a:rPr lang="da-DK"/>
              <a:t>Click to add subtitle</a:t>
            </a:r>
          </a:p>
        </p:txBody>
      </p:sp>
      <p:sp>
        <p:nvSpPr>
          <p:cNvPr id="4" name="Date Placeholder 3">
            <a:extLst>
              <a:ext uri="{FF2B5EF4-FFF2-40B4-BE49-F238E27FC236}">
                <a16:creationId xmlns:a16="http://schemas.microsoft.com/office/drawing/2014/main" id="{4E3D603A-7559-4371-ACE3-B12E20084BAE}"/>
              </a:ext>
            </a:extLst>
          </p:cNvPr>
          <p:cNvSpPr>
            <a:spLocks noGrp="1"/>
          </p:cNvSpPr>
          <p:nvPr>
            <p:ph type="dt" sz="half" idx="10"/>
          </p:nvPr>
        </p:nvSpPr>
        <p:spPr bwMode="white"/>
        <p:txBody>
          <a:bodyPr/>
          <a:lstStyle>
            <a:lvl1pPr rtl="0">
              <a:defRPr>
                <a:solidFill>
                  <a:schemeClr val="tx1"/>
                </a:solidFill>
              </a:defRPr>
            </a:lvl1pPr>
          </a:lstStyle>
          <a:p>
            <a:fld id="{F24941B2-5F7F-4165-B2DE-D010B7A4A5F5}" type="datetime1">
              <a:rPr lang="da-DK" smtClean="0"/>
              <a:pPr/>
              <a:t>18.06.2024</a:t>
            </a:fld>
            <a:endParaRPr lang="da-DK"/>
          </a:p>
        </p:txBody>
      </p:sp>
      <p:sp>
        <p:nvSpPr>
          <p:cNvPr id="5" name="Footer Placeholder 4">
            <a:extLst>
              <a:ext uri="{FF2B5EF4-FFF2-40B4-BE49-F238E27FC236}">
                <a16:creationId xmlns:a16="http://schemas.microsoft.com/office/drawing/2014/main" id="{4518BCD5-ACF2-4924-B2F7-A3E3F0EBDB44}"/>
              </a:ext>
            </a:extLst>
          </p:cNvPr>
          <p:cNvSpPr>
            <a:spLocks noGrp="1"/>
          </p:cNvSpPr>
          <p:nvPr>
            <p:ph type="ftr" sz="quarter" idx="11"/>
          </p:nvPr>
        </p:nvSpPr>
        <p:spPr bwMode="white"/>
        <p:txBody>
          <a:bodyPr/>
          <a:lstStyle>
            <a:lvl1pPr rtl="0">
              <a:defRPr>
                <a:solidFill>
                  <a:schemeClr val="tx1"/>
                </a:solidFill>
              </a:defRPr>
            </a:lvl1pPr>
          </a:lstStyle>
          <a:p>
            <a:endParaRPr lang="da-DK"/>
          </a:p>
        </p:txBody>
      </p:sp>
      <p:sp>
        <p:nvSpPr>
          <p:cNvPr id="6" name="Slide Number Placeholder 5">
            <a:extLst>
              <a:ext uri="{FF2B5EF4-FFF2-40B4-BE49-F238E27FC236}">
                <a16:creationId xmlns:a16="http://schemas.microsoft.com/office/drawing/2014/main" id="{2FEB807C-31DA-4CEA-947C-A0D8107B02E3}"/>
              </a:ext>
            </a:extLst>
          </p:cNvPr>
          <p:cNvSpPr>
            <a:spLocks noGrp="1"/>
          </p:cNvSpPr>
          <p:nvPr>
            <p:ph type="sldNum" sz="quarter" idx="12"/>
          </p:nvPr>
        </p:nvSpPr>
        <p:spPr bwMode="white"/>
        <p:txBody>
          <a:bodyPr/>
          <a:lstStyle>
            <a:lvl1pPr rtl="0">
              <a:defRPr>
                <a:solidFill>
                  <a:schemeClr val="tx1"/>
                </a:solidFill>
              </a:defRPr>
            </a:lvl1pPr>
          </a:lstStyle>
          <a:p>
            <a:fld id="{23AA811B-2EBD-4900-905E-5BE206449611}" type="slidenum">
              <a:rPr lang="da-DK" smtClean="0"/>
              <a:pPr/>
              <a:t>‹nr.›</a:t>
            </a:fld>
            <a:endParaRPr lang="da-DK"/>
          </a:p>
        </p:txBody>
      </p:sp>
      <p:sp>
        <p:nvSpPr>
          <p:cNvPr id="10" name="Lav dynamik">
            <a:extLst>
              <a:ext uri="{FF2B5EF4-FFF2-40B4-BE49-F238E27FC236}">
                <a16:creationId xmlns:a16="http://schemas.microsoft.com/office/drawing/2014/main" id="{D556956A-96D6-4D98-8C29-19A32FDF3B33}"/>
              </a:ext>
            </a:extLst>
          </p:cNvPr>
          <p:cNvSpPr txBox="1"/>
          <p:nvPr userDrawn="1"/>
        </p:nvSpPr>
        <p:spPr>
          <a:xfrm>
            <a:off x="360000" y="6367354"/>
            <a:ext cx="775703" cy="215444"/>
          </a:xfrm>
          <a:prstGeom prst="rect">
            <a:avLst/>
          </a:prstGeom>
          <a:noFill/>
        </p:spPr>
        <p:txBody>
          <a:bodyPr wrap="square" lIns="0" tIns="0" rIns="0" bIns="0" rtlCol="0" anchor="b" anchorCtr="0">
            <a:noAutofit/>
          </a:bodyPr>
          <a:lstStyle/>
          <a:p>
            <a:pPr rtl="0"/>
            <a:r>
              <a:rPr lang="da-DK" sz="700">
                <a:solidFill>
                  <a:schemeClr val="tx1"/>
                </a:solidFill>
              </a:rPr>
              <a:t>Ramboll</a:t>
            </a:r>
          </a:p>
        </p:txBody>
      </p:sp>
    </p:spTree>
    <p:extLst>
      <p:ext uri="{BB962C8B-B14F-4D97-AF65-F5344CB8AC3E}">
        <p14:creationId xmlns:p14="http://schemas.microsoft.com/office/powerpoint/2010/main" val="40309313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oleObject" Target="../embeddings/oleObject1.bin"/><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ags" Target="../tags/tag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8.xml"/><Relationship Id="rId18" Type="http://schemas.openxmlformats.org/officeDocument/2006/relationships/slideLayout" Target="../slideLayouts/slideLayout73.xml"/><Relationship Id="rId26" Type="http://schemas.openxmlformats.org/officeDocument/2006/relationships/slideLayout" Target="../slideLayouts/slideLayout81.xml"/><Relationship Id="rId39" Type="http://schemas.openxmlformats.org/officeDocument/2006/relationships/slideLayout" Target="../slideLayouts/slideLayout94.xml"/><Relationship Id="rId21" Type="http://schemas.openxmlformats.org/officeDocument/2006/relationships/slideLayout" Target="../slideLayouts/slideLayout76.xml"/><Relationship Id="rId34" Type="http://schemas.openxmlformats.org/officeDocument/2006/relationships/slideLayout" Target="../slideLayouts/slideLayout89.xml"/><Relationship Id="rId42" Type="http://schemas.openxmlformats.org/officeDocument/2006/relationships/slideLayout" Target="../slideLayouts/slideLayout97.xml"/><Relationship Id="rId47" Type="http://schemas.openxmlformats.org/officeDocument/2006/relationships/slideLayout" Target="../slideLayouts/slideLayout102.xml"/><Relationship Id="rId50" Type="http://schemas.openxmlformats.org/officeDocument/2006/relationships/slideLayout" Target="../slideLayouts/slideLayout105.xml"/><Relationship Id="rId55" Type="http://schemas.openxmlformats.org/officeDocument/2006/relationships/slideLayout" Target="../slideLayouts/slideLayout110.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9" Type="http://schemas.openxmlformats.org/officeDocument/2006/relationships/slideLayout" Target="../slideLayouts/slideLayout84.xml"/><Relationship Id="rId11" Type="http://schemas.openxmlformats.org/officeDocument/2006/relationships/slideLayout" Target="../slideLayouts/slideLayout66.xml"/><Relationship Id="rId24" Type="http://schemas.openxmlformats.org/officeDocument/2006/relationships/slideLayout" Target="../slideLayouts/slideLayout79.xml"/><Relationship Id="rId32" Type="http://schemas.openxmlformats.org/officeDocument/2006/relationships/slideLayout" Target="../slideLayouts/slideLayout87.xml"/><Relationship Id="rId37" Type="http://schemas.openxmlformats.org/officeDocument/2006/relationships/slideLayout" Target="../slideLayouts/slideLayout92.xml"/><Relationship Id="rId40" Type="http://schemas.openxmlformats.org/officeDocument/2006/relationships/slideLayout" Target="../slideLayouts/slideLayout95.xml"/><Relationship Id="rId45" Type="http://schemas.openxmlformats.org/officeDocument/2006/relationships/slideLayout" Target="../slideLayouts/slideLayout100.xml"/><Relationship Id="rId53" Type="http://schemas.openxmlformats.org/officeDocument/2006/relationships/slideLayout" Target="../slideLayouts/slideLayout108.xml"/><Relationship Id="rId58" Type="http://schemas.openxmlformats.org/officeDocument/2006/relationships/oleObject" Target="../embeddings/oleObject57.bin"/><Relationship Id="rId5" Type="http://schemas.openxmlformats.org/officeDocument/2006/relationships/slideLayout" Target="../slideLayouts/slideLayout60.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slideLayout" Target="../slideLayouts/slideLayout77.xml"/><Relationship Id="rId27" Type="http://schemas.openxmlformats.org/officeDocument/2006/relationships/slideLayout" Target="../slideLayouts/slideLayout82.xml"/><Relationship Id="rId30" Type="http://schemas.openxmlformats.org/officeDocument/2006/relationships/slideLayout" Target="../slideLayouts/slideLayout85.xml"/><Relationship Id="rId35" Type="http://schemas.openxmlformats.org/officeDocument/2006/relationships/slideLayout" Target="../slideLayouts/slideLayout90.xml"/><Relationship Id="rId43" Type="http://schemas.openxmlformats.org/officeDocument/2006/relationships/slideLayout" Target="../slideLayouts/slideLayout98.xml"/><Relationship Id="rId48" Type="http://schemas.openxmlformats.org/officeDocument/2006/relationships/slideLayout" Target="../slideLayouts/slideLayout103.xml"/><Relationship Id="rId56" Type="http://schemas.openxmlformats.org/officeDocument/2006/relationships/theme" Target="../theme/theme2.xml"/><Relationship Id="rId8" Type="http://schemas.openxmlformats.org/officeDocument/2006/relationships/slideLayout" Target="../slideLayouts/slideLayout63.xml"/><Relationship Id="rId51" Type="http://schemas.openxmlformats.org/officeDocument/2006/relationships/slideLayout" Target="../slideLayouts/slideLayout106.xml"/><Relationship Id="rId3" Type="http://schemas.openxmlformats.org/officeDocument/2006/relationships/slideLayout" Target="../slideLayouts/slideLayout58.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5" Type="http://schemas.openxmlformats.org/officeDocument/2006/relationships/slideLayout" Target="../slideLayouts/slideLayout80.xml"/><Relationship Id="rId33" Type="http://schemas.openxmlformats.org/officeDocument/2006/relationships/slideLayout" Target="../slideLayouts/slideLayout88.xml"/><Relationship Id="rId38" Type="http://schemas.openxmlformats.org/officeDocument/2006/relationships/slideLayout" Target="../slideLayouts/slideLayout93.xml"/><Relationship Id="rId46" Type="http://schemas.openxmlformats.org/officeDocument/2006/relationships/slideLayout" Target="../slideLayouts/slideLayout101.xml"/><Relationship Id="rId59" Type="http://schemas.openxmlformats.org/officeDocument/2006/relationships/image" Target="../media/image1.emf"/><Relationship Id="rId20" Type="http://schemas.openxmlformats.org/officeDocument/2006/relationships/slideLayout" Target="../slideLayouts/slideLayout75.xml"/><Relationship Id="rId41" Type="http://schemas.openxmlformats.org/officeDocument/2006/relationships/slideLayout" Target="../slideLayouts/slideLayout96.xml"/><Relationship Id="rId54" Type="http://schemas.openxmlformats.org/officeDocument/2006/relationships/slideLayout" Target="../slideLayouts/slideLayout109.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5" Type="http://schemas.openxmlformats.org/officeDocument/2006/relationships/slideLayout" Target="../slideLayouts/slideLayout70.xml"/><Relationship Id="rId23" Type="http://schemas.openxmlformats.org/officeDocument/2006/relationships/slideLayout" Target="../slideLayouts/slideLayout78.xml"/><Relationship Id="rId28" Type="http://schemas.openxmlformats.org/officeDocument/2006/relationships/slideLayout" Target="../slideLayouts/slideLayout83.xml"/><Relationship Id="rId36" Type="http://schemas.openxmlformats.org/officeDocument/2006/relationships/slideLayout" Target="../slideLayouts/slideLayout91.xml"/><Relationship Id="rId49" Type="http://schemas.openxmlformats.org/officeDocument/2006/relationships/slideLayout" Target="../slideLayouts/slideLayout104.xml"/><Relationship Id="rId57" Type="http://schemas.openxmlformats.org/officeDocument/2006/relationships/tags" Target="../tags/tag58.xml"/><Relationship Id="rId10" Type="http://schemas.openxmlformats.org/officeDocument/2006/relationships/slideLayout" Target="../slideLayouts/slideLayout65.xml"/><Relationship Id="rId31" Type="http://schemas.openxmlformats.org/officeDocument/2006/relationships/slideLayout" Target="../slideLayouts/slideLayout86.xml"/><Relationship Id="rId44" Type="http://schemas.openxmlformats.org/officeDocument/2006/relationships/slideLayout" Target="../slideLayouts/slideLayout99.xml"/><Relationship Id="rId52" Type="http://schemas.openxmlformats.org/officeDocument/2006/relationships/slideLayout" Target="../slideLayouts/slideLayout10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9" Type="http://schemas.openxmlformats.org/officeDocument/2006/relationships/slideLayout" Target="../slideLayouts/slideLayout149.xml"/><Relationship Id="rId21" Type="http://schemas.openxmlformats.org/officeDocument/2006/relationships/slideLayout" Target="../slideLayouts/slideLayout131.xml"/><Relationship Id="rId34" Type="http://schemas.openxmlformats.org/officeDocument/2006/relationships/slideLayout" Target="../slideLayouts/slideLayout144.xml"/><Relationship Id="rId42" Type="http://schemas.openxmlformats.org/officeDocument/2006/relationships/oleObject" Target="../embeddings/oleObject113.bin"/><Relationship Id="rId7" Type="http://schemas.openxmlformats.org/officeDocument/2006/relationships/slideLayout" Target="../slideLayouts/slideLayout11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32" Type="http://schemas.openxmlformats.org/officeDocument/2006/relationships/slideLayout" Target="../slideLayouts/slideLayout142.xml"/><Relationship Id="rId37" Type="http://schemas.openxmlformats.org/officeDocument/2006/relationships/slideLayout" Target="../slideLayouts/slideLayout147.xml"/><Relationship Id="rId40" Type="http://schemas.openxmlformats.org/officeDocument/2006/relationships/theme" Target="../theme/theme3.xml"/><Relationship Id="rId45" Type="http://schemas.openxmlformats.org/officeDocument/2006/relationships/image" Target="../media/image21.png"/><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36" Type="http://schemas.openxmlformats.org/officeDocument/2006/relationships/slideLayout" Target="../slideLayouts/slideLayout146.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slideLayout" Target="../slideLayouts/slideLayout141.xml"/><Relationship Id="rId44" Type="http://schemas.openxmlformats.org/officeDocument/2006/relationships/image" Target="../media/image20.pn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 Id="rId35" Type="http://schemas.openxmlformats.org/officeDocument/2006/relationships/slideLayout" Target="../slideLayouts/slideLayout145.xml"/><Relationship Id="rId43" Type="http://schemas.openxmlformats.org/officeDocument/2006/relationships/image" Target="../media/image19.emf"/><Relationship Id="rId8" Type="http://schemas.openxmlformats.org/officeDocument/2006/relationships/slideLayout" Target="../slideLayouts/slideLayout118.xml"/><Relationship Id="rId3" Type="http://schemas.openxmlformats.org/officeDocument/2006/relationships/slideLayout" Target="../slideLayouts/slideLayout113.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33" Type="http://schemas.openxmlformats.org/officeDocument/2006/relationships/slideLayout" Target="../slideLayouts/slideLayout143.xml"/><Relationship Id="rId38" Type="http://schemas.openxmlformats.org/officeDocument/2006/relationships/slideLayout" Target="../slideLayouts/slideLayout148.xml"/><Relationship Id="rId20" Type="http://schemas.openxmlformats.org/officeDocument/2006/relationships/slideLayout" Target="../slideLayouts/slideLayout130.xml"/><Relationship Id="rId41" Type="http://schemas.openxmlformats.org/officeDocument/2006/relationships/tags" Target="../tags/tag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45A3CF6-4343-4A8B-9C19-D343D6B48BAA}"/>
              </a:ext>
            </a:extLst>
          </p:cNvPr>
          <p:cNvGraphicFramePr>
            <a:graphicFrameLocks noChangeAspect="1"/>
          </p:cNvGraphicFramePr>
          <p:nvPr userDrawn="1">
            <p:custDataLst>
              <p:tags r:id="rId57"/>
            </p:custDataLst>
            <p:extLst>
              <p:ext uri="{D42A27DB-BD31-4B8C-83A1-F6EECF244321}">
                <p14:modId xmlns:p14="http://schemas.microsoft.com/office/powerpoint/2010/main" val="272169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445A3CF6-4343-4A8B-9C19-D343D6B48BAA}"/>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18.06.2024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userDrawn="1">
          <p15:clr>
            <a:srgbClr val="A4A3A4"/>
          </p15:clr>
        </p15:guide>
        <p15:guide id="2" pos="847" userDrawn="1">
          <p15:clr>
            <a:srgbClr val="A4A3A4"/>
          </p15:clr>
        </p15:guide>
        <p15:guide id="3" orient="horz" pos="410" userDrawn="1">
          <p15:clr>
            <a:srgbClr val="F26B43"/>
          </p15:clr>
        </p15:guide>
        <p15:guide id="4" orient="horz" pos="4135" userDrawn="1">
          <p15:clr>
            <a:srgbClr val="A4A3A4"/>
          </p15:clr>
        </p15:guide>
        <p15:guide id="5" pos="226" userDrawn="1">
          <p15:clr>
            <a:srgbClr val="F26B43"/>
          </p15:clr>
        </p15:guide>
        <p15:guide id="6" pos="7453" userDrawn="1">
          <p15:clr>
            <a:srgbClr val="F26B43"/>
          </p15:clr>
        </p15:guide>
        <p15:guide id="7" orient="horz" pos="1152" userDrawn="1">
          <p15:clr>
            <a:srgbClr val="F26B43"/>
          </p15:clr>
        </p15:guide>
        <p15:guide id="8" pos="1242" userDrawn="1">
          <p15:clr>
            <a:srgbClr val="A4A3A4"/>
          </p15:clr>
        </p15:guide>
        <p15:guide id="9" pos="1468" userDrawn="1">
          <p15:clr>
            <a:srgbClr val="A4A3A4"/>
          </p15:clr>
        </p15:guide>
        <p15:guide id="10" pos="1863" userDrawn="1">
          <p15:clr>
            <a:srgbClr val="A4A3A4"/>
          </p15:clr>
        </p15:guide>
        <p15:guide id="11" pos="2090" userDrawn="1">
          <p15:clr>
            <a:srgbClr val="A4A3A4"/>
          </p15:clr>
        </p15:guide>
        <p15:guide id="12" pos="2484" userDrawn="1">
          <p15:clr>
            <a:srgbClr val="A4A3A4"/>
          </p15:clr>
        </p15:guide>
        <p15:guide id="13" pos="2711" userDrawn="1">
          <p15:clr>
            <a:srgbClr val="A4A3A4"/>
          </p15:clr>
        </p15:guide>
        <p15:guide id="14" pos="3105" userDrawn="1">
          <p15:clr>
            <a:srgbClr val="A4A3A4"/>
          </p15:clr>
        </p15:guide>
        <p15:guide id="15" pos="3332" userDrawn="1">
          <p15:clr>
            <a:srgbClr val="A4A3A4"/>
          </p15:clr>
        </p15:guide>
        <p15:guide id="16" pos="3726" userDrawn="1">
          <p15:clr>
            <a:srgbClr val="A4A3A4"/>
          </p15:clr>
        </p15:guide>
        <p15:guide id="17" pos="3953" userDrawn="1">
          <p15:clr>
            <a:srgbClr val="A4A3A4"/>
          </p15:clr>
        </p15:guide>
        <p15:guide id="18" pos="4347" userDrawn="1">
          <p15:clr>
            <a:srgbClr val="A4A3A4"/>
          </p15:clr>
        </p15:guide>
        <p15:guide id="19" pos="4574" userDrawn="1">
          <p15:clr>
            <a:srgbClr val="A4A3A4"/>
          </p15:clr>
        </p15:guide>
        <p15:guide id="20" pos="4968" userDrawn="1">
          <p15:clr>
            <a:srgbClr val="A4A3A4"/>
          </p15:clr>
        </p15:guide>
        <p15:guide id="21" pos="5195" userDrawn="1">
          <p15:clr>
            <a:srgbClr val="A4A3A4"/>
          </p15:clr>
        </p15:guide>
        <p15:guide id="22" pos="5589" userDrawn="1">
          <p15:clr>
            <a:srgbClr val="A4A3A4"/>
          </p15:clr>
        </p15:guide>
        <p15:guide id="23" pos="5816" userDrawn="1">
          <p15:clr>
            <a:srgbClr val="A4A3A4"/>
          </p15:clr>
        </p15:guide>
        <p15:guide id="24" pos="6211" userDrawn="1">
          <p15:clr>
            <a:srgbClr val="A4A3A4"/>
          </p15:clr>
        </p15:guide>
        <p15:guide id="25" pos="6437" userDrawn="1">
          <p15:clr>
            <a:srgbClr val="A4A3A4"/>
          </p15:clr>
        </p15:guide>
        <p15:guide id="26" pos="6832" userDrawn="1">
          <p15:clr>
            <a:srgbClr val="A4A3A4"/>
          </p15:clr>
        </p15:guide>
        <p15:guide id="27" pos="7058" userDrawn="1">
          <p15:clr>
            <a:srgbClr val="A4A3A4"/>
          </p15:clr>
        </p15:guide>
        <p15:guide id="28" orient="horz" pos="385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9AE5F9C-F329-47C6-8F94-5BCE2A7C40CE}"/>
              </a:ext>
            </a:extLst>
          </p:cNvPr>
          <p:cNvGraphicFramePr>
            <a:graphicFrameLocks noChangeAspect="1"/>
          </p:cNvGraphicFramePr>
          <p:nvPr userDrawn="1">
            <p:custDataLst>
              <p:tags r:id="rId57"/>
            </p:custDataLst>
            <p:extLst>
              <p:ext uri="{D42A27DB-BD31-4B8C-83A1-F6EECF244321}">
                <p14:modId xmlns:p14="http://schemas.microsoft.com/office/powerpoint/2010/main" val="1952553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8" imgW="408" imgH="408" progId="TCLayout.ActiveDocument.1">
                  <p:embed/>
                </p:oleObj>
              </mc:Choice>
              <mc:Fallback>
                <p:oleObj name="think-cell Slide" r:id="rId58" imgW="408" imgH="408" progId="TCLayout.ActiveDocument.1">
                  <p:embed/>
                  <p:pic>
                    <p:nvPicPr>
                      <p:cNvPr id="6" name="Object 5" hidden="1">
                        <a:extLst>
                          <a:ext uri="{FF2B5EF4-FFF2-40B4-BE49-F238E27FC236}">
                            <a16:creationId xmlns:a16="http://schemas.microsoft.com/office/drawing/2014/main" id="{F9AE5F9C-F329-47C6-8F94-5BCE2A7C40CE}"/>
                          </a:ext>
                        </a:extLst>
                      </p:cNvPr>
                      <p:cNvPicPr/>
                      <p:nvPr/>
                    </p:nvPicPr>
                    <p:blipFill>
                      <a:blip r:embed="rId59"/>
                      <a:stretch>
                        <a:fillRect/>
                      </a:stretch>
                    </p:blipFill>
                    <p:spPr>
                      <a:xfrm>
                        <a:off x="1588" y="1588"/>
                        <a:ext cx="1588" cy="1588"/>
                      </a:xfrm>
                      <a:prstGeom prst="rect">
                        <a:avLst/>
                      </a:prstGeom>
                    </p:spPr>
                  </p:pic>
                </p:oleObj>
              </mc:Fallback>
            </mc:AlternateContent>
          </a:graphicData>
        </a:graphic>
      </p:graphicFrame>
      <p:grpSp>
        <p:nvGrpSpPr>
          <p:cNvPr id="10" name="Group guide" hidden="1">
            <a:extLst>
              <a:ext uri="{FF2B5EF4-FFF2-40B4-BE49-F238E27FC236}">
                <a16:creationId xmlns:a16="http://schemas.microsoft.com/office/drawing/2014/main" id="{15561ECF-7D46-418C-8729-C8ECF83A13E2}"/>
              </a:ext>
            </a:extLst>
          </p:cNvPr>
          <p:cNvGrpSpPr/>
          <p:nvPr userDrawn="1"/>
        </p:nvGrpSpPr>
        <p:grpSpPr>
          <a:xfrm>
            <a:off x="358775" y="652461"/>
            <a:ext cx="11473225" cy="5911853"/>
            <a:chOff x="358775" y="652461"/>
            <a:chExt cx="11473225" cy="5911853"/>
          </a:xfrm>
        </p:grpSpPr>
        <p:sp>
          <p:nvSpPr>
            <p:cNvPr id="11" name="Rectangle 10">
              <a:extLst>
                <a:ext uri="{FF2B5EF4-FFF2-40B4-BE49-F238E27FC236}">
                  <a16:creationId xmlns:a16="http://schemas.microsoft.com/office/drawing/2014/main" id="{879F99D4-F67E-4434-8A77-73CFD8194BE7}"/>
                </a:ext>
              </a:extLst>
            </p:cNvPr>
            <p:cNvSpPr/>
            <p:nvPr userDrawn="1"/>
          </p:nvSpPr>
          <p:spPr>
            <a:xfrm>
              <a:off x="98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2" name="Rectangle 11">
              <a:extLst>
                <a:ext uri="{FF2B5EF4-FFF2-40B4-BE49-F238E27FC236}">
                  <a16:creationId xmlns:a16="http://schemas.microsoft.com/office/drawing/2014/main" id="{7B2247C1-8999-4428-B39C-99101426123D}"/>
                </a:ext>
              </a:extLst>
            </p:cNvPr>
            <p:cNvSpPr/>
            <p:nvPr userDrawn="1"/>
          </p:nvSpPr>
          <p:spPr>
            <a:xfrm>
              <a:off x="360000" y="652462"/>
              <a:ext cx="11472000" cy="5911851"/>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3" name="Rectangle 12">
              <a:extLst>
                <a:ext uri="{FF2B5EF4-FFF2-40B4-BE49-F238E27FC236}">
                  <a16:creationId xmlns:a16="http://schemas.microsoft.com/office/drawing/2014/main" id="{01125219-FD9A-41B2-B1E3-EAB13584C8B0}"/>
                </a:ext>
              </a:extLst>
            </p:cNvPr>
            <p:cNvSpPr/>
            <p:nvPr userDrawn="1"/>
          </p:nvSpPr>
          <p:spPr>
            <a:xfrm>
              <a:off x="358775" y="1828800"/>
              <a:ext cx="11472863" cy="4735514"/>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sp>
          <p:nvSpPr>
            <p:cNvPr id="14" name="Rectangle 13">
              <a:extLst>
                <a:ext uri="{FF2B5EF4-FFF2-40B4-BE49-F238E27FC236}">
                  <a16:creationId xmlns:a16="http://schemas.microsoft.com/office/drawing/2014/main" id="{9916D790-5B35-4F06-B6DB-EC1E2EB169A5}"/>
                </a:ext>
              </a:extLst>
            </p:cNvPr>
            <p:cNvSpPr/>
            <p:nvPr userDrawn="1"/>
          </p:nvSpPr>
          <p:spPr>
            <a:xfrm>
              <a:off x="197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5" name="Rectangle 14">
              <a:extLst>
                <a:ext uri="{FF2B5EF4-FFF2-40B4-BE49-F238E27FC236}">
                  <a16:creationId xmlns:a16="http://schemas.microsoft.com/office/drawing/2014/main" id="{BDCB2FC5-A2F6-4A4F-84AA-43534FE975BF}"/>
                </a:ext>
              </a:extLst>
            </p:cNvPr>
            <p:cNvSpPr/>
            <p:nvPr userDrawn="1"/>
          </p:nvSpPr>
          <p:spPr>
            <a:xfrm>
              <a:off x="295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6" name="Rectangle 15">
              <a:extLst>
                <a:ext uri="{FF2B5EF4-FFF2-40B4-BE49-F238E27FC236}">
                  <a16:creationId xmlns:a16="http://schemas.microsoft.com/office/drawing/2014/main" id="{365EB2D0-7A80-405D-B665-12F8D4CC5F63}"/>
                </a:ext>
              </a:extLst>
            </p:cNvPr>
            <p:cNvSpPr/>
            <p:nvPr userDrawn="1"/>
          </p:nvSpPr>
          <p:spPr>
            <a:xfrm>
              <a:off x="394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7" name="Rectangle 16">
              <a:extLst>
                <a:ext uri="{FF2B5EF4-FFF2-40B4-BE49-F238E27FC236}">
                  <a16:creationId xmlns:a16="http://schemas.microsoft.com/office/drawing/2014/main" id="{4E2768B5-D959-48CB-BDED-4EAD8F5FF0AD}"/>
                </a:ext>
              </a:extLst>
            </p:cNvPr>
            <p:cNvSpPr/>
            <p:nvPr userDrawn="1"/>
          </p:nvSpPr>
          <p:spPr>
            <a:xfrm>
              <a:off x="493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8" name="Rectangle 17">
              <a:extLst>
                <a:ext uri="{FF2B5EF4-FFF2-40B4-BE49-F238E27FC236}">
                  <a16:creationId xmlns:a16="http://schemas.microsoft.com/office/drawing/2014/main" id="{CEE85FF8-3F3E-4005-8518-F5A205F1651A}"/>
                </a:ext>
              </a:extLst>
            </p:cNvPr>
            <p:cNvSpPr/>
            <p:nvPr userDrawn="1"/>
          </p:nvSpPr>
          <p:spPr>
            <a:xfrm>
              <a:off x="591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19" name="Rectangle 18">
              <a:extLst>
                <a:ext uri="{FF2B5EF4-FFF2-40B4-BE49-F238E27FC236}">
                  <a16:creationId xmlns:a16="http://schemas.microsoft.com/office/drawing/2014/main" id="{339F7EBC-85F9-49AF-A359-590F00976AFB}"/>
                </a:ext>
              </a:extLst>
            </p:cNvPr>
            <p:cNvSpPr/>
            <p:nvPr userDrawn="1"/>
          </p:nvSpPr>
          <p:spPr>
            <a:xfrm>
              <a:off x="6902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0" name="Rectangle 19">
              <a:extLst>
                <a:ext uri="{FF2B5EF4-FFF2-40B4-BE49-F238E27FC236}">
                  <a16:creationId xmlns:a16="http://schemas.microsoft.com/office/drawing/2014/main" id="{17F1FA3E-E852-433E-9D2C-2852FFC2D8B6}"/>
                </a:ext>
              </a:extLst>
            </p:cNvPr>
            <p:cNvSpPr/>
            <p:nvPr userDrawn="1"/>
          </p:nvSpPr>
          <p:spPr>
            <a:xfrm>
              <a:off x="7888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1" name="Rectangle 20">
              <a:extLst>
                <a:ext uri="{FF2B5EF4-FFF2-40B4-BE49-F238E27FC236}">
                  <a16:creationId xmlns:a16="http://schemas.microsoft.com/office/drawing/2014/main" id="{52443D88-E494-49A4-9054-8E60E8F2A85E}"/>
                </a:ext>
              </a:extLst>
            </p:cNvPr>
            <p:cNvSpPr/>
            <p:nvPr userDrawn="1"/>
          </p:nvSpPr>
          <p:spPr>
            <a:xfrm>
              <a:off x="8874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2" name="Rectangle 21">
              <a:extLst>
                <a:ext uri="{FF2B5EF4-FFF2-40B4-BE49-F238E27FC236}">
                  <a16:creationId xmlns:a16="http://schemas.microsoft.com/office/drawing/2014/main" id="{A83D840B-83FD-46BD-BEA5-2505FBE2EFF8}"/>
                </a:ext>
              </a:extLst>
            </p:cNvPr>
            <p:cNvSpPr/>
            <p:nvPr userDrawn="1"/>
          </p:nvSpPr>
          <p:spPr>
            <a:xfrm>
              <a:off x="9860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3" name="Rectangle 22">
              <a:extLst>
                <a:ext uri="{FF2B5EF4-FFF2-40B4-BE49-F238E27FC236}">
                  <a16:creationId xmlns:a16="http://schemas.microsoft.com/office/drawing/2014/main" id="{3ABC8FB8-5C7D-4EA0-B3F8-180CCCB2B78F}"/>
                </a:ext>
              </a:extLst>
            </p:cNvPr>
            <p:cNvSpPr/>
            <p:nvPr userDrawn="1"/>
          </p:nvSpPr>
          <p:spPr>
            <a:xfrm>
              <a:off x="10846000" y="652461"/>
              <a:ext cx="360000" cy="5911852"/>
            </a:xfrm>
            <a:prstGeom prst="rect">
              <a:avLst/>
            </a:prstGeom>
            <a:noFill/>
            <a:ln>
              <a:solidFill>
                <a:srgbClr val="FF00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a:p>
          </p:txBody>
        </p:sp>
        <p:sp>
          <p:nvSpPr>
            <p:cNvPr id="24" name="Rectangle 23">
              <a:extLst>
                <a:ext uri="{FF2B5EF4-FFF2-40B4-BE49-F238E27FC236}">
                  <a16:creationId xmlns:a16="http://schemas.microsoft.com/office/drawing/2014/main" id="{2A6E85EE-3577-48A9-A89C-EA48B414776F}"/>
                </a:ext>
              </a:extLst>
            </p:cNvPr>
            <p:cNvSpPr/>
            <p:nvPr userDrawn="1"/>
          </p:nvSpPr>
          <p:spPr>
            <a:xfrm>
              <a:off x="358775" y="6124575"/>
              <a:ext cx="11473200" cy="43973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rtl="0"/>
              <a:endParaRPr lang="da-DK" sz="2000" noProof="0"/>
            </a:p>
          </p:txBody>
        </p:sp>
      </p:grpSp>
      <p:sp>
        <p:nvSpPr>
          <p:cNvPr id="4" name="Logo name">
            <a:extLst>
              <a:ext uri="{FF2B5EF4-FFF2-40B4-BE49-F238E27FC236}">
                <a16:creationId xmlns:a16="http://schemas.microsoft.com/office/drawing/2014/main" id="{01B9A0B6-FAB9-47A4-9AD8-E4A32831A03D}"/>
              </a:ext>
            </a:extLst>
          </p:cNvPr>
          <p:cNvSpPr txBox="1"/>
          <p:nvPr userDrawn="1"/>
        </p:nvSpPr>
        <p:spPr>
          <a:xfrm>
            <a:off x="360000" y="6368400"/>
            <a:ext cx="777600" cy="216000"/>
          </a:xfrm>
          <a:prstGeom prst="rect">
            <a:avLst/>
          </a:prstGeom>
          <a:noFill/>
        </p:spPr>
        <p:txBody>
          <a:bodyPr wrap="square" lIns="0" tIns="0" rIns="0" bIns="0" rtlCol="0" anchor="b" anchorCtr="0">
            <a:noAutofit/>
          </a:bodyPr>
          <a:lstStyle/>
          <a:p>
            <a:pPr rtl="0"/>
            <a:r>
              <a:rPr lang="da-DK" sz="700">
                <a:solidFill>
                  <a:schemeClr val="tx2"/>
                </a:solidFill>
              </a:rPr>
              <a:t>Ramboll</a:t>
            </a:r>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655200"/>
            <a:ext cx="10483200" cy="936000"/>
          </a:xfrm>
          <a:prstGeom prst="rect">
            <a:avLst/>
          </a:prstGeom>
        </p:spPr>
        <p:txBody>
          <a:bodyPr vert="horz" lIns="0" tIns="0" rIns="0" bIns="0" rtlCol="0" anchor="t" anchorCtr="0">
            <a:noAutofit/>
          </a:bodyPr>
          <a:lstStyle/>
          <a:p>
            <a:r>
              <a:rPr lang="da-DK"/>
              <a:t>Click to add title</a:t>
            </a:r>
          </a:p>
        </p:txBody>
      </p:sp>
      <p:sp>
        <p:nvSpPr>
          <p:cNvPr id="3" name="Text Placeholder 2"/>
          <p:cNvSpPr>
            <a:spLocks noGrp="1"/>
          </p:cNvSpPr>
          <p:nvPr>
            <p:ph type="body" idx="1"/>
          </p:nvPr>
        </p:nvSpPr>
        <p:spPr>
          <a:xfrm>
            <a:off x="360000" y="1828800"/>
            <a:ext cx="11473200" cy="4294800"/>
          </a:xfrm>
          <a:prstGeom prst="rect">
            <a:avLst/>
          </a:prstGeom>
        </p:spPr>
        <p:txBody>
          <a:bodyPr vert="horz" lIns="0" tIns="0" rIns="0" bIns="0" rtlCol="0">
            <a:noAutofit/>
          </a:bodyPr>
          <a:lstStyle/>
          <a:p>
            <a:pPr lvl="0"/>
            <a:r>
              <a:rPr lang="da-DK" noProof="0"/>
              <a:t>Level 1 (Enter+TAB for next text level, SHIFT+TAB to go back in levels)</a:t>
            </a:r>
          </a:p>
          <a:p>
            <a:pPr lvl="1"/>
            <a:r>
              <a:rPr lang="da-DK" noProof="0"/>
              <a:t>Level 2</a:t>
            </a:r>
          </a:p>
          <a:p>
            <a:pPr lvl="2"/>
            <a:r>
              <a:rPr lang="da-DK" noProof="0"/>
              <a:t>Level 3</a:t>
            </a:r>
          </a:p>
          <a:p>
            <a:pPr lvl="3"/>
            <a:r>
              <a:rPr lang="da-DK" noProof="0"/>
              <a:t>Level 4</a:t>
            </a:r>
          </a:p>
          <a:p>
            <a:pPr lvl="4"/>
            <a:r>
              <a:rPr lang="da-DK" noProof="0"/>
              <a:t>Level 5</a:t>
            </a:r>
          </a:p>
          <a:p>
            <a:pPr lvl="5"/>
            <a:r>
              <a:rPr lang="da-DK" noProof="0"/>
              <a:t>Level 6</a:t>
            </a:r>
          </a:p>
          <a:p>
            <a:pPr lvl="6"/>
            <a:r>
              <a:rPr lang="da-DK" noProof="0"/>
              <a:t>Level 7</a:t>
            </a:r>
          </a:p>
          <a:p>
            <a:pPr lvl="7"/>
            <a:r>
              <a:rPr lang="da-DK" noProof="0"/>
              <a:t>Level 8</a:t>
            </a:r>
          </a:p>
          <a:p>
            <a:pPr lvl="8"/>
            <a:r>
              <a:rPr lang="da-DK" noProof="0"/>
              <a:t>Level 9</a:t>
            </a:r>
          </a:p>
        </p:txBody>
      </p:sp>
      <p:sp>
        <p:nvSpPr>
          <p:cNvPr id="2" name="Date Placeholder 1">
            <a:extLst>
              <a:ext uri="{FF2B5EF4-FFF2-40B4-BE49-F238E27FC236}">
                <a16:creationId xmlns:a16="http://schemas.microsoft.com/office/drawing/2014/main" id="{0643F1B6-0743-4D14-8B95-B030120DE5D1}"/>
              </a:ext>
            </a:extLst>
          </p:cNvPr>
          <p:cNvSpPr>
            <a:spLocks noGrp="1"/>
          </p:cNvSpPr>
          <p:nvPr>
            <p:ph type="dt" sz="half" idx="2"/>
          </p:nvPr>
        </p:nvSpPr>
        <p:spPr>
          <a:xfrm>
            <a:off x="11206800" y="6310800"/>
            <a:ext cx="626400" cy="144000"/>
          </a:xfrm>
          <a:prstGeom prst="rect">
            <a:avLst/>
          </a:prstGeom>
        </p:spPr>
        <p:txBody>
          <a:bodyPr vert="horz" lIns="0" tIns="0" rIns="0" bIns="0" rtlCol="0" anchor="b" anchorCtr="0"/>
          <a:lstStyle>
            <a:lvl1pPr algn="r" rtl="0">
              <a:defRPr sz="700">
                <a:solidFill>
                  <a:schemeClr val="tx2"/>
                </a:solidFill>
              </a:defRPr>
            </a:lvl1pPr>
          </a:lstStyle>
          <a:p>
            <a:fld id="{D7C7A626-396F-47CE-9599-33B16A849820}" type="datetime1">
              <a:rPr lang="da-DK" smtClean="0"/>
              <a:pPr/>
              <a:t>18.06.2024</a:t>
            </a:fld>
            <a:endParaRPr lang="da-DK"/>
          </a:p>
        </p:txBody>
      </p:sp>
      <p:sp>
        <p:nvSpPr>
          <p:cNvPr id="8" name="Footer Placeholder 7">
            <a:extLst>
              <a:ext uri="{FF2B5EF4-FFF2-40B4-BE49-F238E27FC236}">
                <a16:creationId xmlns:a16="http://schemas.microsoft.com/office/drawing/2014/main" id="{69460BDC-2796-43E8-A075-B3BFBC3B28E3}"/>
              </a:ext>
            </a:extLst>
          </p:cNvPr>
          <p:cNvSpPr>
            <a:spLocks noGrp="1"/>
          </p:cNvSpPr>
          <p:nvPr>
            <p:ph type="ftr" sz="quarter" idx="3"/>
          </p:nvPr>
        </p:nvSpPr>
        <p:spPr>
          <a:xfrm>
            <a:off x="1342800" y="6440400"/>
            <a:ext cx="8877600" cy="144000"/>
          </a:xfrm>
          <a:prstGeom prst="rect">
            <a:avLst/>
          </a:prstGeom>
        </p:spPr>
        <p:txBody>
          <a:bodyPr vert="horz" lIns="0" tIns="0" rIns="0" bIns="0" rtlCol="0" anchor="b" anchorCtr="0"/>
          <a:lstStyle>
            <a:lvl1pPr algn="l" rtl="0">
              <a:defRPr sz="700">
                <a:solidFill>
                  <a:schemeClr val="tx2"/>
                </a:solidFill>
              </a:defRPr>
            </a:lvl1pPr>
          </a:lstStyle>
          <a:p>
            <a:endParaRPr lang="da-DK"/>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206800" y="6476400"/>
            <a:ext cx="626400" cy="108000"/>
          </a:xfrm>
          <a:prstGeom prst="rect">
            <a:avLst/>
          </a:prstGeom>
        </p:spPr>
        <p:txBody>
          <a:bodyPr vert="horz" lIns="0" tIns="0" rIns="0" bIns="0" rtlCol="0" anchor="b" anchorCtr="0"/>
          <a:lstStyle>
            <a:lvl1pPr algn="r" rtl="0">
              <a:defRPr sz="700">
                <a:solidFill>
                  <a:schemeClr val="tx2"/>
                </a:solidFill>
              </a:defRPr>
            </a:lvl1pPr>
          </a:lstStyle>
          <a:p>
            <a:fld id="{23AA811B-2EBD-4900-905E-5BE206449611}" type="slidenum">
              <a:rPr lang="da-DK" smtClean="0"/>
              <a:pPr/>
              <a:t>‹nr.›</a:t>
            </a:fld>
            <a:endParaRPr lang="da-DK"/>
          </a:p>
        </p:txBody>
      </p:sp>
    </p:spTree>
    <p:extLst>
      <p:ext uri="{BB962C8B-B14F-4D97-AF65-F5344CB8AC3E}">
        <p14:creationId xmlns:p14="http://schemas.microsoft.com/office/powerpoint/2010/main" val="24388508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 id="2147483751" r:id="rId47"/>
    <p:sldLayoutId id="2147483752" r:id="rId48"/>
    <p:sldLayoutId id="2147483753" r:id="rId49"/>
    <p:sldLayoutId id="2147483754" r:id="rId50"/>
    <p:sldLayoutId id="2147483755" r:id="rId51"/>
    <p:sldLayoutId id="2147483756" r:id="rId52"/>
    <p:sldLayoutId id="2147483757" r:id="rId53"/>
    <p:sldLayoutId id="2147483758" r:id="rId54"/>
    <p:sldLayoutId id="2147483759" r:id="rId55"/>
  </p:sldLayoutIdLst>
  <p:hf hdr="0" ftr="0" dt="0"/>
  <p:txStyles>
    <p:titleStyle>
      <a:lvl1pPr algn="l" defTabSz="914400" rtl="0" eaLnBrk="1" latinLnBrk="0" hangingPunct="1">
        <a:lnSpc>
          <a:spcPct val="100000"/>
        </a:lnSpc>
        <a:spcBef>
          <a:spcPct val="0"/>
        </a:spcBef>
        <a:buNone/>
        <a:defRPr sz="2800" kern="1200">
          <a:solidFill>
            <a:schemeClr val="tx2"/>
          </a:solidFill>
          <a:latin typeface="+mj-lt"/>
          <a:ea typeface="+mj-ea"/>
          <a:cs typeface="+mj-cs"/>
        </a:defRPr>
      </a:lvl1pPr>
    </p:titleStyle>
    <p:bodyStyle>
      <a:lvl1pPr marL="144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288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432000" indent="-1440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600"/>
        </a:spcAft>
        <a:buFont typeface="Arial" panose="020B0604020202020204" pitchFamily="34" charset="0"/>
        <a:buChar char="​"/>
        <a:defRPr sz="1600" b="0" kern="1200">
          <a:solidFill>
            <a:schemeClr val="tx1"/>
          </a:solidFill>
          <a:latin typeface="+mn-lt"/>
          <a:ea typeface="+mn-ea"/>
          <a:cs typeface="+mn-cs"/>
        </a:defRPr>
      </a:lvl4pPr>
      <a:lvl5pPr marL="0" indent="0" algn="l" defTabSz="914400" rtl="0" eaLnBrk="1" latinLnBrk="0" hangingPunct="1">
        <a:lnSpc>
          <a:spcPct val="90000"/>
        </a:lnSpc>
        <a:spcBef>
          <a:spcPts val="0"/>
        </a:spcBef>
        <a:spcAft>
          <a:spcPts val="600"/>
        </a:spcAft>
        <a:buFont typeface="Arial" panose="020B0604020202020204" pitchFamily="34" charset="0"/>
        <a:buChar char="​"/>
        <a:tabLst/>
        <a:defRPr sz="4100" kern="1200">
          <a:solidFill>
            <a:schemeClr val="tx2"/>
          </a:solidFill>
          <a:latin typeface="+mn-lt"/>
          <a:ea typeface="+mn-ea"/>
          <a:cs typeface="+mn-cs"/>
        </a:defRPr>
      </a:lvl5pPr>
      <a:lvl6pPr marL="0" indent="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2"/>
          </a:solidFill>
          <a:latin typeface="+mn-lt"/>
          <a:ea typeface="+mn-ea"/>
          <a:cs typeface="+mn-cs"/>
        </a:defRPr>
      </a:lvl6pPr>
      <a:lvl7pPr marL="0" indent="0" algn="l" defTabSz="914400" rtl="0" eaLnBrk="1" latinLnBrk="0" hangingPunct="1">
        <a:lnSpc>
          <a:spcPct val="100000"/>
        </a:lnSpc>
        <a:spcBef>
          <a:spcPts val="0"/>
        </a:spcBef>
        <a:spcAft>
          <a:spcPts val="600"/>
        </a:spcAft>
        <a:buFont typeface="Arial" panose="020B0604020202020204" pitchFamily="34" charset="0"/>
        <a:buChar char="​"/>
        <a:defRPr sz="1000" b="0" kern="1200" baseline="0">
          <a:solidFill>
            <a:schemeClr val="tx1"/>
          </a:solidFill>
          <a:latin typeface="+mn-lt"/>
          <a:ea typeface="+mn-ea"/>
          <a:cs typeface="+mn-cs"/>
        </a:defRPr>
      </a:lvl7pPr>
      <a:lvl8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a:solidFill>
            <a:schemeClr val="tx1"/>
          </a:solidFill>
          <a:latin typeface="+mn-lt"/>
          <a:ea typeface="+mn-ea"/>
          <a:cs typeface="+mn-cs"/>
        </a:defRPr>
      </a:lvl8pPr>
      <a:lvl9pPr marL="108000" indent="-108000" algn="l" defTabSz="914400" rtl="0" eaLnBrk="1" latinLnBrk="0" hangingPunct="1">
        <a:lnSpc>
          <a:spcPct val="100000"/>
        </a:lnSpc>
        <a:spcBef>
          <a:spcPts val="0"/>
        </a:spcBef>
        <a:spcAft>
          <a:spcPts val="600"/>
        </a:spcAft>
        <a:buFont typeface="Arial" panose="020B0604020202020204" pitchFamily="34" charset="0"/>
        <a:buChar char="•"/>
        <a:defRPr sz="1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21">
          <p15:clr>
            <a:srgbClr val="A4A3A4"/>
          </p15:clr>
        </p15:guide>
        <p15:guide id="2" pos="847">
          <p15:clr>
            <a:srgbClr val="A4A3A4"/>
          </p15:clr>
        </p15:guide>
        <p15:guide id="3" orient="horz" pos="410">
          <p15:clr>
            <a:srgbClr val="F26B43"/>
          </p15:clr>
        </p15:guide>
        <p15:guide id="4" orient="horz" pos="4135">
          <p15:clr>
            <a:srgbClr val="A4A3A4"/>
          </p15:clr>
        </p15:guide>
        <p15:guide id="5" pos="226">
          <p15:clr>
            <a:srgbClr val="F26B43"/>
          </p15:clr>
        </p15:guide>
        <p15:guide id="6" pos="7453">
          <p15:clr>
            <a:srgbClr val="F26B43"/>
          </p15:clr>
        </p15:guide>
        <p15:guide id="7" orient="horz" pos="1152">
          <p15:clr>
            <a:srgbClr val="F26B43"/>
          </p15:clr>
        </p15:guide>
        <p15:guide id="8" pos="1242">
          <p15:clr>
            <a:srgbClr val="A4A3A4"/>
          </p15:clr>
        </p15:guide>
        <p15:guide id="9" pos="1468">
          <p15:clr>
            <a:srgbClr val="A4A3A4"/>
          </p15:clr>
        </p15:guide>
        <p15:guide id="10" pos="1863">
          <p15:clr>
            <a:srgbClr val="A4A3A4"/>
          </p15:clr>
        </p15:guide>
        <p15:guide id="11" pos="2090">
          <p15:clr>
            <a:srgbClr val="A4A3A4"/>
          </p15:clr>
        </p15:guide>
        <p15:guide id="12" pos="2484">
          <p15:clr>
            <a:srgbClr val="A4A3A4"/>
          </p15:clr>
        </p15:guide>
        <p15:guide id="13" pos="2711">
          <p15:clr>
            <a:srgbClr val="A4A3A4"/>
          </p15:clr>
        </p15:guide>
        <p15:guide id="14" pos="3105">
          <p15:clr>
            <a:srgbClr val="A4A3A4"/>
          </p15:clr>
        </p15:guide>
        <p15:guide id="15" pos="3332">
          <p15:clr>
            <a:srgbClr val="A4A3A4"/>
          </p15:clr>
        </p15:guide>
        <p15:guide id="16" pos="3726">
          <p15:clr>
            <a:srgbClr val="A4A3A4"/>
          </p15:clr>
        </p15:guide>
        <p15:guide id="17" pos="3953">
          <p15:clr>
            <a:srgbClr val="A4A3A4"/>
          </p15:clr>
        </p15:guide>
        <p15:guide id="18" pos="4347">
          <p15:clr>
            <a:srgbClr val="A4A3A4"/>
          </p15:clr>
        </p15:guide>
        <p15:guide id="19" pos="4574">
          <p15:clr>
            <a:srgbClr val="A4A3A4"/>
          </p15:clr>
        </p15:guide>
        <p15:guide id="20" pos="4968">
          <p15:clr>
            <a:srgbClr val="A4A3A4"/>
          </p15:clr>
        </p15:guide>
        <p15:guide id="21" pos="5195">
          <p15:clr>
            <a:srgbClr val="A4A3A4"/>
          </p15:clr>
        </p15:guide>
        <p15:guide id="22" pos="5589">
          <p15:clr>
            <a:srgbClr val="A4A3A4"/>
          </p15:clr>
        </p15:guide>
        <p15:guide id="23" pos="5816">
          <p15:clr>
            <a:srgbClr val="A4A3A4"/>
          </p15:clr>
        </p15:guide>
        <p15:guide id="24" pos="6211">
          <p15:clr>
            <a:srgbClr val="A4A3A4"/>
          </p15:clr>
        </p15:guide>
        <p15:guide id="25" pos="6437">
          <p15:clr>
            <a:srgbClr val="A4A3A4"/>
          </p15:clr>
        </p15:guide>
        <p15:guide id="26" pos="6832">
          <p15:clr>
            <a:srgbClr val="A4A3A4"/>
          </p15:clr>
        </p15:guide>
        <p15:guide id="27" pos="7058">
          <p15:clr>
            <a:srgbClr val="A4A3A4"/>
          </p15:clr>
        </p15:guide>
        <p15:guide id="28" orient="horz" pos="38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44D64F4-2353-C4B0-8C1C-C9B403747EDF}"/>
              </a:ext>
            </a:extLst>
          </p:cNvPr>
          <p:cNvGraphicFramePr>
            <a:graphicFrameLocks noChangeAspect="1"/>
          </p:cNvGraphicFramePr>
          <p:nvPr userDrawn="1">
            <p:custDataLst>
              <p:tags r:id="rId41"/>
            </p:custDataLst>
            <p:extLst>
              <p:ext uri="{D42A27DB-BD31-4B8C-83A1-F6EECF244321}">
                <p14:modId xmlns:p14="http://schemas.microsoft.com/office/powerpoint/2010/main" val="2612738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622" imgH="623" progId="TCLayout.ActiveDocument.1">
                  <p:embed/>
                </p:oleObj>
              </mc:Choice>
              <mc:Fallback>
                <p:oleObj name="think-cell Slide" r:id="rId42" imgW="622" imgH="623" progId="TCLayout.ActiveDocument.1">
                  <p:embed/>
                  <p:pic>
                    <p:nvPicPr>
                      <p:cNvPr id="4" name="think-cell data - do not delete" hidden="1">
                        <a:extLst>
                          <a:ext uri="{FF2B5EF4-FFF2-40B4-BE49-F238E27FC236}">
                            <a16:creationId xmlns:a16="http://schemas.microsoft.com/office/drawing/2014/main" id="{744D64F4-2353-C4B0-8C1C-C9B403747EDF}"/>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auto">
          <a:xfrm>
            <a:off x="798618" y="312768"/>
            <a:ext cx="10590003" cy="748626"/>
          </a:xfrm>
          <a:prstGeom prst="rect">
            <a:avLst/>
          </a:prstGeom>
          <a:noFill/>
          <a:ln w="9525">
            <a:noFill/>
            <a:miter lim="800000"/>
            <a:headEnd/>
            <a:tailEnd/>
          </a:ln>
        </p:spPr>
        <p:txBody>
          <a:bodyPr vert="horz" wrap="square" lIns="0" tIns="18000" rIns="0" bIns="0" numCol="1" anchor="t" anchorCtr="0" compatLnSpc="1">
            <a:prstTxWarp prst="textNoShape">
              <a:avLst/>
            </a:prstTxWarp>
            <a:noAutofit/>
          </a:bodyPr>
          <a:lstStyle/>
          <a:p>
            <a:pPr lvl="0"/>
            <a:r>
              <a:rPr lang="en-GB" noProof="0"/>
              <a:t>Presentation title</a:t>
            </a:r>
            <a:br>
              <a:rPr lang="en-GB" noProof="0"/>
            </a:br>
            <a:r>
              <a:rPr lang="en-GB" noProof="0"/>
              <a:t>(in cyan)</a:t>
            </a:r>
          </a:p>
        </p:txBody>
      </p:sp>
      <p:sp>
        <p:nvSpPr>
          <p:cNvPr id="6" name="Slide Number Placeholder 5"/>
          <p:cNvSpPr>
            <a:spLocks noGrp="1"/>
          </p:cNvSpPr>
          <p:nvPr>
            <p:ph type="sldNum" sz="quarter" idx="4"/>
          </p:nvPr>
        </p:nvSpPr>
        <p:spPr>
          <a:xfrm>
            <a:off x="10908620" y="6280547"/>
            <a:ext cx="480001" cy="155575"/>
          </a:xfrm>
          <a:prstGeom prst="rect">
            <a:avLst/>
          </a:prstGeom>
        </p:spPr>
        <p:txBody>
          <a:bodyPr vert="horz" wrap="square" lIns="0" tIns="0" rIns="0" bIns="0" numCol="1" anchor="ctr" anchorCtr="0" compatLnSpc="1">
            <a:prstTxWarp prst="textNoShape">
              <a:avLst/>
            </a:prstTxWarp>
          </a:bodyPr>
          <a:lstStyle>
            <a:lvl1pPr algn="r">
              <a:defRPr sz="257" b="0" baseline="0"/>
            </a:lvl1pPr>
          </a:lstStyle>
          <a:p>
            <a:fld id="{31421AFA-3AE7-4CEA-BC9B-447859BED57B}" type="slidenum">
              <a:rPr lang="en-GB" smtClean="0"/>
              <a:pPr/>
              <a:t>‹nr.›</a:t>
            </a:fld>
            <a:endParaRPr lang="en-GB"/>
          </a:p>
        </p:txBody>
      </p:sp>
      <p:sp>
        <p:nvSpPr>
          <p:cNvPr id="1031" name="Rectangle 7"/>
          <p:cNvSpPr>
            <a:spLocks noGrp="1" noChangeArrowheads="1"/>
          </p:cNvSpPr>
          <p:nvPr>
            <p:ph type="body" idx="1"/>
          </p:nvPr>
        </p:nvSpPr>
        <p:spPr bwMode="auto">
          <a:xfrm>
            <a:off x="798617" y="1647827"/>
            <a:ext cx="10590003" cy="405923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4 No bullet text 18</a:t>
            </a:r>
          </a:p>
          <a:p>
            <a:pPr lvl="4"/>
            <a:r>
              <a:rPr lang="en-GB" noProof="0"/>
              <a:t>5 </a:t>
            </a:r>
            <a:r>
              <a:rPr lang="en-GB" noProof="0" err="1"/>
              <a:t>Megaheader</a:t>
            </a:r>
            <a:r>
              <a:rPr lang="en-GB" noProof="0"/>
              <a:t> caps 48</a:t>
            </a:r>
          </a:p>
          <a:p>
            <a:pPr lvl="5"/>
            <a:r>
              <a:rPr lang="en-GB" noProof="0"/>
              <a:t>6 Header caps 18</a:t>
            </a:r>
          </a:p>
          <a:p>
            <a:pPr lvl="6"/>
            <a:r>
              <a:rPr lang="en-GB" noProof="0"/>
              <a:t>7 Text 18</a:t>
            </a:r>
          </a:p>
          <a:p>
            <a:pPr lvl="7"/>
            <a:r>
              <a:rPr lang="en-GB" noProof="0"/>
              <a:t>8 Number 16</a:t>
            </a:r>
          </a:p>
          <a:p>
            <a:pPr lvl="8"/>
            <a:r>
              <a:rPr lang="en-GB" noProof="0"/>
              <a:t>9 Letter 16</a:t>
            </a:r>
          </a:p>
          <a:p>
            <a:pPr lvl="8"/>
            <a:endParaRPr lang="en-GB" noProof="0"/>
          </a:p>
        </p:txBody>
      </p:sp>
      <p:sp>
        <p:nvSpPr>
          <p:cNvPr id="5" name="Footer Placeholder 4">
            <a:extLst>
              <a:ext uri="{FF2B5EF4-FFF2-40B4-BE49-F238E27FC236}">
                <a16:creationId xmlns:a16="http://schemas.microsoft.com/office/drawing/2014/main" id="{1D9E4955-7821-481C-9AF7-C7D93767559E}"/>
              </a:ext>
            </a:extLst>
          </p:cNvPr>
          <p:cNvSpPr>
            <a:spLocks noGrp="1"/>
          </p:cNvSpPr>
          <p:nvPr>
            <p:ph type="ftr" sz="quarter" idx="3"/>
          </p:nvPr>
        </p:nvSpPr>
        <p:spPr>
          <a:xfrm>
            <a:off x="4056591" y="6280502"/>
            <a:ext cx="6515949" cy="155620"/>
          </a:xfrm>
          <a:prstGeom prst="rect">
            <a:avLst/>
          </a:prstGeom>
        </p:spPr>
        <p:txBody>
          <a:bodyPr vert="horz" wrap="square" lIns="0" tIns="0" rIns="0" bIns="0" numCol="1" anchor="ctr" anchorCtr="0" compatLnSpc="1">
            <a:prstTxWarp prst="textNoShape">
              <a:avLst/>
            </a:prstTxWarp>
          </a:bodyPr>
          <a:lstStyle>
            <a:lvl1pPr>
              <a:defRPr lang="en-GB" sz="257" baseline="0"/>
            </a:lvl1pPr>
          </a:lstStyle>
          <a:p>
            <a:pPr algn="r"/>
            <a:endParaRPr lang="en-GB"/>
          </a:p>
        </p:txBody>
      </p:sp>
      <p:sp>
        <p:nvSpPr>
          <p:cNvPr id="10" name="Date_DateCustomA">
            <a:extLst>
              <a:ext uri="{FF2B5EF4-FFF2-40B4-BE49-F238E27FC236}">
                <a16:creationId xmlns:a16="http://schemas.microsoft.com/office/drawing/2014/main" id="{ADC3E656-DC3F-4718-B1B2-E5B4B66615C6}"/>
              </a:ext>
            </a:extLst>
          </p:cNvPr>
          <p:cNvSpPr>
            <a:spLocks noGrp="1"/>
          </p:cNvSpPr>
          <p:nvPr>
            <p:ph type="dt" sz="half" idx="2"/>
          </p:nvPr>
        </p:nvSpPr>
        <p:spPr>
          <a:xfrm>
            <a:off x="10683680" y="6141511"/>
            <a:ext cx="704941" cy="122327"/>
          </a:xfrm>
          <a:prstGeom prst="rect">
            <a:avLst/>
          </a:prstGeom>
        </p:spPr>
        <p:txBody>
          <a:bodyPr vert="horz" wrap="square" lIns="0" tIns="0" rIns="0" bIns="0" numCol="1" anchor="ctr" anchorCtr="0" compatLnSpc="1">
            <a:prstTxWarp prst="textNoShape">
              <a:avLst/>
            </a:prstTxWarp>
          </a:bodyPr>
          <a:lstStyle>
            <a:lvl1pPr>
              <a:defRPr lang="en-GB" sz="257" smtClean="0">
                <a:solidFill>
                  <a:schemeClr val="tx1"/>
                </a:solidFill>
              </a:defRPr>
            </a:lvl1pPr>
          </a:lstStyle>
          <a:p>
            <a:pPr algn="r"/>
            <a:fld id="{8E8A079D-0F01-4087-8466-404AA9697848}" type="datetime1">
              <a:rPr lang="da-DK" smtClean="0"/>
              <a:t>18.06.2024</a:t>
            </a:fld>
            <a:endParaRPr lang="da-DK"/>
          </a:p>
        </p:txBody>
      </p:sp>
      <p:grpSp>
        <p:nvGrpSpPr>
          <p:cNvPr id="7" name="Group 6">
            <a:extLst>
              <a:ext uri="{FF2B5EF4-FFF2-40B4-BE49-F238E27FC236}">
                <a16:creationId xmlns:a16="http://schemas.microsoft.com/office/drawing/2014/main" id="{A135459E-96A0-4D48-B1D9-A034EE07E024}"/>
              </a:ext>
            </a:extLst>
          </p:cNvPr>
          <p:cNvGrpSpPr/>
          <p:nvPr userDrawn="1"/>
        </p:nvGrpSpPr>
        <p:grpSpPr>
          <a:xfrm>
            <a:off x="-1972350" y="1633992"/>
            <a:ext cx="1797025" cy="2906915"/>
            <a:chOff x="-1899137" y="-1"/>
            <a:chExt cx="1796791" cy="2907588"/>
          </a:xfrm>
        </p:grpSpPr>
        <p:grpSp>
          <p:nvGrpSpPr>
            <p:cNvPr id="11" name="Group 10">
              <a:extLst>
                <a:ext uri="{FF2B5EF4-FFF2-40B4-BE49-F238E27FC236}">
                  <a16:creationId xmlns:a16="http://schemas.microsoft.com/office/drawing/2014/main" id="{7DF113FF-8BE3-4207-A5C6-F4579EED1B78}"/>
                </a:ext>
              </a:extLst>
            </p:cNvPr>
            <p:cNvGrpSpPr/>
            <p:nvPr userDrawn="1"/>
          </p:nvGrpSpPr>
          <p:grpSpPr>
            <a:xfrm>
              <a:off x="-1899137" y="-1"/>
              <a:ext cx="1796791" cy="2907588"/>
              <a:chOff x="9009867" y="1645032"/>
              <a:chExt cx="2365739" cy="3828268"/>
            </a:xfrm>
          </p:grpSpPr>
          <p:pic>
            <p:nvPicPr>
              <p:cNvPr id="12" name="Picture 11">
                <a:extLst>
                  <a:ext uri="{FF2B5EF4-FFF2-40B4-BE49-F238E27FC236}">
                    <a16:creationId xmlns:a16="http://schemas.microsoft.com/office/drawing/2014/main" id="{5359A05F-1860-4448-A740-55E89B668802}"/>
                  </a:ext>
                </a:extLst>
              </p:cNvPr>
              <p:cNvPicPr>
                <a:picLocks noChangeAspect="1"/>
              </p:cNvPicPr>
              <p:nvPr/>
            </p:nvPicPr>
            <p:blipFill>
              <a:blip r:embed="rId44"/>
              <a:stretch>
                <a:fillRect/>
              </a:stretch>
            </p:blipFill>
            <p:spPr>
              <a:xfrm>
                <a:off x="9182748" y="1852126"/>
                <a:ext cx="599367" cy="280555"/>
              </a:xfrm>
              <a:prstGeom prst="rect">
                <a:avLst/>
              </a:prstGeom>
            </p:spPr>
          </p:pic>
          <p:sp>
            <p:nvSpPr>
              <p:cNvPr id="13" name="TextBox 12">
                <a:extLst>
                  <a:ext uri="{FF2B5EF4-FFF2-40B4-BE49-F238E27FC236}">
                    <a16:creationId xmlns:a16="http://schemas.microsoft.com/office/drawing/2014/main" id="{18399B32-2EE3-49AE-80A0-6797B01E89E6}"/>
                  </a:ext>
                </a:extLst>
              </p:cNvPr>
              <p:cNvSpPr txBox="1"/>
              <p:nvPr/>
            </p:nvSpPr>
            <p:spPr bwMode="auto">
              <a:xfrm>
                <a:off x="9199275" y="2239970"/>
                <a:ext cx="1887589" cy="13629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L="4073" marR="0" indent="-8145" algn="l" defTabSz="146621" rtl="0" eaLnBrk="0" fontAlgn="base" latinLnBrk="0" hangingPunct="0">
                  <a:spcBef>
                    <a:spcPct val="0"/>
                  </a:spcBef>
                  <a:spcAft>
                    <a:spcPts val="192"/>
                  </a:spcAft>
                  <a:buClrTx/>
                  <a:buSzTx/>
                  <a:tabLst/>
                </a:pP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LIST LEVELS (BULLET LEVELS) </a:t>
                </a: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b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br>
                <a:r>
                  <a:rPr kumimoji="0" lang="en-GB" sz="224" b="0" i="0" u="none" strike="noStrike" kern="1200" cap="none" spc="0" normalizeH="0" baseline="0" noProof="0">
                    <a:ln>
                      <a:noFill/>
                    </a:ln>
                    <a:solidFill>
                      <a:schemeClr val="tx1"/>
                    </a:solidFill>
                    <a:effectLst/>
                    <a:uLnTx/>
                    <a:uFillTx/>
                    <a:latin typeface="Verdana"/>
                    <a:ea typeface="Verdana" pitchFamily="34" charset="0"/>
                    <a:cs typeface="Verdana" pitchFamily="34" charset="0"/>
                  </a:rPr>
                  <a:t>USE ABOVE TOOL IN THE TAB HOME TO CHANGE TEXT STYLES (ALSO USE TAB FUNCTION)</a:t>
                </a:r>
              </a:p>
            </p:txBody>
          </p:sp>
          <p:sp>
            <p:nvSpPr>
              <p:cNvPr id="14" name="Rectangle: Rounded Corners 13">
                <a:extLst>
                  <a:ext uri="{FF2B5EF4-FFF2-40B4-BE49-F238E27FC236}">
                    <a16:creationId xmlns:a16="http://schemas.microsoft.com/office/drawing/2014/main" id="{6A251040-79B2-4E75-B580-29B9D6CC1B9D}"/>
                  </a:ext>
                </a:extLst>
              </p:cNvPr>
              <p:cNvSpPr/>
              <p:nvPr/>
            </p:nvSpPr>
            <p:spPr>
              <a:xfrm>
                <a:off x="9009867" y="1645032"/>
                <a:ext cx="2365739" cy="3828268"/>
              </a:xfrm>
              <a:prstGeom prst="roundRect">
                <a:avLst>
                  <a:gd name="adj" fmla="val 3193"/>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449">
                  <a:solidFill>
                    <a:schemeClr val="accent3"/>
                  </a:solidFill>
                </a:endParaRPr>
              </a:p>
            </p:txBody>
          </p:sp>
        </p:grpSp>
        <p:pic>
          <p:nvPicPr>
            <p:cNvPr id="15" name="Picture 14">
              <a:extLst>
                <a:ext uri="{FF2B5EF4-FFF2-40B4-BE49-F238E27FC236}">
                  <a16:creationId xmlns:a16="http://schemas.microsoft.com/office/drawing/2014/main" id="{225B3411-6214-4AE2-A1EF-BEE63EC00B0E}"/>
                </a:ext>
              </a:extLst>
            </p:cNvPr>
            <p:cNvPicPr>
              <a:picLocks noChangeAspect="1"/>
            </p:cNvPicPr>
            <p:nvPr userDrawn="1"/>
          </p:nvPicPr>
          <p:blipFill>
            <a:blip r:embed="rId45"/>
            <a:stretch>
              <a:fillRect/>
            </a:stretch>
          </p:blipFill>
          <p:spPr>
            <a:xfrm>
              <a:off x="-1884053" y="1200637"/>
              <a:ext cx="1418614" cy="1444137"/>
            </a:xfrm>
            <a:prstGeom prst="rect">
              <a:avLst/>
            </a:prstGeom>
          </p:spPr>
        </p:pic>
      </p:grpSp>
      <p:sp>
        <p:nvSpPr>
          <p:cNvPr id="23" name="Rectangle 22">
            <a:extLst>
              <a:ext uri="{FF2B5EF4-FFF2-40B4-BE49-F238E27FC236}">
                <a16:creationId xmlns:a16="http://schemas.microsoft.com/office/drawing/2014/main" id="{6515BF35-693E-4749-821E-5148CED147C8}"/>
              </a:ext>
            </a:extLst>
          </p:cNvPr>
          <p:cNvSpPr/>
          <p:nvPr userDrawn="1"/>
        </p:nvSpPr>
        <p:spPr>
          <a:xfrm>
            <a:off x="2052092" y="6141510"/>
            <a:ext cx="1573351" cy="2722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77"/>
          </a:p>
        </p:txBody>
      </p:sp>
    </p:spTree>
    <p:extLst>
      <p:ext uri="{BB962C8B-B14F-4D97-AF65-F5344CB8AC3E}">
        <p14:creationId xmlns:p14="http://schemas.microsoft.com/office/powerpoint/2010/main" val="36071714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780" r:id="rId20"/>
    <p:sldLayoutId id="2147483781" r:id="rId21"/>
    <p:sldLayoutId id="2147483782" r:id="rId22"/>
    <p:sldLayoutId id="2147483783" r:id="rId23"/>
    <p:sldLayoutId id="2147483784" r:id="rId24"/>
    <p:sldLayoutId id="2147483785" r:id="rId25"/>
    <p:sldLayoutId id="2147483786" r:id="rId26"/>
    <p:sldLayoutId id="2147483787" r:id="rId27"/>
    <p:sldLayoutId id="2147483788" r:id="rId28"/>
    <p:sldLayoutId id="2147483789" r:id="rId29"/>
    <p:sldLayoutId id="2147483790" r:id="rId30"/>
    <p:sldLayoutId id="2147483791" r:id="rId31"/>
    <p:sldLayoutId id="2147483792" r:id="rId32"/>
    <p:sldLayoutId id="2147483793" r:id="rId33"/>
    <p:sldLayoutId id="2147483794" r:id="rId34"/>
    <p:sldLayoutId id="2147483795" r:id="rId35"/>
    <p:sldLayoutId id="2147483796" r:id="rId36"/>
    <p:sldLayoutId id="2147483797" r:id="rId37"/>
    <p:sldLayoutId id="2147483798" r:id="rId38"/>
    <p:sldLayoutId id="2147483799" r:id="rId39"/>
  </p:sldLayoutIdLst>
  <p:hf sldNum="0" hdr="0" ftr="0" dt="0"/>
  <p:txStyles>
    <p:titleStyle>
      <a:lvl1pPr algn="l" defTabSz="146618" rtl="0" eaLnBrk="1" fontAlgn="base" hangingPunct="1">
        <a:spcBef>
          <a:spcPct val="0"/>
        </a:spcBef>
        <a:spcAft>
          <a:spcPct val="0"/>
        </a:spcAft>
        <a:defRPr sz="770" b="1" kern="1200" cap="all" spc="-16" baseline="0">
          <a:solidFill>
            <a:schemeClr val="tx2"/>
          </a:solidFill>
          <a:latin typeface="Verdana"/>
          <a:ea typeface="Verdana" pitchFamily="34" charset="0"/>
          <a:cs typeface="Verdana" pitchFamily="34" charset="0"/>
        </a:defRPr>
      </a:lvl1pPr>
      <a:lvl2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2pPr>
      <a:lvl3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3pPr>
      <a:lvl4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4pPr>
      <a:lvl5pPr algn="l" defTabSz="146618" rtl="0" eaLnBrk="1" fontAlgn="base" hangingPunct="1">
        <a:spcBef>
          <a:spcPct val="0"/>
        </a:spcBef>
        <a:spcAft>
          <a:spcPct val="0"/>
        </a:spcAft>
        <a:defRPr sz="770" b="1">
          <a:solidFill>
            <a:schemeClr val="tx2"/>
          </a:solidFill>
          <a:latin typeface="Verdana" pitchFamily="-111" charset="0"/>
          <a:ea typeface="Verdana" pitchFamily="34" charset="0"/>
          <a:cs typeface="Verdana" pitchFamily="34" charset="0"/>
        </a:defRPr>
      </a:lvl5pPr>
      <a:lvl6pPr marL="146618"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6pPr>
      <a:lvl7pPr marL="293235"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7pPr>
      <a:lvl8pPr marL="439852"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8pPr>
      <a:lvl9pPr marL="586470" algn="l" defTabSz="146618" rtl="0" eaLnBrk="1" fontAlgn="base" hangingPunct="1">
        <a:spcBef>
          <a:spcPct val="0"/>
        </a:spcBef>
        <a:spcAft>
          <a:spcPct val="0"/>
        </a:spcAft>
        <a:defRPr sz="1026" b="1">
          <a:solidFill>
            <a:schemeClr val="bg1"/>
          </a:solidFill>
          <a:latin typeface="Verdana" pitchFamily="-111" charset="0"/>
          <a:ea typeface="Verdana" pitchFamily="34" charset="0"/>
          <a:cs typeface="Verdana" pitchFamily="34" charset="0"/>
        </a:defRPr>
      </a:lvl9pPr>
    </p:titleStyle>
    <p:bodyStyle>
      <a:lvl1pPr marL="80815" indent="-80815" algn="l" defTabSz="146618" rtl="0" eaLnBrk="1" fontAlgn="base" hangingPunct="1">
        <a:lnSpc>
          <a:spcPct val="100000"/>
        </a:lnSpc>
        <a:spcBef>
          <a:spcPct val="0"/>
        </a:spcBef>
        <a:spcAft>
          <a:spcPts val="385"/>
        </a:spcAft>
        <a:buFont typeface="Verdana" pitchFamily="34" charset="0"/>
        <a:buChar char="•"/>
        <a:defRPr kern="1200" spc="-16" baseline="0">
          <a:solidFill>
            <a:schemeClr val="tx1"/>
          </a:solidFill>
          <a:latin typeface="Verdana"/>
          <a:ea typeface="Verdana" pitchFamily="34" charset="0"/>
          <a:cs typeface="Verdana" pitchFamily="34" charset="0"/>
        </a:defRPr>
      </a:lvl1pPr>
      <a:lvl2pPr marL="207809" indent="-80815" algn="l" defTabSz="146618" rtl="0" eaLnBrk="1" fontAlgn="base" hangingPunct="1">
        <a:lnSpc>
          <a:spcPct val="100000"/>
        </a:lnSpc>
        <a:spcBef>
          <a:spcPct val="0"/>
        </a:spcBef>
        <a:spcAft>
          <a:spcPts val="385"/>
        </a:spcAft>
        <a:buFont typeface="Verdana" pitchFamily="34" charset="0"/>
        <a:buChar char="•"/>
        <a:defRPr sz="513" kern="1200" spc="-16" baseline="0">
          <a:solidFill>
            <a:schemeClr val="tx1"/>
          </a:solidFill>
          <a:latin typeface="Verdana"/>
          <a:ea typeface="Verdana" pitchFamily="34" charset="0"/>
          <a:cs typeface="+mn-cs"/>
        </a:defRPr>
      </a:lvl2pPr>
      <a:lvl3pPr marL="314023" indent="-80815" algn="l" defTabSz="146618" rtl="0" eaLnBrk="1" fontAlgn="base" hangingPunct="1">
        <a:lnSpc>
          <a:spcPct val="100000"/>
        </a:lnSpc>
        <a:spcBef>
          <a:spcPct val="0"/>
        </a:spcBef>
        <a:spcAft>
          <a:spcPts val="385"/>
        </a:spcAft>
        <a:buFont typeface="Verdana" pitchFamily="34" charset="0"/>
        <a:buChar char="•"/>
        <a:defRPr sz="449" kern="1200" spc="-16" baseline="0">
          <a:solidFill>
            <a:schemeClr val="tx1"/>
          </a:solidFill>
          <a:latin typeface="Verdana"/>
          <a:ea typeface="Verdana" pitchFamily="34" charset="0"/>
          <a:cs typeface="+mn-cs"/>
        </a:defRPr>
      </a:lvl3pPr>
      <a:lvl4pPr marL="0" indent="0" algn="l" defTabSz="146618" rtl="0" eaLnBrk="1" fontAlgn="base" hangingPunct="1">
        <a:lnSpc>
          <a:spcPct val="100000"/>
        </a:lnSpc>
        <a:spcBef>
          <a:spcPct val="0"/>
        </a:spcBef>
        <a:spcAft>
          <a:spcPts val="385"/>
        </a:spcAft>
        <a:buFont typeface="Arial" panose="020B0604020202020204" pitchFamily="34" charset="0"/>
        <a:buChar char="​"/>
        <a:defRPr sz="577" kern="1200" spc="-16" baseline="0">
          <a:solidFill>
            <a:schemeClr val="tx1"/>
          </a:solidFill>
          <a:latin typeface="Verdana"/>
          <a:ea typeface="Verdana" pitchFamily="34" charset="0"/>
          <a:cs typeface="+mn-cs"/>
        </a:defRPr>
      </a:lvl4pPr>
      <a:lvl5pPr marL="0" indent="0" algn="l" defTabSz="146618" rtl="0" eaLnBrk="1" fontAlgn="base" hangingPunct="1">
        <a:lnSpc>
          <a:spcPct val="80000"/>
        </a:lnSpc>
        <a:spcBef>
          <a:spcPct val="0"/>
        </a:spcBef>
        <a:spcAft>
          <a:spcPts val="385"/>
        </a:spcAft>
        <a:buFont typeface="Arial" panose="020B0604020202020204" pitchFamily="34" charset="0"/>
        <a:buChar char="​"/>
        <a:defRPr sz="1539" b="1" kern="1200" cap="all" spc="-32" baseline="0">
          <a:solidFill>
            <a:schemeClr val="tx1"/>
          </a:solidFill>
          <a:latin typeface="Verdana"/>
          <a:ea typeface="Verdana" pitchFamily="34" charset="0"/>
          <a:cs typeface="+mn-cs"/>
        </a:defRPr>
      </a:lvl5pPr>
      <a:lvl6pPr marL="0" indent="0" algn="l" defTabSz="146618" rtl="0" eaLnBrk="1" latinLnBrk="0" hangingPunct="1">
        <a:spcBef>
          <a:spcPts val="0"/>
        </a:spcBef>
        <a:spcAft>
          <a:spcPts val="192"/>
        </a:spcAft>
        <a:buClr>
          <a:schemeClr val="tx2"/>
        </a:buClr>
        <a:buFont typeface="Arial" panose="020B0604020202020204" pitchFamily="34" charset="0"/>
        <a:buChar char="​"/>
        <a:defRPr sz="577" b="1" kern="1200" cap="all" spc="-16" baseline="0">
          <a:solidFill>
            <a:schemeClr val="tx2"/>
          </a:solidFill>
          <a:latin typeface="+mn-lt"/>
          <a:ea typeface="+mn-ea"/>
          <a:cs typeface="+mn-cs"/>
        </a:defRPr>
      </a:lvl6pPr>
      <a:lvl7pPr marL="0" indent="0" algn="l" defTabSz="146618" rtl="0" eaLnBrk="1" latinLnBrk="0" hangingPunct="1">
        <a:spcBef>
          <a:spcPts val="0"/>
        </a:spcBef>
        <a:spcAft>
          <a:spcPts val="385"/>
        </a:spcAft>
        <a:buFont typeface="Arial" panose="020B0604020202020204" pitchFamily="34" charset="0"/>
        <a:buChar char="​"/>
        <a:defRPr sz="577" i="0" kern="1200" spc="-16">
          <a:solidFill>
            <a:schemeClr val="bg2"/>
          </a:solidFill>
          <a:latin typeface="+mn-lt"/>
          <a:ea typeface="+mn-ea"/>
          <a:cs typeface="+mn-cs"/>
        </a:defRPr>
      </a:lvl7pPr>
      <a:lvl8pPr marL="207809" indent="-80815" algn="l" defTabSz="146618" rtl="0" eaLnBrk="1" latinLnBrk="0" hangingPunct="1">
        <a:spcBef>
          <a:spcPts val="0"/>
        </a:spcBef>
        <a:spcAft>
          <a:spcPts val="385"/>
        </a:spcAft>
        <a:buClr>
          <a:schemeClr val="bg2"/>
        </a:buClr>
        <a:buFont typeface="+mj-lt"/>
        <a:buAutoNum type="arabicPeriod"/>
        <a:defRPr sz="513" kern="1200" spc="-16">
          <a:solidFill>
            <a:schemeClr val="tx1"/>
          </a:solidFill>
          <a:latin typeface="+mn-lt"/>
          <a:ea typeface="+mn-ea"/>
          <a:cs typeface="+mn-cs"/>
        </a:defRPr>
      </a:lvl8pPr>
      <a:lvl9pPr marL="207809" indent="-80815" algn="l" defTabSz="146618" rtl="0" eaLnBrk="1" latinLnBrk="0" hangingPunct="1">
        <a:spcBef>
          <a:spcPts val="0"/>
        </a:spcBef>
        <a:spcAft>
          <a:spcPts val="385"/>
        </a:spcAft>
        <a:buClr>
          <a:schemeClr val="bg2"/>
        </a:buClr>
        <a:buFont typeface="+mj-lt"/>
        <a:buAutoNum type="alphaUcPeriod"/>
        <a:defRPr sz="513" kern="1200" spc="-16">
          <a:solidFill>
            <a:schemeClr val="tx1"/>
          </a:solidFill>
          <a:latin typeface="+mn-lt"/>
          <a:ea typeface="+mn-ea"/>
          <a:cs typeface="+mn-cs"/>
        </a:defRPr>
      </a:lvl9pPr>
    </p:bodyStyle>
    <p:otherStyle>
      <a:defPPr>
        <a:defRPr lang="en-US"/>
      </a:defPPr>
      <a:lvl1pPr marL="0" algn="l" defTabSz="146618" rtl="0" eaLnBrk="1" latinLnBrk="0" hangingPunct="1">
        <a:defRPr sz="609" kern="1200">
          <a:solidFill>
            <a:schemeClr val="tx1"/>
          </a:solidFill>
          <a:latin typeface="+mn-lt"/>
          <a:ea typeface="+mn-ea"/>
          <a:cs typeface="+mn-cs"/>
        </a:defRPr>
      </a:lvl1pPr>
      <a:lvl2pPr marL="146618" algn="l" defTabSz="146618" rtl="0" eaLnBrk="1" latinLnBrk="0" hangingPunct="1">
        <a:defRPr sz="609" kern="1200">
          <a:solidFill>
            <a:schemeClr val="tx1"/>
          </a:solidFill>
          <a:latin typeface="+mn-lt"/>
          <a:ea typeface="+mn-ea"/>
          <a:cs typeface="+mn-cs"/>
        </a:defRPr>
      </a:lvl2pPr>
      <a:lvl3pPr marL="293235" algn="l" defTabSz="146618" rtl="0" eaLnBrk="1" latinLnBrk="0" hangingPunct="1">
        <a:defRPr sz="609" kern="1200">
          <a:solidFill>
            <a:schemeClr val="tx1"/>
          </a:solidFill>
          <a:latin typeface="+mn-lt"/>
          <a:ea typeface="+mn-ea"/>
          <a:cs typeface="+mn-cs"/>
        </a:defRPr>
      </a:lvl3pPr>
      <a:lvl4pPr marL="439852" algn="l" defTabSz="146618" rtl="0" eaLnBrk="1" latinLnBrk="0" hangingPunct="1">
        <a:defRPr sz="609" kern="1200">
          <a:solidFill>
            <a:schemeClr val="tx1"/>
          </a:solidFill>
          <a:latin typeface="+mn-lt"/>
          <a:ea typeface="+mn-ea"/>
          <a:cs typeface="+mn-cs"/>
        </a:defRPr>
      </a:lvl4pPr>
      <a:lvl5pPr marL="586470" algn="l" defTabSz="146618" rtl="0" eaLnBrk="1" latinLnBrk="0" hangingPunct="1">
        <a:defRPr sz="609" kern="1200">
          <a:solidFill>
            <a:schemeClr val="tx1"/>
          </a:solidFill>
          <a:latin typeface="+mn-lt"/>
          <a:ea typeface="+mn-ea"/>
          <a:cs typeface="+mn-cs"/>
        </a:defRPr>
      </a:lvl5pPr>
      <a:lvl6pPr marL="733087" algn="l" defTabSz="146618" rtl="0" eaLnBrk="1" latinLnBrk="0" hangingPunct="1">
        <a:defRPr sz="609" kern="1200">
          <a:solidFill>
            <a:schemeClr val="tx1"/>
          </a:solidFill>
          <a:latin typeface="+mn-lt"/>
          <a:ea typeface="+mn-ea"/>
          <a:cs typeface="+mn-cs"/>
        </a:defRPr>
      </a:lvl6pPr>
      <a:lvl7pPr marL="879704" algn="l" defTabSz="146618" rtl="0" eaLnBrk="1" latinLnBrk="0" hangingPunct="1">
        <a:defRPr sz="609" kern="1200">
          <a:solidFill>
            <a:schemeClr val="tx1"/>
          </a:solidFill>
          <a:latin typeface="+mn-lt"/>
          <a:ea typeface="+mn-ea"/>
          <a:cs typeface="+mn-cs"/>
        </a:defRPr>
      </a:lvl7pPr>
      <a:lvl8pPr marL="1026321" algn="l" defTabSz="146618" rtl="0" eaLnBrk="1" latinLnBrk="0" hangingPunct="1">
        <a:defRPr sz="609" kern="1200">
          <a:solidFill>
            <a:schemeClr val="tx1"/>
          </a:solidFill>
          <a:latin typeface="+mn-lt"/>
          <a:ea typeface="+mn-ea"/>
          <a:cs typeface="+mn-cs"/>
        </a:defRPr>
      </a:lvl8pPr>
      <a:lvl9pPr marL="1172939" algn="l" defTabSz="146618" rtl="0" eaLnBrk="1" latinLnBrk="0" hangingPunct="1">
        <a:defRPr sz="60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538">
          <p15:clr>
            <a:srgbClr val="F26B43"/>
          </p15:clr>
        </p15:guide>
        <p15:guide id="2" pos="17814">
          <p15:clr>
            <a:srgbClr val="F26B43"/>
          </p15:clr>
        </p15:guide>
        <p15:guide id="3" orient="horz" pos="3230">
          <p15:clr>
            <a:srgbClr val="F26B43"/>
          </p15:clr>
        </p15:guide>
        <p15:guide id="4" orient="horz" pos="11207">
          <p15:clr>
            <a:srgbClr val="F26B43"/>
          </p15:clr>
        </p15:guide>
        <p15:guide id="5" pos="15264">
          <p15:clr>
            <a:srgbClr val="F26B43"/>
          </p15:clr>
        </p15:guide>
        <p15:guide id="6" pos="13990">
          <p15:clr>
            <a:srgbClr val="F26B43"/>
          </p15:clr>
        </p15:guide>
        <p15:guide id="7" pos="12715">
          <p15:clr>
            <a:srgbClr val="F26B43"/>
          </p15:clr>
        </p15:guide>
        <p15:guide id="8" pos="11443">
          <p15:clr>
            <a:srgbClr val="F26B43"/>
          </p15:clr>
        </p15:guide>
        <p15:guide id="9" pos="10168">
          <p15:clr>
            <a:srgbClr val="F26B43"/>
          </p15:clr>
        </p15:guide>
        <p15:guide id="10" pos="8894">
          <p15:clr>
            <a:srgbClr val="F26B43"/>
          </p15:clr>
        </p15:guide>
        <p15:guide id="11" pos="7618">
          <p15:clr>
            <a:srgbClr val="F26B43"/>
          </p15:clr>
        </p15:guide>
        <p15:guide id="12" pos="6346">
          <p15:clr>
            <a:srgbClr val="F26B43"/>
          </p15:clr>
        </p15:guide>
        <p15:guide id="13" pos="5071">
          <p15:clr>
            <a:srgbClr val="F26B43"/>
          </p15:clr>
        </p15:guide>
        <p15:guide id="14" pos="3797">
          <p15:clr>
            <a:srgbClr val="F26B43"/>
          </p15:clr>
        </p15:guide>
        <p15:guide id="15" pos="2523">
          <p15:clr>
            <a:srgbClr val="F26B43"/>
          </p15:clr>
        </p15:guide>
        <p15:guide id="16" pos="12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0.xml"/><Relationship Id="rId7" Type="http://schemas.openxmlformats.org/officeDocument/2006/relationships/image" Target="../media/image59.svg"/><Relationship Id="rId2" Type="http://schemas.openxmlformats.org/officeDocument/2006/relationships/slideLayout" Target="../slideLayouts/slideLayout10.xml"/><Relationship Id="rId1" Type="http://schemas.openxmlformats.org/officeDocument/2006/relationships/tags" Target="../tags/tag123.xml"/><Relationship Id="rId6" Type="http://schemas.openxmlformats.org/officeDocument/2006/relationships/image" Target="../media/image58.png"/><Relationship Id="rId5" Type="http://schemas.openxmlformats.org/officeDocument/2006/relationships/image" Target="../media/image1.emf"/><Relationship Id="rId4" Type="http://schemas.openxmlformats.org/officeDocument/2006/relationships/oleObject" Target="../embeddings/oleObject122.bin"/><Relationship Id="rId9" Type="http://schemas.openxmlformats.org/officeDocument/2006/relationships/image" Target="../media/image61.svg"/></Relationships>
</file>

<file path=ppt/slides/_rels/slide11.xml.rels><?xml version="1.0" encoding="UTF-8" standalone="yes"?>
<Relationships xmlns="http://schemas.openxmlformats.org/package/2006/relationships"><Relationship Id="rId8" Type="http://schemas.openxmlformats.org/officeDocument/2006/relationships/image" Target="../media/image63.svg"/><Relationship Id="rId3" Type="http://schemas.openxmlformats.org/officeDocument/2006/relationships/notesSlide" Target="../notesSlides/notesSlide11.xml"/><Relationship Id="rId7" Type="http://schemas.openxmlformats.org/officeDocument/2006/relationships/image" Target="../media/image62.png"/><Relationship Id="rId2" Type="http://schemas.openxmlformats.org/officeDocument/2006/relationships/slideLayout" Target="../slideLayouts/slideLayout10.xml"/><Relationship Id="rId1" Type="http://schemas.openxmlformats.org/officeDocument/2006/relationships/tags" Target="../tags/tag124.xml"/><Relationship Id="rId6" Type="http://schemas.openxmlformats.org/officeDocument/2006/relationships/hyperlink" Target="mailto:mvd-skole@aalborg.dk" TargetMode="External"/><Relationship Id="rId5" Type="http://schemas.openxmlformats.org/officeDocument/2006/relationships/image" Target="../media/image1.emf"/><Relationship Id="rId4" Type="http://schemas.openxmlformats.org/officeDocument/2006/relationships/oleObject" Target="../embeddings/oleObject123.bin"/></Relationships>
</file>

<file path=ppt/slides/_rels/slide1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2.xml"/><Relationship Id="rId7" Type="http://schemas.openxmlformats.org/officeDocument/2006/relationships/image" Target="../media/image65.svg"/><Relationship Id="rId2" Type="http://schemas.openxmlformats.org/officeDocument/2006/relationships/slideLayout" Target="../slideLayouts/slideLayout10.xml"/><Relationship Id="rId1" Type="http://schemas.openxmlformats.org/officeDocument/2006/relationships/tags" Target="../tags/tag125.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1.emf"/><Relationship Id="rId10" Type="http://schemas.openxmlformats.org/officeDocument/2006/relationships/image" Target="../media/image68.png"/><Relationship Id="rId4" Type="http://schemas.openxmlformats.org/officeDocument/2006/relationships/oleObject" Target="../embeddings/oleObject124.bin"/><Relationship Id="rId9" Type="http://schemas.openxmlformats.org/officeDocument/2006/relationships/image" Target="../media/image67.sv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3.xml"/><Relationship Id="rId7" Type="http://schemas.openxmlformats.org/officeDocument/2006/relationships/image" Target="../media/image65.svg"/><Relationship Id="rId2" Type="http://schemas.openxmlformats.org/officeDocument/2006/relationships/slideLayout" Target="../slideLayouts/slideLayout10.xml"/><Relationship Id="rId1" Type="http://schemas.openxmlformats.org/officeDocument/2006/relationships/tags" Target="../tags/tag126.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1.emf"/><Relationship Id="rId10" Type="http://schemas.openxmlformats.org/officeDocument/2006/relationships/image" Target="../media/image68.png"/><Relationship Id="rId4" Type="http://schemas.openxmlformats.org/officeDocument/2006/relationships/oleObject" Target="../embeddings/oleObject125.bin"/><Relationship Id="rId9" Type="http://schemas.openxmlformats.org/officeDocument/2006/relationships/image" Target="../media/image67.svg"/></Relationships>
</file>

<file path=ppt/slides/_rels/slide1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4.xml"/><Relationship Id="rId7" Type="http://schemas.openxmlformats.org/officeDocument/2006/relationships/image" Target="../media/image65.svg"/><Relationship Id="rId2" Type="http://schemas.openxmlformats.org/officeDocument/2006/relationships/slideLayout" Target="../slideLayouts/slideLayout10.xml"/><Relationship Id="rId1" Type="http://schemas.openxmlformats.org/officeDocument/2006/relationships/tags" Target="../tags/tag127.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1.emf"/><Relationship Id="rId10" Type="http://schemas.openxmlformats.org/officeDocument/2006/relationships/image" Target="../media/image68.png"/><Relationship Id="rId4" Type="http://schemas.openxmlformats.org/officeDocument/2006/relationships/oleObject" Target="../embeddings/oleObject126.bin"/><Relationship Id="rId9" Type="http://schemas.openxmlformats.org/officeDocument/2006/relationships/image" Target="../media/image67.sv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5.xml"/><Relationship Id="rId7" Type="http://schemas.openxmlformats.org/officeDocument/2006/relationships/image" Target="../media/image65.svg"/><Relationship Id="rId2" Type="http://schemas.openxmlformats.org/officeDocument/2006/relationships/slideLayout" Target="../slideLayouts/slideLayout10.xml"/><Relationship Id="rId1" Type="http://schemas.openxmlformats.org/officeDocument/2006/relationships/tags" Target="../tags/tag128.xml"/><Relationship Id="rId6" Type="http://schemas.openxmlformats.org/officeDocument/2006/relationships/image" Target="../media/image64.png"/><Relationship Id="rId11" Type="http://schemas.openxmlformats.org/officeDocument/2006/relationships/image" Target="../media/image69.svg"/><Relationship Id="rId5" Type="http://schemas.openxmlformats.org/officeDocument/2006/relationships/image" Target="../media/image1.emf"/><Relationship Id="rId10" Type="http://schemas.openxmlformats.org/officeDocument/2006/relationships/image" Target="../media/image68.png"/><Relationship Id="rId4" Type="http://schemas.openxmlformats.org/officeDocument/2006/relationships/oleObject" Target="../embeddings/oleObject127.bin"/><Relationship Id="rId9" Type="http://schemas.openxmlformats.org/officeDocument/2006/relationships/image" Target="../media/image67.svg"/></Relationships>
</file>

<file path=ppt/slides/_rels/slide1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16.xml"/><Relationship Id="rId7" Type="http://schemas.openxmlformats.org/officeDocument/2006/relationships/image" Target="../media/image71.svg"/><Relationship Id="rId2" Type="http://schemas.openxmlformats.org/officeDocument/2006/relationships/slideLayout" Target="../slideLayouts/slideLayout10.xml"/><Relationship Id="rId1" Type="http://schemas.openxmlformats.org/officeDocument/2006/relationships/tags" Target="../tags/tag129.xml"/><Relationship Id="rId6" Type="http://schemas.openxmlformats.org/officeDocument/2006/relationships/image" Target="../media/image70.png"/><Relationship Id="rId5" Type="http://schemas.openxmlformats.org/officeDocument/2006/relationships/image" Target="../media/image1.emf"/><Relationship Id="rId4" Type="http://schemas.openxmlformats.org/officeDocument/2006/relationships/oleObject" Target="../embeddings/oleObject128.bin"/><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notesSlide" Target="../notesSlides/notesSlide17.xml"/><Relationship Id="rId7" Type="http://schemas.openxmlformats.org/officeDocument/2006/relationships/image" Target="../media/image57.svg"/><Relationship Id="rId2" Type="http://schemas.openxmlformats.org/officeDocument/2006/relationships/slideLayout" Target="../slideLayouts/slideLayout10.xml"/><Relationship Id="rId1" Type="http://schemas.openxmlformats.org/officeDocument/2006/relationships/tags" Target="../tags/tag130.xml"/><Relationship Id="rId6" Type="http://schemas.openxmlformats.org/officeDocument/2006/relationships/image" Target="../media/image56.png"/><Relationship Id="rId5" Type="http://schemas.openxmlformats.org/officeDocument/2006/relationships/image" Target="../media/image1.emf"/><Relationship Id="rId4" Type="http://schemas.openxmlformats.org/officeDocument/2006/relationships/oleObject" Target="../embeddings/oleObject129.bin"/></Relationships>
</file>

<file path=ppt/slides/_rels/slide2.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3" Type="http://schemas.openxmlformats.org/officeDocument/2006/relationships/notesSlide" Target="../notesSlides/notesSlide2.xml"/><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svg"/><Relationship Id="rId2" Type="http://schemas.openxmlformats.org/officeDocument/2006/relationships/slideLayout" Target="../slideLayouts/slideLayout10.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tags" Target="../tags/tag115.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5" Type="http://schemas.openxmlformats.org/officeDocument/2006/relationships/image" Target="../media/image1.emf"/><Relationship Id="rId15" Type="http://schemas.openxmlformats.org/officeDocument/2006/relationships/image" Target="../media/image35.svg"/><Relationship Id="rId23" Type="http://schemas.openxmlformats.org/officeDocument/2006/relationships/image" Target="../media/image43.sv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oleObject" Target="../embeddings/oleObject114.bin"/><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s>
</file>

<file path=ppt/slides/_rels/slide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3.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tags" Target="../tags/tag116.xml"/><Relationship Id="rId6" Type="http://schemas.openxmlformats.org/officeDocument/2006/relationships/oleObject" Target="../embeddings/oleObject115.bin"/><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49.sv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17.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1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18.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1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19.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1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51.svg"/><Relationship Id="rId2" Type="http://schemas.openxmlformats.org/officeDocument/2006/relationships/slideLayout" Target="../slideLayouts/slideLayout10.xml"/><Relationship Id="rId1" Type="http://schemas.openxmlformats.org/officeDocument/2006/relationships/tags" Target="../tags/tag120.xml"/><Relationship Id="rId6" Type="http://schemas.openxmlformats.org/officeDocument/2006/relationships/image" Target="../media/image50.png"/><Relationship Id="rId5" Type="http://schemas.openxmlformats.org/officeDocument/2006/relationships/image" Target="../media/image1.emf"/><Relationship Id="rId4" Type="http://schemas.openxmlformats.org/officeDocument/2006/relationships/oleObject" Target="../embeddings/oleObject119.bin"/></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8.xml"/><Relationship Id="rId7" Type="http://schemas.openxmlformats.org/officeDocument/2006/relationships/image" Target="../media/image1.emf"/><Relationship Id="rId2" Type="http://schemas.openxmlformats.org/officeDocument/2006/relationships/slideLayout" Target="../slideLayouts/slideLayout10.xml"/><Relationship Id="rId1" Type="http://schemas.openxmlformats.org/officeDocument/2006/relationships/tags" Target="../tags/tag121.xml"/><Relationship Id="rId6" Type="http://schemas.openxmlformats.org/officeDocument/2006/relationships/oleObject" Target="../embeddings/oleObject120.bin"/><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7.svg"/><Relationship Id="rId2" Type="http://schemas.openxmlformats.org/officeDocument/2006/relationships/slideLayout" Target="../slideLayouts/slideLayout10.xml"/><Relationship Id="rId1" Type="http://schemas.openxmlformats.org/officeDocument/2006/relationships/tags" Target="../tags/tag122.xml"/><Relationship Id="rId6" Type="http://schemas.openxmlformats.org/officeDocument/2006/relationships/image" Target="../media/image56.png"/><Relationship Id="rId5" Type="http://schemas.openxmlformats.org/officeDocument/2006/relationships/image" Target="../media/image1.emf"/><Relationship Id="rId4" Type="http://schemas.openxmlformats.org/officeDocument/2006/relationships/oleObject" Target="../embeddings/oleObject1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C62CC9-DAC0-7AE8-5F1B-AF176413630D}"/>
              </a:ext>
            </a:extLst>
          </p:cNvPr>
          <p:cNvSpPr>
            <a:spLocks noGrp="1"/>
          </p:cNvSpPr>
          <p:nvPr>
            <p:ph type="sldNum" sz="quarter" idx="17"/>
          </p:nvPr>
        </p:nvSpPr>
        <p:spPr/>
        <p:txBody>
          <a:bodyPr/>
          <a:lstStyle/>
          <a:p>
            <a:fld id="{23AA811B-2EBD-4900-905E-5BE206449611}" type="slidenum">
              <a:rPr lang="da-DK" smtClean="0"/>
              <a:pPr/>
              <a:t>1</a:t>
            </a:fld>
            <a:endParaRPr lang="da-DK"/>
          </a:p>
        </p:txBody>
      </p:sp>
      <p:sp>
        <p:nvSpPr>
          <p:cNvPr id="5" name="Google Shape;694;p13">
            <a:extLst>
              <a:ext uri="{FF2B5EF4-FFF2-40B4-BE49-F238E27FC236}">
                <a16:creationId xmlns:a16="http://schemas.microsoft.com/office/drawing/2014/main" id="{AD3D37A8-46DD-F98B-6B94-348909E4AB67}"/>
              </a:ext>
            </a:extLst>
          </p:cNvPr>
          <p:cNvSpPr txBox="1">
            <a:spLocks noGrp="1"/>
          </p:cNvSpPr>
          <p:nvPr>
            <p:ph type="ctrTitle"/>
          </p:nvPr>
        </p:nvSpPr>
        <p:spPr>
          <a:xfrm>
            <a:off x="2194560" y="2590197"/>
            <a:ext cx="7951304" cy="1984631"/>
          </a:xfrm>
          <a:prstGeom prst="rect">
            <a:avLst/>
          </a:prstGeom>
        </p:spPr>
        <p:txBody>
          <a:bodyPr spcFirstLastPara="1" wrap="square" lIns="0" tIns="0" rIns="0" bIns="0" anchor="ctr" anchorCtr="0">
            <a:noAutofit/>
          </a:bodyPr>
          <a:lstStyle/>
          <a:p>
            <a:pPr algn="ctr"/>
            <a:r>
              <a:rPr lang="da-DK" sz="4800" b="1">
                <a:latin typeface="Amatic SC" panose="00000500000000000000" pitchFamily="2" charset="-79"/>
                <a:cs typeface="Amatic SC" panose="00000500000000000000" pitchFamily="2" charset="-79"/>
              </a:rPr>
              <a:t>Procesgreb:</a:t>
            </a:r>
            <a:br>
              <a:rPr lang="da-DK" sz="4800" b="1">
                <a:latin typeface="Amatic SC" panose="00000500000000000000" pitchFamily="2" charset="-79"/>
                <a:cs typeface="Amatic SC" panose="00000500000000000000" pitchFamily="2" charset="-79"/>
              </a:rPr>
            </a:br>
            <a:r>
              <a:rPr lang="da-DK" sz="4800" b="1">
                <a:latin typeface="Amatic SC" panose="00000500000000000000" pitchFamily="2" charset="-79"/>
                <a:cs typeface="Amatic SC" panose="00000500000000000000" pitchFamily="2" charset="-79"/>
              </a:rPr>
              <a:t>Sådan kan I arbejde med resultaterne </a:t>
            </a:r>
            <a:br>
              <a:rPr lang="da-DK" sz="4800" b="1">
                <a:latin typeface="Amatic SC" panose="00000500000000000000" pitchFamily="2" charset="-79"/>
                <a:cs typeface="Amatic SC" panose="00000500000000000000" pitchFamily="2" charset="-79"/>
              </a:rPr>
            </a:br>
            <a:r>
              <a:rPr lang="da-DK" sz="4800" b="1">
                <a:latin typeface="Amatic SC" panose="00000500000000000000" pitchFamily="2" charset="-79"/>
                <a:cs typeface="Amatic SC" panose="00000500000000000000" pitchFamily="2" charset="-79"/>
              </a:rPr>
              <a:t>på jeres skole</a:t>
            </a:r>
            <a:endParaRPr lang="da-DK" sz="800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870273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10</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4"/>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Elevcitater</a:t>
            </a:r>
            <a:endParaRPr lang="da-DK" sz="3600" b="1">
              <a:solidFill>
                <a:schemeClr val="bg1"/>
              </a:solidFill>
              <a:latin typeface="Amatic SC"/>
              <a:ea typeface="Amatic SC"/>
              <a:cs typeface="Amatic SC"/>
              <a:sym typeface="Amatic SC"/>
            </a:endParaRPr>
          </a:p>
        </p:txBody>
      </p:sp>
      <p:sp>
        <p:nvSpPr>
          <p:cNvPr id="6" name="Google Shape;847;p29">
            <a:extLst>
              <a:ext uri="{FF2B5EF4-FFF2-40B4-BE49-F238E27FC236}">
                <a16:creationId xmlns:a16="http://schemas.microsoft.com/office/drawing/2014/main" id="{2AB896AF-D93D-00CE-FBF5-6F0E097DBC2D}"/>
              </a:ext>
            </a:extLst>
          </p:cNvPr>
          <p:cNvSpPr txBox="1"/>
          <p:nvPr/>
        </p:nvSpPr>
        <p:spPr>
          <a:xfrm>
            <a:off x="901243" y="1682257"/>
            <a:ext cx="6832596" cy="4828066"/>
          </a:xfrm>
          <a:prstGeom prst="rect">
            <a:avLst/>
          </a:prstGeom>
          <a:noFill/>
          <a:ln>
            <a:noFill/>
          </a:ln>
        </p:spPr>
        <p:txBody>
          <a:bodyPr spcFirstLastPara="1" wrap="square" lIns="0" tIns="180000" rIns="0" bIns="0" anchor="t" anchorCtr="0">
            <a:noAutofit/>
          </a:bodyPr>
          <a:lstStyle/>
          <a:p>
            <a:r>
              <a:rPr lang="da-DK" sz="2200" b="1" dirty="0">
                <a:latin typeface="Amatic SC"/>
                <a:cs typeface="Amatic SC"/>
                <a:sym typeface="Quicksand"/>
              </a:rPr>
              <a:t>Forslag til proces: </a:t>
            </a:r>
          </a:p>
          <a:p>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Ledelsen præsenter elevernes perspektiver på prøvehandlingerne. </a:t>
            </a:r>
          </a:p>
          <a:p>
            <a:pPr marL="457200"/>
            <a:endParaRPr lang="da-DK" sz="1500" dirty="0">
              <a:latin typeface="Quicksand" panose="020B0604020202020204" charset="0"/>
              <a:ea typeface="Quicksand"/>
              <a:cs typeface="Quicksand" panose="020B0604020202020204" charset="0"/>
              <a:sym typeface="Quicksand"/>
            </a:endParaRPr>
          </a:p>
          <a:p>
            <a:pPr marL="457200"/>
            <a:br>
              <a:rPr lang="da-DK" sz="1500" dirty="0">
                <a:latin typeface="Quicksand" panose="020B0604020202020204" charset="0"/>
                <a:ea typeface="Quicksand"/>
                <a:cs typeface="Quicksand" panose="020B0604020202020204" charset="0"/>
                <a:sym typeface="Quicksand"/>
              </a:rPr>
            </a:br>
            <a:r>
              <a:rPr lang="da-DK" sz="1500" dirty="0">
                <a:latin typeface="Quicksand" panose="020B0604020202020204" charset="0"/>
                <a:ea typeface="Quicksand"/>
                <a:cs typeface="Quicksand" panose="020B0604020202020204" charset="0"/>
                <a:sym typeface="Quicksand"/>
              </a:rPr>
              <a:t>Efter præsentationen går hvert team på opdagelse i elevcitaterne og skolerapporten og drøfter:</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Hvad bliver I særligt nysgerrige på?</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Er der noget, der særligt overrasker jer?</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Hvad stemmer overens med/udfordrer jeres forståelse?</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Hvordan kan I som team arbejde med at bringe jeres elevers perspektiver frem?</a:t>
            </a:r>
          </a:p>
          <a:p>
            <a:pPr marL="628650" lvl="1"/>
            <a:br>
              <a:rPr lang="da-DK" sz="1500" dirty="0">
                <a:latin typeface="Quicksand" panose="020B0604020202020204" charset="0"/>
                <a:ea typeface="Quicksand"/>
                <a:cs typeface="Quicksand" panose="020B0604020202020204" charset="0"/>
                <a:sym typeface="Quicksand"/>
              </a:rPr>
            </a:br>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Med afsæt i drøftelserne taler hvert team om, hvilke næste skridt drøftelserne giver anledning til i arbejdet med Den Mangfoldige Folkeskole og aftaler, hvem</a:t>
            </a:r>
          </a:p>
          <a:p>
            <a:pPr marL="457200"/>
            <a:r>
              <a:rPr lang="da-DK" sz="1500" dirty="0">
                <a:latin typeface="Quicksand" panose="020B0604020202020204" charset="0"/>
                <a:ea typeface="Quicksand"/>
                <a:cs typeface="Quicksand" panose="020B0604020202020204" charset="0"/>
                <a:sym typeface="Quicksand"/>
              </a:rPr>
              <a:t>der gør hvad. </a:t>
            </a:r>
          </a:p>
          <a:p>
            <a:pPr marL="457200" indent="-285750">
              <a:buFont typeface="Arial" panose="020B0604020202020204" pitchFamily="34" charset="0"/>
              <a:buChar char="•"/>
            </a:pPr>
            <a:endParaRPr lang="da-DK" sz="1500" dirty="0">
              <a:latin typeface="Quicksand" panose="020B0604020202020204" charset="0"/>
              <a:ea typeface="Quicksand"/>
              <a:cs typeface="Quicksand" panose="020B0604020202020204" charset="0"/>
              <a:sym typeface="Quicksand"/>
            </a:endParaRPr>
          </a:p>
          <a:p>
            <a:pPr marL="457200"/>
            <a:endParaRPr lang="da-DK" sz="1500" dirty="0">
              <a:latin typeface="Quicksand" panose="020B0604020202020204" charset="0"/>
              <a:ea typeface="Quicksand"/>
              <a:cs typeface="Quicksand" panose="020B0604020202020204" charset="0"/>
              <a:sym typeface="Quicksand"/>
            </a:endParaRPr>
          </a:p>
        </p:txBody>
      </p:sp>
      <p:pic>
        <p:nvPicPr>
          <p:cNvPr id="2" name="Graphic 1" descr="Child with balloon with solid fill">
            <a:extLst>
              <a:ext uri="{FF2B5EF4-FFF2-40B4-BE49-F238E27FC236}">
                <a16:creationId xmlns:a16="http://schemas.microsoft.com/office/drawing/2014/main" id="{D6EBEAE4-AA6C-DFB4-8D70-E6FE4E36F4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97187" y="381785"/>
            <a:ext cx="749050" cy="749050"/>
          </a:xfrm>
          <a:prstGeom prst="rect">
            <a:avLst/>
          </a:prstGeom>
        </p:spPr>
      </p:pic>
      <p:sp>
        <p:nvSpPr>
          <p:cNvPr id="3" name="Oval 2">
            <a:extLst>
              <a:ext uri="{FF2B5EF4-FFF2-40B4-BE49-F238E27FC236}">
                <a16:creationId xmlns:a16="http://schemas.microsoft.com/office/drawing/2014/main" id="{465FC60F-2D91-298A-3D27-3233C8A8196C}"/>
              </a:ext>
            </a:extLst>
          </p:cNvPr>
          <p:cNvSpPr/>
          <p:nvPr/>
        </p:nvSpPr>
        <p:spPr>
          <a:xfrm>
            <a:off x="901241" y="2380911"/>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1</a:t>
            </a:r>
            <a:endParaRPr lang="da-DK" sz="2000" noProof="0" dirty="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EC31981D-3901-CFBA-7D00-80437B19F3F2}"/>
              </a:ext>
            </a:extLst>
          </p:cNvPr>
          <p:cNvSpPr/>
          <p:nvPr/>
        </p:nvSpPr>
        <p:spPr>
          <a:xfrm>
            <a:off x="901241" y="3084596"/>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latin typeface="Quicksand" panose="020B0604020202020204" charset="0"/>
                <a:cs typeface="Quicksand" panose="020B0604020202020204" charset="0"/>
              </a:rPr>
              <a:t>2</a:t>
            </a:r>
            <a:endParaRPr lang="da-DK" sz="2000" noProof="0" dirty="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41E187D1-A8CB-D241-B1C0-A45935666F79}"/>
              </a:ext>
            </a:extLst>
          </p:cNvPr>
          <p:cNvSpPr/>
          <p:nvPr/>
        </p:nvSpPr>
        <p:spPr>
          <a:xfrm>
            <a:off x="901241" y="4897678"/>
            <a:ext cx="345600" cy="3454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dirty="0">
                <a:latin typeface="Quicksand" panose="020B0604020202020204" charset="0"/>
                <a:cs typeface="Quicksand" panose="020B0604020202020204" charset="0"/>
              </a:rPr>
              <a:t>3</a:t>
            </a:r>
            <a:endParaRPr lang="da-DK" sz="2000" noProof="0" dirty="0">
              <a:latin typeface="Quicksand" panose="020B0604020202020204" charset="0"/>
              <a:cs typeface="Quicksand" panose="020B0604020202020204" charset="0"/>
            </a:endParaRPr>
          </a:p>
        </p:txBody>
      </p:sp>
      <p:pic>
        <p:nvPicPr>
          <p:cNvPr id="13" name="Graphic 12">
            <a:extLst>
              <a:ext uri="{FF2B5EF4-FFF2-40B4-BE49-F238E27FC236}">
                <a16:creationId xmlns:a16="http://schemas.microsoft.com/office/drawing/2014/main" id="{3BA0848F-0E4B-E641-1E40-66CB2E9AF1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0824" y="1770370"/>
            <a:ext cx="3698360" cy="2607229"/>
          </a:xfrm>
          <a:prstGeom prst="rect">
            <a:avLst/>
          </a:prstGeom>
        </p:spPr>
      </p:pic>
      <p:sp>
        <p:nvSpPr>
          <p:cNvPr id="14" name="Rectangle 13">
            <a:extLst>
              <a:ext uri="{FF2B5EF4-FFF2-40B4-BE49-F238E27FC236}">
                <a16:creationId xmlns:a16="http://schemas.microsoft.com/office/drawing/2014/main" id="{33310D55-2B7C-E022-3947-AC4122B01429}"/>
              </a:ext>
            </a:extLst>
          </p:cNvPr>
          <p:cNvSpPr/>
          <p:nvPr/>
        </p:nvSpPr>
        <p:spPr>
          <a:xfrm>
            <a:off x="8609883" y="2712996"/>
            <a:ext cx="2650313" cy="113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dirty="0">
                <a:solidFill>
                  <a:schemeClr val="bg1"/>
                </a:solidFill>
                <a:latin typeface="Quicksand" panose="020B0604020202020204"/>
              </a:rPr>
              <a:t>Tip:</a:t>
            </a:r>
            <a:br>
              <a:rPr lang="da-DK" sz="1200" b="1" dirty="0">
                <a:solidFill>
                  <a:schemeClr val="bg1"/>
                </a:solidFill>
                <a:latin typeface="Quicksand" panose="020B0604020202020204"/>
              </a:rPr>
            </a:br>
            <a:r>
              <a:rPr lang="da-DK" sz="1200" dirty="0">
                <a:solidFill>
                  <a:schemeClr val="bg1"/>
                </a:solidFill>
                <a:latin typeface="Quicksand" panose="020B0604020202020204"/>
              </a:rPr>
              <a:t>I arbejdet med elevcitater kan I med fordel inddrage jeres lokale skolerapport. </a:t>
            </a:r>
            <a:r>
              <a:rPr lang="da-DK" sz="1200" dirty="0">
                <a:solidFill>
                  <a:schemeClr val="bg1"/>
                </a:solidFill>
                <a:latin typeface="Quicksand" panose="020B0604020202020204" charset="0"/>
                <a:ea typeface="Quicksand"/>
                <a:cs typeface="Quicksand" panose="020B0604020202020204" charset="0"/>
                <a:sym typeface="Quicksand"/>
              </a:rPr>
              <a:t>Hvordan relaterer skolens egne resultater under temaet ‘</a:t>
            </a:r>
            <a:r>
              <a:rPr lang="da-DK" sz="1200" dirty="0" err="1">
                <a:solidFill>
                  <a:schemeClr val="bg1"/>
                </a:solidFill>
                <a:latin typeface="Quicksand" panose="020B0604020202020204" charset="0"/>
                <a:ea typeface="Quicksand"/>
                <a:cs typeface="Quicksand" panose="020B0604020202020204" charset="0"/>
                <a:sym typeface="Quicksand"/>
              </a:rPr>
              <a:t>nddragelse</a:t>
            </a:r>
            <a:r>
              <a:rPr lang="da-DK" sz="1200" dirty="0">
                <a:solidFill>
                  <a:schemeClr val="bg1"/>
                </a:solidFill>
                <a:latin typeface="Quicksand" panose="020B0604020202020204" charset="0"/>
                <a:ea typeface="Quicksand"/>
                <a:cs typeface="Quicksand" panose="020B0604020202020204" charset="0"/>
                <a:sym typeface="Quicksand"/>
              </a:rPr>
              <a:t> af elevernes perspektiver’ sig til elevcitaterne?</a:t>
            </a:r>
          </a:p>
        </p:txBody>
      </p:sp>
      <p:sp>
        <p:nvSpPr>
          <p:cNvPr id="15" name="Google Shape;1251;p48">
            <a:extLst>
              <a:ext uri="{FF2B5EF4-FFF2-40B4-BE49-F238E27FC236}">
                <a16:creationId xmlns:a16="http://schemas.microsoft.com/office/drawing/2014/main" id="{7C06A0A9-85C8-4FAC-EED4-4CFE7C0991AB}"/>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184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11</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3"/>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prøvehandlinger</a:t>
            </a:r>
            <a:endParaRPr lang="da-DK" sz="2800" b="1">
              <a:solidFill>
                <a:schemeClr val="bg1"/>
              </a:solidFill>
              <a:latin typeface="Amatic SC"/>
              <a:ea typeface="Amatic SC"/>
              <a:cs typeface="Amatic SC"/>
              <a:sym typeface="Amatic SC"/>
            </a:endParaRPr>
          </a:p>
        </p:txBody>
      </p:sp>
      <p:sp>
        <p:nvSpPr>
          <p:cNvPr id="2" name="Google Shape;847;p29">
            <a:extLst>
              <a:ext uri="{FF2B5EF4-FFF2-40B4-BE49-F238E27FC236}">
                <a16:creationId xmlns:a16="http://schemas.microsoft.com/office/drawing/2014/main" id="{33A948B7-3432-5D65-F956-347F28D9D6F0}"/>
              </a:ext>
            </a:extLst>
          </p:cNvPr>
          <p:cNvSpPr txBox="1"/>
          <p:nvPr/>
        </p:nvSpPr>
        <p:spPr>
          <a:xfrm>
            <a:off x="901244" y="1682257"/>
            <a:ext cx="9430810" cy="4828066"/>
          </a:xfrm>
          <a:prstGeom prst="rect">
            <a:avLst/>
          </a:prstGeom>
          <a:noFill/>
          <a:ln>
            <a:noFill/>
          </a:ln>
        </p:spPr>
        <p:txBody>
          <a:bodyPr spcFirstLastPara="1" wrap="square" lIns="0" tIns="180000" rIns="0" bIns="0" anchor="t" anchorCtr="0">
            <a:noAutofit/>
          </a:bodyPr>
          <a:lstStyle/>
          <a:p>
            <a:r>
              <a:rPr lang="da-DK" sz="2200" b="1" dirty="0">
                <a:latin typeface="Amatic SC"/>
                <a:cs typeface="Amatic SC"/>
                <a:sym typeface="Quicksand"/>
              </a:rPr>
              <a:t>Forslag til proces: </a:t>
            </a:r>
          </a:p>
          <a:p>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hlinkClick r:id="" action="ppaction://noaction">
                  <a:extLst>
                    <a:ext uri="{A12FA001-AC4F-418D-AE19-62706E023703}">
                      <ahyp:hlinkClr xmlns:ahyp="http://schemas.microsoft.com/office/drawing/2018/hyperlinkcolor" val="tx"/>
                    </a:ext>
                  </a:extLst>
                </a:hlinkClick>
              </a:rPr>
              <a:t>Eksempler på prøvehandlinger fra praksis</a:t>
            </a:r>
            <a:r>
              <a:rPr lang="da-DK" sz="1500" dirty="0">
                <a:latin typeface="Quicksand" panose="020B0604020202020204" charset="0"/>
                <a:ea typeface="Quicksand"/>
                <a:cs typeface="Quicksand" panose="020B0604020202020204" charset="0"/>
                <a:sym typeface="Quicksand"/>
              </a:rPr>
              <a:t> (se kommende slides) er udprintet og ligger på bordet.</a:t>
            </a:r>
          </a:p>
          <a:p>
            <a:pPr marL="45720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Teamet bruger eksemplerne på prøvehandlinger til selv at beskrive egne prøvehandlinger og virkningerne af dem (brug den tomme skabelon på kommende slide).</a:t>
            </a:r>
          </a:p>
          <a:p>
            <a:pPr marL="45720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Dernæst præsenterer teamene hver især deres prøvehandlinger og beskriver:</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Hvad gjorde vi konkret? </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Hvorfor er denne prøvehandling særligt god? </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Hvilken forandring har vi oplevet blandt eleverne? </a:t>
            </a:r>
          </a:p>
          <a:p>
            <a:pPr marL="576000" lvl="1" indent="-144000">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Hvilke særlige opmærksomhedspunkter knytter sig til prøvehandlingen?</a:t>
            </a:r>
          </a:p>
          <a:p>
            <a:pPr marL="576000" lvl="1" indent="-144000">
              <a:buFont typeface="Arial" panose="020B0604020202020204" pitchFamily="34" charset="0"/>
              <a:buChar char="•"/>
            </a:pPr>
            <a:endParaRPr lang="da-DK" sz="1500" dirty="0">
              <a:latin typeface="Quicksand" panose="020B0604020202020204"/>
              <a:ea typeface="Quicksand" panose="020B0604020202020204"/>
              <a:cs typeface="Quicksand" panose="020B0604020202020204" charset="0"/>
              <a:sym typeface="Quicksand"/>
            </a:endParaRPr>
          </a:p>
          <a:p>
            <a:pPr lvl="1"/>
            <a:r>
              <a:rPr lang="da-DK" sz="1500" dirty="0">
                <a:latin typeface="Quicksand" panose="020B0604020202020204"/>
                <a:ea typeface="Quicksand" panose="020B0604020202020204"/>
                <a:cs typeface="Quicksand" panose="020B0604020202020204" charset="0"/>
                <a:sym typeface="Quicksand"/>
              </a:rPr>
              <a:t>Send gerne den udfyldte skabelon af prøvehandlingen til </a:t>
            </a:r>
            <a:r>
              <a:rPr lang="da-DK" sz="1500" b="1" dirty="0">
                <a:latin typeface="Quicksand" panose="020B0604020202020204"/>
                <a:ea typeface="Quicksand" panose="020B0604020202020204"/>
                <a:cs typeface="Quicksand" panose="020B0604020202020204" charset="0"/>
                <a:sym typeface="Quicksand"/>
              </a:rPr>
              <a:t>Mette van Dalm </a:t>
            </a:r>
            <a:r>
              <a:rPr lang="da-DK" sz="1500" dirty="0">
                <a:latin typeface="Quicksand" panose="020B0604020202020204"/>
                <a:ea typeface="Quicksand" panose="020B0604020202020204"/>
                <a:cs typeface="Quicksand" panose="020B0604020202020204" charset="0"/>
                <a:sym typeface="Quicksand"/>
              </a:rPr>
              <a:t>(tværkommunal projektleder på Den Mangfoldige Folkeskole i Nordjylland): </a:t>
            </a:r>
            <a:r>
              <a:rPr lang="da-DK" sz="1600" b="1" dirty="0">
                <a:latin typeface="Quicksand" panose="020B0604020202020204"/>
                <a:cs typeface="Amatic SC" panose="00000500000000000000" pitchFamily="2" charset="-79"/>
                <a:hlinkClick r:id="rId6"/>
              </a:rPr>
              <a:t>mvd-skole@aalborg.dk</a:t>
            </a:r>
            <a:r>
              <a:rPr lang="da-DK" sz="1600" dirty="0">
                <a:latin typeface="Quicksand" panose="020B0604020202020204"/>
                <a:cs typeface="Amatic SC" panose="00000500000000000000" pitchFamily="2" charset="-79"/>
              </a:rPr>
              <a:t>, så andre skoler kan blive inspireret. </a:t>
            </a:r>
            <a:endParaRPr lang="da-DK" sz="1600" b="1" dirty="0">
              <a:latin typeface="Quicksand" panose="020B0604020202020204"/>
              <a:cs typeface="Amatic SC" panose="00000500000000000000" pitchFamily="2" charset="-79"/>
            </a:endParaRPr>
          </a:p>
        </p:txBody>
      </p:sp>
      <p:pic>
        <p:nvPicPr>
          <p:cNvPr id="3" name="Graphic 2" descr="Group brainstorm with solid fill">
            <a:extLst>
              <a:ext uri="{FF2B5EF4-FFF2-40B4-BE49-F238E27FC236}">
                <a16:creationId xmlns:a16="http://schemas.microsoft.com/office/drawing/2014/main" id="{B3DEEB3A-9639-1B91-9819-C4052F33CB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18378" y="381785"/>
            <a:ext cx="780305" cy="780305"/>
          </a:xfrm>
          <a:prstGeom prst="rect">
            <a:avLst/>
          </a:prstGeom>
        </p:spPr>
      </p:pic>
      <p:sp>
        <p:nvSpPr>
          <p:cNvPr id="6" name="Oval 5">
            <a:extLst>
              <a:ext uri="{FF2B5EF4-FFF2-40B4-BE49-F238E27FC236}">
                <a16:creationId xmlns:a16="http://schemas.microsoft.com/office/drawing/2014/main" id="{B85D8481-3EF1-21B0-0229-5F0026B12BE2}"/>
              </a:ext>
            </a:extLst>
          </p:cNvPr>
          <p:cNvSpPr/>
          <p:nvPr/>
        </p:nvSpPr>
        <p:spPr>
          <a:xfrm>
            <a:off x="901241" y="2385535"/>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05D7796D-EC6B-7E2E-0F18-5376EEE18240}"/>
              </a:ext>
            </a:extLst>
          </p:cNvPr>
          <p:cNvSpPr/>
          <p:nvPr/>
        </p:nvSpPr>
        <p:spPr>
          <a:xfrm>
            <a:off x="901241" y="2835647"/>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8" name="Oval 7">
            <a:extLst>
              <a:ext uri="{FF2B5EF4-FFF2-40B4-BE49-F238E27FC236}">
                <a16:creationId xmlns:a16="http://schemas.microsoft.com/office/drawing/2014/main" id="{A8D45A94-71F2-9B81-D70C-2620F6BDCBC2}"/>
              </a:ext>
            </a:extLst>
          </p:cNvPr>
          <p:cNvSpPr/>
          <p:nvPr/>
        </p:nvSpPr>
        <p:spPr>
          <a:xfrm>
            <a:off x="901241" y="3536520"/>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9" name="Oval 8">
            <a:extLst>
              <a:ext uri="{FF2B5EF4-FFF2-40B4-BE49-F238E27FC236}">
                <a16:creationId xmlns:a16="http://schemas.microsoft.com/office/drawing/2014/main" id="{72CD4961-2A9C-F9FF-D0EB-7C74F9FE6B7A}"/>
              </a:ext>
            </a:extLst>
          </p:cNvPr>
          <p:cNvSpPr/>
          <p:nvPr/>
        </p:nvSpPr>
        <p:spPr>
          <a:xfrm>
            <a:off x="901241" y="4866691"/>
            <a:ext cx="345600" cy="345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dirty="0">
                <a:latin typeface="Quicksand" panose="020B0604020202020204" charset="0"/>
                <a:cs typeface="Quicksand" panose="020B0604020202020204" charset="0"/>
              </a:rPr>
              <a:t>4</a:t>
            </a:r>
            <a:endParaRPr lang="da-DK" sz="2000" noProof="0" dirty="0">
              <a:latin typeface="Quicksand" panose="020B0604020202020204" charset="0"/>
              <a:cs typeface="Quicksand" panose="020B0604020202020204" charset="0"/>
            </a:endParaRPr>
          </a:p>
        </p:txBody>
      </p:sp>
    </p:spTree>
    <p:extLst>
      <p:ext uri="{BB962C8B-B14F-4D97-AF65-F5344CB8AC3E}">
        <p14:creationId xmlns:p14="http://schemas.microsoft.com/office/powerpoint/2010/main" val="314515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867592" y="2068734"/>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7592" y="2523737"/>
            <a:ext cx="2360024" cy="2679740"/>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33350" indent="-13335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eleverne </a:t>
            </a:r>
            <a:r>
              <a:rPr lang="da-DK" sz="1400" b="1" dirty="0">
                <a:solidFill>
                  <a:schemeClr val="tx1"/>
                </a:solidFill>
                <a:latin typeface="Quicksand "/>
                <a:cs typeface="Amatic SC" panose="00000500000000000000" pitchFamily="2" charset="-79"/>
              </a:rPr>
              <a:t>motiveres via medbestemmelse</a:t>
            </a:r>
            <a:r>
              <a:rPr lang="da-DK" sz="1400" dirty="0">
                <a:solidFill>
                  <a:schemeClr val="tx1"/>
                </a:solidFill>
                <a:latin typeface="Quicksand "/>
                <a:cs typeface="Amatic SC" panose="00000500000000000000" pitchFamily="2" charset="-79"/>
              </a:rPr>
              <a:t> og oplever, at de selv kan påvirke undervisningens indhold. </a:t>
            </a:r>
          </a:p>
          <a:p>
            <a:pPr marL="133350" indent="-13335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eleverne </a:t>
            </a:r>
            <a:r>
              <a:rPr lang="da-DK" sz="1400" b="1" dirty="0">
                <a:solidFill>
                  <a:schemeClr val="tx1"/>
                </a:solidFill>
                <a:latin typeface="Quicksand "/>
                <a:cs typeface="Amatic SC" panose="00000500000000000000" pitchFamily="2" charset="-79"/>
              </a:rPr>
              <a:t>inspireres</a:t>
            </a:r>
            <a:r>
              <a:rPr lang="da-DK" sz="1400" dirty="0">
                <a:solidFill>
                  <a:schemeClr val="tx1"/>
                </a:solidFill>
                <a:latin typeface="Quicksand "/>
                <a:cs typeface="Amatic SC" panose="00000500000000000000" pitchFamily="2" charset="-79"/>
              </a:rPr>
              <a:t> til at forholde sig mere kreativt til </a:t>
            </a:r>
            <a:r>
              <a:rPr lang="da-DK" sz="1400" dirty="0" err="1">
                <a:solidFill>
                  <a:schemeClr val="tx1"/>
                </a:solidFill>
                <a:latin typeface="Quicksand "/>
                <a:cs typeface="Amatic SC" panose="00000500000000000000" pitchFamily="2" charset="-79"/>
              </a:rPr>
              <a:t>opgave-løsningen</a:t>
            </a:r>
            <a:r>
              <a:rPr lang="da-DK" sz="1400" dirty="0">
                <a:solidFill>
                  <a:schemeClr val="tx1"/>
                </a:solidFill>
                <a:latin typeface="Quicksand "/>
                <a:cs typeface="Amatic SC" panose="00000500000000000000" pitchFamily="2" charset="-79"/>
              </a:rPr>
              <a:t> og blive opmærksomme på, at der ikke kun er en rigtig måde at løse opgaver på. </a:t>
            </a:r>
          </a:p>
          <a:p>
            <a:pPr marL="133350" indent="-133350">
              <a:spcAft>
                <a:spcPts val="600"/>
              </a:spcAft>
            </a:pPr>
            <a:endParaRPr lang="da-DK" sz="1400" dirty="0">
              <a:solidFill>
                <a:schemeClr val="tx1"/>
              </a:solidFill>
              <a:latin typeface="Quicksand "/>
              <a:cs typeface="Amatic SC" panose="00000500000000000000" pitchFamily="2" charset="-79"/>
            </a:endParaRPr>
          </a:p>
        </p:txBody>
      </p:sp>
      <p:grpSp>
        <p:nvGrpSpPr>
          <p:cNvPr id="25" name="Group 24">
            <a:extLst>
              <a:ext uri="{FF2B5EF4-FFF2-40B4-BE49-F238E27FC236}">
                <a16:creationId xmlns:a16="http://schemas.microsoft.com/office/drawing/2014/main" id="{1FBBA95F-49CE-19CC-EBBD-4F2EE4AF5CBA}"/>
              </a:ext>
            </a:extLst>
          </p:cNvPr>
          <p:cNvGrpSpPr/>
          <p:nvPr/>
        </p:nvGrpSpPr>
        <p:grpSpPr>
          <a:xfrm>
            <a:off x="4915988" y="2086456"/>
            <a:ext cx="2360024" cy="4069623"/>
            <a:chOff x="4908103" y="2068734"/>
            <a:chExt cx="2360024" cy="3990721"/>
          </a:xfrm>
        </p:grpSpPr>
        <p:sp>
          <p:nvSpPr>
            <p:cNvPr id="36" name="Rectangle 35">
              <a:extLst>
                <a:ext uri="{FF2B5EF4-FFF2-40B4-BE49-F238E27FC236}">
                  <a16:creationId xmlns:a16="http://schemas.microsoft.com/office/drawing/2014/main" id="{FDF73E5C-B667-FE57-4C8F-7E2033D688CB}"/>
                </a:ext>
              </a:extLst>
            </p:cNvPr>
            <p:cNvSpPr/>
            <p:nvPr/>
          </p:nvSpPr>
          <p:spPr>
            <a:xfrm>
              <a:off x="4908103" y="2068734"/>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37" name="Rectangle 36">
              <a:extLst>
                <a:ext uri="{FF2B5EF4-FFF2-40B4-BE49-F238E27FC236}">
                  <a16:creationId xmlns:a16="http://schemas.microsoft.com/office/drawing/2014/main" id="{0729E69F-73C3-D2EF-DAD5-1909F3F4DD14}"/>
                </a:ext>
              </a:extLst>
            </p:cNvPr>
            <p:cNvSpPr>
              <a:spLocks/>
            </p:cNvSpPr>
            <p:nvPr/>
          </p:nvSpPr>
          <p:spPr>
            <a:xfrm>
              <a:off x="4908103" y="2485153"/>
              <a:ext cx="2360024" cy="3574302"/>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Læreren medtager forskellige måder, eleverne kan løse en opgave på. Eleverne </a:t>
              </a:r>
              <a:r>
                <a:rPr lang="da-DK" sz="1400" b="1" dirty="0">
                  <a:solidFill>
                    <a:schemeClr val="tx1"/>
                  </a:solidFill>
                  <a:latin typeface="Quicksand "/>
                  <a:cs typeface="Amatic SC" panose="00000500000000000000" pitchFamily="2" charset="-79"/>
                </a:rPr>
                <a:t>kan fx vælge mellem, om de </a:t>
              </a:r>
              <a:r>
                <a:rPr lang="da-DK" sz="1400" dirty="0">
                  <a:solidFill>
                    <a:schemeClr val="tx1"/>
                  </a:solidFill>
                  <a:latin typeface="Quicksand "/>
                  <a:cs typeface="Amatic SC" panose="00000500000000000000" pitchFamily="2" charset="-79"/>
                </a:rPr>
                <a:t>vil bygge deres svar på opgaven i papmache, lave en video eller tegne en model.</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Når eleverne er færdige med opgaven, </a:t>
              </a:r>
              <a:r>
                <a:rPr lang="da-DK" sz="1400" b="1" dirty="0">
                  <a:solidFill>
                    <a:schemeClr val="tx1"/>
                  </a:solidFill>
                  <a:latin typeface="Quicksand "/>
                  <a:cs typeface="Amatic SC" panose="00000500000000000000" pitchFamily="2" charset="-79"/>
                </a:rPr>
                <a:t>fremlægger de for en anden gruppe,</a:t>
              </a:r>
              <a:r>
                <a:rPr lang="da-DK" sz="1400" dirty="0">
                  <a:solidFill>
                    <a:schemeClr val="tx1"/>
                  </a:solidFill>
                  <a:latin typeface="Quicksand "/>
                  <a:cs typeface="Amatic SC" panose="00000500000000000000" pitchFamily="2" charset="-79"/>
                </a:rPr>
                <a:t> som har løst opgaven anderledes, så de på den måde inspireres til at forstå et fagligt emne på flere forskellige måder. </a:t>
              </a:r>
            </a:p>
          </p:txBody>
        </p:sp>
      </p:grpSp>
      <p:sp>
        <p:nvSpPr>
          <p:cNvPr id="40" name="Rectangle 39">
            <a:extLst>
              <a:ext uri="{FF2B5EF4-FFF2-40B4-BE49-F238E27FC236}">
                <a16:creationId xmlns:a16="http://schemas.microsoft.com/office/drawing/2014/main" id="{6EAAA55B-D22A-9480-1DAE-40342510547C}"/>
              </a:ext>
            </a:extLst>
          </p:cNvPr>
          <p:cNvSpPr/>
          <p:nvPr/>
        </p:nvSpPr>
        <p:spPr>
          <a:xfrm>
            <a:off x="7969667" y="2068734"/>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41" name="Rectangle 40">
            <a:extLst>
              <a:ext uri="{FF2B5EF4-FFF2-40B4-BE49-F238E27FC236}">
                <a16:creationId xmlns:a16="http://schemas.microsoft.com/office/drawing/2014/main" id="{8F03E3B9-ECC6-3071-3B43-4551019D1EEF}"/>
              </a:ext>
            </a:extLst>
          </p:cNvPr>
          <p:cNvSpPr/>
          <p:nvPr/>
        </p:nvSpPr>
        <p:spPr>
          <a:xfrm>
            <a:off x="7964384" y="2535658"/>
            <a:ext cx="2360024" cy="2848115"/>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Eleverne kan i højere grad </a:t>
            </a:r>
            <a:r>
              <a:rPr lang="da-DK" sz="1400" b="1" dirty="0">
                <a:solidFill>
                  <a:schemeClr val="tx1"/>
                </a:solidFill>
                <a:latin typeface="Quicksand "/>
                <a:cs typeface="Amatic SC"/>
              </a:rPr>
              <a:t>bringe deres specifikke evner i spil </a:t>
            </a:r>
            <a:r>
              <a:rPr lang="da-DK" sz="1400" dirty="0">
                <a:solidFill>
                  <a:schemeClr val="tx1"/>
                </a:solidFill>
                <a:latin typeface="Quicksand "/>
                <a:cs typeface="Amatic SC"/>
              </a:rPr>
              <a:t>i </a:t>
            </a:r>
            <a:r>
              <a:rPr lang="da-DK" sz="1400" dirty="0" err="1">
                <a:solidFill>
                  <a:schemeClr val="tx1"/>
                </a:solidFill>
                <a:latin typeface="Quicksand "/>
                <a:cs typeface="Amatic SC"/>
              </a:rPr>
              <a:t>under-visningen</a:t>
            </a:r>
            <a:r>
              <a:rPr lang="da-DK" sz="1400" dirty="0">
                <a:solidFill>
                  <a:schemeClr val="tx1"/>
                </a:solidFill>
                <a:latin typeface="Quicksand "/>
                <a:cs typeface="Amatic SC"/>
              </a:rPr>
              <a:t> og oplever øget motivation, fordi de kan løse opgaven på præcis den måde, de selv har lyst til. </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Eleverne oplever mere </a:t>
            </a:r>
            <a:r>
              <a:rPr lang="da-DK" sz="1400" b="1" dirty="0">
                <a:solidFill>
                  <a:schemeClr val="tx1"/>
                </a:solidFill>
                <a:latin typeface="Quicksand "/>
                <a:cs typeface="Amatic SC"/>
              </a:rPr>
              <a:t>variation i </a:t>
            </a:r>
            <a:r>
              <a:rPr lang="da-DK" sz="1400" b="1" dirty="0" err="1">
                <a:solidFill>
                  <a:schemeClr val="tx1"/>
                </a:solidFill>
                <a:latin typeface="Quicksand "/>
                <a:cs typeface="Amatic SC"/>
              </a:rPr>
              <a:t>under-visningen</a:t>
            </a:r>
            <a:r>
              <a:rPr lang="da-DK" sz="1400" dirty="0">
                <a:solidFill>
                  <a:schemeClr val="tx1"/>
                </a:solidFill>
                <a:latin typeface="Quicksand "/>
                <a:cs typeface="Amatic SC"/>
              </a:rPr>
              <a:t>, fordi de får mulighed for at udtrykke sig på mange forskellige måder.</a:t>
            </a:r>
          </a:p>
        </p:txBody>
      </p:sp>
      <p:sp>
        <p:nvSpPr>
          <p:cNvPr id="3" name="TextBox 2">
            <a:extLst>
              <a:ext uri="{FF2B5EF4-FFF2-40B4-BE49-F238E27FC236}">
                <a16:creationId xmlns:a16="http://schemas.microsoft.com/office/drawing/2014/main" id="{DC4DEC21-DCC0-2A12-8EF8-B5639B6D117A}"/>
              </a:ext>
            </a:extLst>
          </p:cNvPr>
          <p:cNvSpPr txBox="1"/>
          <p:nvPr/>
        </p:nvSpPr>
        <p:spPr>
          <a:xfrm>
            <a:off x="0" y="440201"/>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da-DK" sz="4000" b="1">
                <a:latin typeface="Amatic SC"/>
                <a:cs typeface="Amatic SC"/>
              </a:rPr>
              <a:t>Prøvehandling: valgmuligheder i undervisningen</a:t>
            </a:r>
            <a:endParaRPr lang="da-DK" sz="4000" b="1">
              <a:latin typeface="Amatic SC" panose="00000500000000000000" pitchFamily="2" charset="-79"/>
              <a:cs typeface="Amatic SC" panose="00000500000000000000" pitchFamily="2" charset="-79"/>
            </a:endParaRPr>
          </a:p>
        </p:txBody>
      </p:sp>
      <p:grpSp>
        <p:nvGrpSpPr>
          <p:cNvPr id="10" name="Shape 98">
            <a:extLst>
              <a:ext uri="{FF2B5EF4-FFF2-40B4-BE49-F238E27FC236}">
                <a16:creationId xmlns:a16="http://schemas.microsoft.com/office/drawing/2014/main" id="{A3E48851-BC33-14D7-EE52-04AB1A3F2828}"/>
              </a:ext>
            </a:extLst>
          </p:cNvPr>
          <p:cNvGrpSpPr/>
          <p:nvPr/>
        </p:nvGrpSpPr>
        <p:grpSpPr>
          <a:xfrm rot="310810">
            <a:off x="4329430" y="2137895"/>
            <a:ext cx="434028" cy="386914"/>
            <a:chOff x="271125" y="812725"/>
            <a:chExt cx="766525" cy="221725"/>
          </a:xfrm>
          <a:solidFill>
            <a:srgbClr val="A3A196"/>
          </a:solidFill>
        </p:grpSpPr>
        <p:sp>
          <p:nvSpPr>
            <p:cNvPr id="11" name="Shape 99">
              <a:extLst>
                <a:ext uri="{FF2B5EF4-FFF2-40B4-BE49-F238E27FC236}">
                  <a16:creationId xmlns:a16="http://schemas.microsoft.com/office/drawing/2014/main" id="{7455ECF2-FD2A-A39D-37F9-C64F433397A9}"/>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2" name="Shape 100">
              <a:extLst>
                <a:ext uri="{FF2B5EF4-FFF2-40B4-BE49-F238E27FC236}">
                  <a16:creationId xmlns:a16="http://schemas.microsoft.com/office/drawing/2014/main" id="{D0AB5D55-7C7B-941C-A79B-1A72F80066D6}"/>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3" name="Shape 98">
            <a:extLst>
              <a:ext uri="{FF2B5EF4-FFF2-40B4-BE49-F238E27FC236}">
                <a16:creationId xmlns:a16="http://schemas.microsoft.com/office/drawing/2014/main" id="{7494248C-5D37-9574-4E0B-C1041DF8EBB7}"/>
              </a:ext>
            </a:extLst>
          </p:cNvPr>
          <p:cNvGrpSpPr/>
          <p:nvPr/>
        </p:nvGrpSpPr>
        <p:grpSpPr>
          <a:xfrm rot="310810">
            <a:off x="7387949" y="2118019"/>
            <a:ext cx="434028" cy="386914"/>
            <a:chOff x="271125" y="812725"/>
            <a:chExt cx="766525" cy="221725"/>
          </a:xfrm>
          <a:solidFill>
            <a:srgbClr val="A3A196"/>
          </a:solidFill>
        </p:grpSpPr>
        <p:sp>
          <p:nvSpPr>
            <p:cNvPr id="14" name="Shape 99">
              <a:extLst>
                <a:ext uri="{FF2B5EF4-FFF2-40B4-BE49-F238E27FC236}">
                  <a16:creationId xmlns:a16="http://schemas.microsoft.com/office/drawing/2014/main" id="{A9E3B612-ACD9-889D-54AC-0C599FC7BFD1}"/>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5" name="Shape 100">
              <a:extLst>
                <a:ext uri="{FF2B5EF4-FFF2-40B4-BE49-F238E27FC236}">
                  <a16:creationId xmlns:a16="http://schemas.microsoft.com/office/drawing/2014/main" id="{4C631583-378C-6F15-19F5-F1A17A4FC5B1}"/>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6" name="Group 15">
            <a:extLst>
              <a:ext uri="{FF2B5EF4-FFF2-40B4-BE49-F238E27FC236}">
                <a16:creationId xmlns:a16="http://schemas.microsoft.com/office/drawing/2014/main" id="{086E773C-8CE0-B5A7-8DBF-2EA56DCF7662}"/>
              </a:ext>
            </a:extLst>
          </p:cNvPr>
          <p:cNvGrpSpPr/>
          <p:nvPr/>
        </p:nvGrpSpPr>
        <p:grpSpPr>
          <a:xfrm>
            <a:off x="8841216" y="1474227"/>
            <a:ext cx="616927" cy="618408"/>
            <a:chOff x="8814517" y="1435625"/>
            <a:chExt cx="616927" cy="618408"/>
          </a:xfrm>
        </p:grpSpPr>
        <p:sp>
          <p:nvSpPr>
            <p:cNvPr id="17" name="Oval 16">
              <a:extLst>
                <a:ext uri="{FF2B5EF4-FFF2-40B4-BE49-F238E27FC236}">
                  <a16:creationId xmlns:a16="http://schemas.microsoft.com/office/drawing/2014/main" id="{07196382-B31B-7902-F5E0-B01F23F3B0AD}"/>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8" name="Graphic 17" descr="Bullseye outline">
              <a:extLst>
                <a:ext uri="{FF2B5EF4-FFF2-40B4-BE49-F238E27FC236}">
                  <a16:creationId xmlns:a16="http://schemas.microsoft.com/office/drawing/2014/main" id="{4274C11B-0B88-A426-D53B-6A5E8BDC76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19" name="Group 18">
            <a:extLst>
              <a:ext uri="{FF2B5EF4-FFF2-40B4-BE49-F238E27FC236}">
                <a16:creationId xmlns:a16="http://schemas.microsoft.com/office/drawing/2014/main" id="{160149C7-E7CA-459F-EF60-4404A17C0E4C}"/>
              </a:ext>
            </a:extLst>
          </p:cNvPr>
          <p:cNvGrpSpPr/>
          <p:nvPr/>
        </p:nvGrpSpPr>
        <p:grpSpPr>
          <a:xfrm>
            <a:off x="2743606" y="1467451"/>
            <a:ext cx="616927" cy="625184"/>
            <a:chOff x="2792332" y="1558205"/>
            <a:chExt cx="616927" cy="625184"/>
          </a:xfrm>
        </p:grpSpPr>
        <p:sp>
          <p:nvSpPr>
            <p:cNvPr id="20" name="Oval 19">
              <a:extLst>
                <a:ext uri="{FF2B5EF4-FFF2-40B4-BE49-F238E27FC236}">
                  <a16:creationId xmlns:a16="http://schemas.microsoft.com/office/drawing/2014/main" id="{98ED4977-16DD-F03B-D976-E1C1ADC8C726}"/>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1" name="Graphic 20" descr="Dim (Smaller Sun) outline">
              <a:extLst>
                <a:ext uri="{FF2B5EF4-FFF2-40B4-BE49-F238E27FC236}">
                  <a16:creationId xmlns:a16="http://schemas.microsoft.com/office/drawing/2014/main" id="{64A5201D-4F35-4F83-3113-EC960797BC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grpSp>
        <p:nvGrpSpPr>
          <p:cNvPr id="22" name="Group 21">
            <a:extLst>
              <a:ext uri="{FF2B5EF4-FFF2-40B4-BE49-F238E27FC236}">
                <a16:creationId xmlns:a16="http://schemas.microsoft.com/office/drawing/2014/main" id="{144B14E3-F54F-5D3A-682F-B91D8E93817E}"/>
              </a:ext>
            </a:extLst>
          </p:cNvPr>
          <p:cNvGrpSpPr/>
          <p:nvPr/>
        </p:nvGrpSpPr>
        <p:grpSpPr>
          <a:xfrm>
            <a:off x="5787536" y="1474227"/>
            <a:ext cx="616927" cy="618408"/>
            <a:chOff x="5768721" y="1600573"/>
            <a:chExt cx="616927" cy="618408"/>
          </a:xfrm>
        </p:grpSpPr>
        <p:sp>
          <p:nvSpPr>
            <p:cNvPr id="23" name="Oval 22">
              <a:extLst>
                <a:ext uri="{FF2B5EF4-FFF2-40B4-BE49-F238E27FC236}">
                  <a16:creationId xmlns:a16="http://schemas.microsoft.com/office/drawing/2014/main" id="{A18C150C-E75C-590E-C41C-6A8A4F5B3637}"/>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4" name="Graphic 23" descr="Blueprint outline">
              <a:extLst>
                <a:ext uri="{FF2B5EF4-FFF2-40B4-BE49-F238E27FC236}">
                  <a16:creationId xmlns:a16="http://schemas.microsoft.com/office/drawing/2014/main" id="{A993F86E-D9BB-2CA8-1EED-0660026163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160582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867592" y="2068734"/>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7592" y="2496075"/>
            <a:ext cx="2360024" cy="1787418"/>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opbygge en </a:t>
            </a:r>
            <a:r>
              <a:rPr lang="da-DK" sz="1400" b="1" dirty="0">
                <a:solidFill>
                  <a:schemeClr val="tx1"/>
                </a:solidFill>
                <a:latin typeface="Quicksand "/>
                <a:cs typeface="Amatic SC" panose="00000500000000000000" pitchFamily="2" charset="-79"/>
              </a:rPr>
              <a:t>autentisk relation </a:t>
            </a:r>
            <a:r>
              <a:rPr lang="da-DK" sz="1400" dirty="0">
                <a:solidFill>
                  <a:schemeClr val="tx1"/>
                </a:solidFill>
                <a:latin typeface="Quicksand "/>
                <a:cs typeface="Amatic SC" panose="00000500000000000000" pitchFamily="2" charset="-79"/>
              </a:rPr>
              <a:t>til eleverne ved at sætte sig selv som lærer mere i spil. </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øge elevernes tryghed og skabe et </a:t>
            </a:r>
            <a:r>
              <a:rPr lang="da-DK" sz="1400" b="1" dirty="0">
                <a:solidFill>
                  <a:schemeClr val="tx1"/>
                </a:solidFill>
                <a:latin typeface="Quicksand "/>
                <a:cs typeface="Amatic SC" panose="00000500000000000000" pitchFamily="2" charset="-79"/>
              </a:rPr>
              <a:t>styrket fagligt og socialt fællesskab i klassen. </a:t>
            </a:r>
          </a:p>
        </p:txBody>
      </p:sp>
      <p:grpSp>
        <p:nvGrpSpPr>
          <p:cNvPr id="25" name="Group 24">
            <a:extLst>
              <a:ext uri="{FF2B5EF4-FFF2-40B4-BE49-F238E27FC236}">
                <a16:creationId xmlns:a16="http://schemas.microsoft.com/office/drawing/2014/main" id="{1FBBA95F-49CE-19CC-EBBD-4F2EE4AF5CBA}"/>
              </a:ext>
            </a:extLst>
          </p:cNvPr>
          <p:cNvGrpSpPr/>
          <p:nvPr/>
        </p:nvGrpSpPr>
        <p:grpSpPr>
          <a:xfrm>
            <a:off x="4851898" y="2084378"/>
            <a:ext cx="2501256" cy="4140830"/>
            <a:chOff x="4908103" y="2068734"/>
            <a:chExt cx="2501256" cy="3110037"/>
          </a:xfrm>
        </p:grpSpPr>
        <p:sp>
          <p:nvSpPr>
            <p:cNvPr id="36" name="Rectangle 35">
              <a:extLst>
                <a:ext uri="{FF2B5EF4-FFF2-40B4-BE49-F238E27FC236}">
                  <a16:creationId xmlns:a16="http://schemas.microsoft.com/office/drawing/2014/main" id="{FDF73E5C-B667-FE57-4C8F-7E2033D688CB}"/>
                </a:ext>
              </a:extLst>
            </p:cNvPr>
            <p:cNvSpPr/>
            <p:nvPr/>
          </p:nvSpPr>
          <p:spPr>
            <a:xfrm>
              <a:off x="4908103" y="2068734"/>
              <a:ext cx="2501256" cy="3205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37" name="Rectangle 36">
              <a:extLst>
                <a:ext uri="{FF2B5EF4-FFF2-40B4-BE49-F238E27FC236}">
                  <a16:creationId xmlns:a16="http://schemas.microsoft.com/office/drawing/2014/main" id="{0729E69F-73C3-D2EF-DAD5-1909F3F4DD14}"/>
                </a:ext>
              </a:extLst>
            </p:cNvPr>
            <p:cNvSpPr/>
            <p:nvPr/>
          </p:nvSpPr>
          <p:spPr>
            <a:xfrm>
              <a:off x="4908103" y="2389236"/>
              <a:ext cx="2501256" cy="2789535"/>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84150" indent="-184150">
                <a:spcAft>
                  <a:spcPts val="600"/>
                </a:spcAft>
                <a:buFont typeface="Arial" panose="020B0604020202020204" pitchFamily="34" charset="0"/>
                <a:buChar char="•"/>
              </a:pPr>
              <a:r>
                <a:rPr lang="da-DK" sz="1400" dirty="0">
                  <a:solidFill>
                    <a:schemeClr val="tx1"/>
                  </a:solidFill>
                  <a:latin typeface="Quicksand "/>
                  <a:cs typeface="Amatic SC"/>
                </a:rPr>
                <a:t>Eleverne og læreren sætter sig i en </a:t>
              </a:r>
              <a:r>
                <a:rPr lang="da-DK" sz="1400" b="1" dirty="0">
                  <a:solidFill>
                    <a:schemeClr val="tx1"/>
                  </a:solidFill>
                  <a:latin typeface="Quicksand "/>
                  <a:cs typeface="Amatic SC"/>
                </a:rPr>
                <a:t>rundkreds ved timens start.</a:t>
              </a:r>
              <a:r>
                <a:rPr lang="da-DK" sz="1400" dirty="0">
                  <a:solidFill>
                    <a:schemeClr val="tx1"/>
                  </a:solidFill>
                  <a:latin typeface="Quicksand "/>
                  <a:cs typeface="Amatic SC"/>
                </a:rPr>
                <a:t> En lærer læser først begyndelsen på en </a:t>
              </a:r>
              <a:r>
                <a:rPr lang="da-DK" sz="1400" b="1" dirty="0">
                  <a:solidFill>
                    <a:schemeClr val="tx1"/>
                  </a:solidFill>
                  <a:latin typeface="Quicksand "/>
                  <a:cs typeface="Amatic SC"/>
                </a:rPr>
                <a:t>fortælling</a:t>
              </a:r>
              <a:r>
                <a:rPr lang="da-DK" sz="1400" dirty="0">
                  <a:solidFill>
                    <a:schemeClr val="tx1"/>
                  </a:solidFill>
                  <a:latin typeface="Quicksand "/>
                  <a:cs typeface="Amatic SC"/>
                </a:rPr>
                <a:t> op om fx vedkommendes relation med eleverne. Derefter skiftes eleverne til at trække en ting op fra </a:t>
              </a:r>
              <a:r>
                <a:rPr lang="da-DK" sz="1400" b="1" dirty="0">
                  <a:solidFill>
                    <a:schemeClr val="tx1"/>
                  </a:solidFill>
                  <a:latin typeface="Quicksand "/>
                  <a:cs typeface="Amatic SC"/>
                </a:rPr>
                <a:t>inspirationskassen</a:t>
              </a:r>
              <a:r>
                <a:rPr lang="da-DK" sz="1400" dirty="0">
                  <a:solidFill>
                    <a:schemeClr val="tx1"/>
                  </a:solidFill>
                  <a:latin typeface="Quicksand "/>
                  <a:cs typeface="Amatic SC"/>
                </a:rPr>
                <a:t>, som de skal bruge til at digte videre på historien. </a:t>
              </a:r>
            </a:p>
            <a:p>
              <a:pPr marL="184150" indent="-184150">
                <a:spcAft>
                  <a:spcPts val="600"/>
                </a:spcAft>
                <a:buFont typeface="Arial" panose="020B0604020202020204" pitchFamily="34" charset="0"/>
                <a:buChar char="•"/>
              </a:pPr>
              <a:r>
                <a:rPr lang="da-DK" sz="1400" dirty="0">
                  <a:solidFill>
                    <a:schemeClr val="tx1"/>
                  </a:solidFill>
                  <a:latin typeface="Quicksand "/>
                  <a:cs typeface="Amatic SC"/>
                </a:rPr>
                <a:t>Pædagogisk personale understreger, at videre-digtninger </a:t>
              </a:r>
              <a:r>
                <a:rPr lang="da-DK" sz="1400" b="1" dirty="0">
                  <a:solidFill>
                    <a:schemeClr val="tx1"/>
                  </a:solidFill>
                  <a:latin typeface="Quicksand "/>
                  <a:cs typeface="Amatic SC"/>
                </a:rPr>
                <a:t>ikke kan være </a:t>
              </a:r>
              <a:r>
                <a:rPr lang="da-DK" sz="1400" b="1" i="1" dirty="0">
                  <a:solidFill>
                    <a:schemeClr val="tx1"/>
                  </a:solidFill>
                  <a:latin typeface="Quicksand "/>
                  <a:cs typeface="Amatic SC"/>
                </a:rPr>
                <a:t>for</a:t>
              </a:r>
              <a:r>
                <a:rPr lang="da-DK" sz="1400" b="1" dirty="0">
                  <a:solidFill>
                    <a:schemeClr val="tx1"/>
                  </a:solidFill>
                  <a:latin typeface="Quicksand "/>
                  <a:cs typeface="Amatic SC"/>
                </a:rPr>
                <a:t> fjollede</a:t>
              </a:r>
              <a:r>
                <a:rPr lang="da-DK" sz="1400" dirty="0">
                  <a:solidFill>
                    <a:schemeClr val="tx1"/>
                  </a:solidFill>
                  <a:latin typeface="Quicksand "/>
                  <a:cs typeface="Amatic SC"/>
                </a:rPr>
                <a:t>, da formålet ikke er at præstere. </a:t>
              </a:r>
            </a:p>
          </p:txBody>
        </p:sp>
      </p:grpSp>
      <p:sp>
        <p:nvSpPr>
          <p:cNvPr id="40" name="Rectangle 39">
            <a:extLst>
              <a:ext uri="{FF2B5EF4-FFF2-40B4-BE49-F238E27FC236}">
                <a16:creationId xmlns:a16="http://schemas.microsoft.com/office/drawing/2014/main" id="{6EAAA55B-D22A-9480-1DAE-40342510547C}"/>
              </a:ext>
            </a:extLst>
          </p:cNvPr>
          <p:cNvSpPr/>
          <p:nvPr/>
        </p:nvSpPr>
        <p:spPr>
          <a:xfrm>
            <a:off x="7969667" y="2068734"/>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41" name="Rectangle 40">
            <a:extLst>
              <a:ext uri="{FF2B5EF4-FFF2-40B4-BE49-F238E27FC236}">
                <a16:creationId xmlns:a16="http://schemas.microsoft.com/office/drawing/2014/main" id="{8F03E3B9-ECC6-3071-3B43-4551019D1EEF}"/>
              </a:ext>
            </a:extLst>
          </p:cNvPr>
          <p:cNvSpPr/>
          <p:nvPr/>
        </p:nvSpPr>
        <p:spPr>
          <a:xfrm>
            <a:off x="7969667" y="2523737"/>
            <a:ext cx="2360024" cy="221500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Eleverne bliver mere </a:t>
            </a:r>
            <a:r>
              <a:rPr lang="da-DK" sz="1400" b="1" dirty="0">
                <a:solidFill>
                  <a:schemeClr val="tx1"/>
                </a:solidFill>
                <a:latin typeface="Quicksand "/>
                <a:cs typeface="Amatic SC"/>
              </a:rPr>
              <a:t>trygge</a:t>
            </a:r>
            <a:r>
              <a:rPr lang="da-DK" sz="1400" dirty="0">
                <a:solidFill>
                  <a:schemeClr val="tx1"/>
                </a:solidFill>
                <a:latin typeface="Quicksand "/>
                <a:cs typeface="Amatic SC"/>
              </a:rPr>
              <a:t> </a:t>
            </a:r>
            <a:r>
              <a:rPr lang="da-DK" sz="1400" b="1" dirty="0">
                <a:solidFill>
                  <a:schemeClr val="tx1"/>
                </a:solidFill>
                <a:latin typeface="Quicksand "/>
                <a:cs typeface="Amatic SC"/>
              </a:rPr>
              <a:t>ved at snakke i plenum </a:t>
            </a:r>
            <a:r>
              <a:rPr lang="da-DK" sz="1400" dirty="0">
                <a:solidFill>
                  <a:schemeClr val="tx1"/>
                </a:solidFill>
                <a:latin typeface="Quicksand "/>
                <a:cs typeface="Amatic SC"/>
              </a:rPr>
              <a:t>foran de andre elever og med pædagogisk personale. </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Eleverne oplever at deltage i den samme aktivitet og dermed </a:t>
            </a:r>
            <a:r>
              <a:rPr lang="da-DK" sz="1400" b="1" dirty="0">
                <a:solidFill>
                  <a:schemeClr val="tx1"/>
                </a:solidFill>
                <a:latin typeface="Quicksand "/>
                <a:cs typeface="Amatic SC"/>
              </a:rPr>
              <a:t>styrkes oplevelsen af at indgå i et fællesskab </a:t>
            </a:r>
            <a:r>
              <a:rPr lang="da-DK" sz="1400" dirty="0">
                <a:solidFill>
                  <a:schemeClr val="tx1"/>
                </a:solidFill>
                <a:latin typeface="Quicksand "/>
                <a:cs typeface="Amatic SC"/>
              </a:rPr>
              <a:t>i klassen.</a:t>
            </a:r>
          </a:p>
        </p:txBody>
      </p:sp>
      <p:sp>
        <p:nvSpPr>
          <p:cNvPr id="3" name="TextBox 2">
            <a:extLst>
              <a:ext uri="{FF2B5EF4-FFF2-40B4-BE49-F238E27FC236}">
                <a16:creationId xmlns:a16="http://schemas.microsoft.com/office/drawing/2014/main" id="{DC4DEC21-DCC0-2A12-8EF8-B5639B6D117A}"/>
              </a:ext>
            </a:extLst>
          </p:cNvPr>
          <p:cNvSpPr txBox="1"/>
          <p:nvPr/>
        </p:nvSpPr>
        <p:spPr>
          <a:xfrm>
            <a:off x="0" y="440201"/>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da-DK" sz="4000" b="1">
                <a:latin typeface="Amatic SC"/>
                <a:cs typeface="Amatic SC"/>
              </a:rPr>
              <a:t>Prøvehandling: Inspirationskassen</a:t>
            </a:r>
            <a:endParaRPr lang="da-DK" sz="4000" b="1">
              <a:latin typeface="Amatic SC" panose="00000500000000000000" pitchFamily="2" charset="-79"/>
              <a:cs typeface="Amatic SC" panose="00000500000000000000" pitchFamily="2" charset="-79"/>
            </a:endParaRPr>
          </a:p>
        </p:txBody>
      </p:sp>
      <p:grpSp>
        <p:nvGrpSpPr>
          <p:cNvPr id="10" name="Shape 98">
            <a:extLst>
              <a:ext uri="{FF2B5EF4-FFF2-40B4-BE49-F238E27FC236}">
                <a16:creationId xmlns:a16="http://schemas.microsoft.com/office/drawing/2014/main" id="{A3E48851-BC33-14D7-EE52-04AB1A3F2828}"/>
              </a:ext>
            </a:extLst>
          </p:cNvPr>
          <p:cNvGrpSpPr/>
          <p:nvPr/>
        </p:nvGrpSpPr>
        <p:grpSpPr>
          <a:xfrm rot="310810">
            <a:off x="4329430" y="2137895"/>
            <a:ext cx="434028" cy="386914"/>
            <a:chOff x="271125" y="812725"/>
            <a:chExt cx="766525" cy="221725"/>
          </a:xfrm>
          <a:solidFill>
            <a:srgbClr val="A3A196"/>
          </a:solidFill>
        </p:grpSpPr>
        <p:sp>
          <p:nvSpPr>
            <p:cNvPr id="11" name="Shape 99">
              <a:extLst>
                <a:ext uri="{FF2B5EF4-FFF2-40B4-BE49-F238E27FC236}">
                  <a16:creationId xmlns:a16="http://schemas.microsoft.com/office/drawing/2014/main" id="{7455ECF2-FD2A-A39D-37F9-C64F433397A9}"/>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2" name="Shape 100">
              <a:extLst>
                <a:ext uri="{FF2B5EF4-FFF2-40B4-BE49-F238E27FC236}">
                  <a16:creationId xmlns:a16="http://schemas.microsoft.com/office/drawing/2014/main" id="{D0AB5D55-7C7B-941C-A79B-1A72F80066D6}"/>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3" name="Shape 98">
            <a:extLst>
              <a:ext uri="{FF2B5EF4-FFF2-40B4-BE49-F238E27FC236}">
                <a16:creationId xmlns:a16="http://schemas.microsoft.com/office/drawing/2014/main" id="{7494248C-5D37-9574-4E0B-C1041DF8EBB7}"/>
              </a:ext>
            </a:extLst>
          </p:cNvPr>
          <p:cNvGrpSpPr/>
          <p:nvPr/>
        </p:nvGrpSpPr>
        <p:grpSpPr>
          <a:xfrm rot="310810">
            <a:off x="7433824" y="2118019"/>
            <a:ext cx="434028" cy="386914"/>
            <a:chOff x="271125" y="812725"/>
            <a:chExt cx="766525" cy="221725"/>
          </a:xfrm>
          <a:solidFill>
            <a:srgbClr val="A3A196"/>
          </a:solidFill>
        </p:grpSpPr>
        <p:sp>
          <p:nvSpPr>
            <p:cNvPr id="14" name="Shape 99">
              <a:extLst>
                <a:ext uri="{FF2B5EF4-FFF2-40B4-BE49-F238E27FC236}">
                  <a16:creationId xmlns:a16="http://schemas.microsoft.com/office/drawing/2014/main" id="{A9E3B612-ACD9-889D-54AC-0C599FC7BFD1}"/>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5" name="Shape 100">
              <a:extLst>
                <a:ext uri="{FF2B5EF4-FFF2-40B4-BE49-F238E27FC236}">
                  <a16:creationId xmlns:a16="http://schemas.microsoft.com/office/drawing/2014/main" id="{4C631583-378C-6F15-19F5-F1A17A4FC5B1}"/>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6" name="Group 15">
            <a:extLst>
              <a:ext uri="{FF2B5EF4-FFF2-40B4-BE49-F238E27FC236}">
                <a16:creationId xmlns:a16="http://schemas.microsoft.com/office/drawing/2014/main" id="{086E773C-8CE0-B5A7-8DBF-2EA56DCF7662}"/>
              </a:ext>
            </a:extLst>
          </p:cNvPr>
          <p:cNvGrpSpPr/>
          <p:nvPr/>
        </p:nvGrpSpPr>
        <p:grpSpPr>
          <a:xfrm>
            <a:off x="8841216" y="1474227"/>
            <a:ext cx="616927" cy="618408"/>
            <a:chOff x="8814517" y="1435625"/>
            <a:chExt cx="616927" cy="618408"/>
          </a:xfrm>
        </p:grpSpPr>
        <p:sp>
          <p:nvSpPr>
            <p:cNvPr id="17" name="Oval 16">
              <a:extLst>
                <a:ext uri="{FF2B5EF4-FFF2-40B4-BE49-F238E27FC236}">
                  <a16:creationId xmlns:a16="http://schemas.microsoft.com/office/drawing/2014/main" id="{07196382-B31B-7902-F5E0-B01F23F3B0AD}"/>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8" name="Graphic 17" descr="Bullseye outline">
              <a:extLst>
                <a:ext uri="{FF2B5EF4-FFF2-40B4-BE49-F238E27FC236}">
                  <a16:creationId xmlns:a16="http://schemas.microsoft.com/office/drawing/2014/main" id="{4274C11B-0B88-A426-D53B-6A5E8BDC76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19" name="Group 18">
            <a:extLst>
              <a:ext uri="{FF2B5EF4-FFF2-40B4-BE49-F238E27FC236}">
                <a16:creationId xmlns:a16="http://schemas.microsoft.com/office/drawing/2014/main" id="{160149C7-E7CA-459F-EF60-4404A17C0E4C}"/>
              </a:ext>
            </a:extLst>
          </p:cNvPr>
          <p:cNvGrpSpPr/>
          <p:nvPr/>
        </p:nvGrpSpPr>
        <p:grpSpPr>
          <a:xfrm>
            <a:off x="2743606" y="1467451"/>
            <a:ext cx="616927" cy="625184"/>
            <a:chOff x="2792332" y="1558205"/>
            <a:chExt cx="616927" cy="625184"/>
          </a:xfrm>
        </p:grpSpPr>
        <p:sp>
          <p:nvSpPr>
            <p:cNvPr id="20" name="Oval 19">
              <a:extLst>
                <a:ext uri="{FF2B5EF4-FFF2-40B4-BE49-F238E27FC236}">
                  <a16:creationId xmlns:a16="http://schemas.microsoft.com/office/drawing/2014/main" id="{98ED4977-16DD-F03B-D976-E1C1ADC8C726}"/>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1" name="Graphic 20" descr="Dim (Smaller Sun) outline">
              <a:extLst>
                <a:ext uri="{FF2B5EF4-FFF2-40B4-BE49-F238E27FC236}">
                  <a16:creationId xmlns:a16="http://schemas.microsoft.com/office/drawing/2014/main" id="{64A5201D-4F35-4F83-3113-EC960797BC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grpSp>
        <p:nvGrpSpPr>
          <p:cNvPr id="22" name="Group 21">
            <a:extLst>
              <a:ext uri="{FF2B5EF4-FFF2-40B4-BE49-F238E27FC236}">
                <a16:creationId xmlns:a16="http://schemas.microsoft.com/office/drawing/2014/main" id="{144B14E3-F54F-5D3A-682F-B91D8E93817E}"/>
              </a:ext>
            </a:extLst>
          </p:cNvPr>
          <p:cNvGrpSpPr/>
          <p:nvPr/>
        </p:nvGrpSpPr>
        <p:grpSpPr>
          <a:xfrm>
            <a:off x="5794062" y="1474227"/>
            <a:ext cx="616927" cy="618408"/>
            <a:chOff x="5768721" y="1600573"/>
            <a:chExt cx="616927" cy="618408"/>
          </a:xfrm>
        </p:grpSpPr>
        <p:sp>
          <p:nvSpPr>
            <p:cNvPr id="23" name="Oval 22">
              <a:extLst>
                <a:ext uri="{FF2B5EF4-FFF2-40B4-BE49-F238E27FC236}">
                  <a16:creationId xmlns:a16="http://schemas.microsoft.com/office/drawing/2014/main" id="{A18C150C-E75C-590E-C41C-6A8A4F5B3637}"/>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4" name="Graphic 23" descr="Blueprint outline">
              <a:extLst>
                <a:ext uri="{FF2B5EF4-FFF2-40B4-BE49-F238E27FC236}">
                  <a16:creationId xmlns:a16="http://schemas.microsoft.com/office/drawing/2014/main" id="{A993F86E-D9BB-2CA8-1EED-0660026163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281750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867592" y="2068734"/>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7592" y="2543613"/>
            <a:ext cx="2360024" cy="2625154"/>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sikre, at eleverne møder </a:t>
            </a:r>
            <a:r>
              <a:rPr lang="da-DK" sz="1400" b="1" dirty="0">
                <a:solidFill>
                  <a:schemeClr val="tx1"/>
                </a:solidFill>
                <a:latin typeface="Quicksand "/>
                <a:cs typeface="Amatic SC" panose="00000500000000000000" pitchFamily="2" charset="-79"/>
              </a:rPr>
              <a:t>ensartede krav </a:t>
            </a:r>
            <a:r>
              <a:rPr lang="da-DK" sz="1400" dirty="0">
                <a:solidFill>
                  <a:schemeClr val="tx1"/>
                </a:solidFill>
                <a:latin typeface="Quicksand "/>
                <a:cs typeface="Amatic SC" panose="00000500000000000000" pitchFamily="2" charset="-79"/>
              </a:rPr>
              <a:t>fra pædagogisk personale.</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give eleverne bedre forudsætninger for at gennemføre skoledagen ved at undgå, at de bruger </a:t>
            </a:r>
            <a:r>
              <a:rPr lang="da-DK" sz="1400" b="1" dirty="0">
                <a:solidFill>
                  <a:schemeClr val="tx1"/>
                </a:solidFill>
                <a:latin typeface="Quicksand "/>
                <a:cs typeface="Amatic SC" panose="00000500000000000000" pitchFamily="2" charset="-79"/>
              </a:rPr>
              <a:t>unødige kræfter på at tilpasse sig </a:t>
            </a:r>
            <a:r>
              <a:rPr lang="da-DK" sz="1400" dirty="0">
                <a:solidFill>
                  <a:schemeClr val="tx1"/>
                </a:solidFill>
                <a:latin typeface="Quicksand "/>
                <a:cs typeface="Amatic SC" panose="00000500000000000000" pitchFamily="2" charset="-79"/>
              </a:rPr>
              <a:t>den enkelte lærers tilgang til undervisningen. </a:t>
            </a:r>
          </a:p>
        </p:txBody>
      </p:sp>
      <p:grpSp>
        <p:nvGrpSpPr>
          <p:cNvPr id="25" name="Group 24">
            <a:extLst>
              <a:ext uri="{FF2B5EF4-FFF2-40B4-BE49-F238E27FC236}">
                <a16:creationId xmlns:a16="http://schemas.microsoft.com/office/drawing/2014/main" id="{1FBBA95F-49CE-19CC-EBBD-4F2EE4AF5CBA}"/>
              </a:ext>
            </a:extLst>
          </p:cNvPr>
          <p:cNvGrpSpPr/>
          <p:nvPr/>
        </p:nvGrpSpPr>
        <p:grpSpPr>
          <a:xfrm>
            <a:off x="4915988" y="2086456"/>
            <a:ext cx="2360024" cy="3574115"/>
            <a:chOff x="4908103" y="2068734"/>
            <a:chExt cx="2360024" cy="3300490"/>
          </a:xfrm>
        </p:grpSpPr>
        <p:sp>
          <p:nvSpPr>
            <p:cNvPr id="36" name="Rectangle 35">
              <a:extLst>
                <a:ext uri="{FF2B5EF4-FFF2-40B4-BE49-F238E27FC236}">
                  <a16:creationId xmlns:a16="http://schemas.microsoft.com/office/drawing/2014/main" id="{FDF73E5C-B667-FE57-4C8F-7E2033D688CB}"/>
                </a:ext>
              </a:extLst>
            </p:cNvPr>
            <p:cNvSpPr/>
            <p:nvPr/>
          </p:nvSpPr>
          <p:spPr>
            <a:xfrm>
              <a:off x="4908103" y="2068734"/>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de</a:t>
              </a:r>
            </a:p>
          </p:txBody>
        </p:sp>
        <p:sp>
          <p:nvSpPr>
            <p:cNvPr id="37" name="Rectangle 36">
              <a:extLst>
                <a:ext uri="{FF2B5EF4-FFF2-40B4-BE49-F238E27FC236}">
                  <a16:creationId xmlns:a16="http://schemas.microsoft.com/office/drawing/2014/main" id="{0729E69F-73C3-D2EF-DAD5-1909F3F4DD14}"/>
                </a:ext>
              </a:extLst>
            </p:cNvPr>
            <p:cNvSpPr/>
            <p:nvPr/>
          </p:nvSpPr>
          <p:spPr>
            <a:xfrm>
              <a:off x="4908103" y="2522312"/>
              <a:ext cx="2360024" cy="2846912"/>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Pædagogisk personale har </a:t>
              </a:r>
              <a:r>
                <a:rPr lang="da-DK" sz="1400" b="1" dirty="0">
                  <a:solidFill>
                    <a:schemeClr val="tx1"/>
                  </a:solidFill>
                  <a:latin typeface="Quicksand "/>
                  <a:cs typeface="Amatic SC"/>
                </a:rPr>
                <a:t>observeret hinandens undervisning </a:t>
              </a:r>
              <a:r>
                <a:rPr lang="da-DK" sz="1400" dirty="0">
                  <a:solidFill>
                    <a:schemeClr val="tx1"/>
                  </a:solidFill>
                  <a:latin typeface="Quicksand "/>
                  <a:cs typeface="Amatic SC"/>
                </a:rPr>
                <a:t>i de første 10 minutter for at identificere områder, hvor eleverne møder forskellige krav.</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De har efterfølgende fastlagt en fælles tilgang. De har fx defineret, hvad ro er, og hvordan de kan </a:t>
              </a:r>
              <a:r>
                <a:rPr lang="da-DK" sz="1400" b="1" dirty="0">
                  <a:solidFill>
                    <a:schemeClr val="tx1"/>
                  </a:solidFill>
                  <a:latin typeface="Quicksand "/>
                  <a:cs typeface="Amatic SC"/>
                </a:rPr>
                <a:t>møde eleverne med de samme krav om ro </a:t>
              </a:r>
              <a:r>
                <a:rPr lang="da-DK" sz="1400" dirty="0">
                  <a:solidFill>
                    <a:schemeClr val="tx1"/>
                  </a:solidFill>
                  <a:latin typeface="Quicksand "/>
                  <a:cs typeface="Amatic SC"/>
                </a:rPr>
                <a:t>i begyndelsen af undervisningen.</a:t>
              </a:r>
            </a:p>
          </p:txBody>
        </p:sp>
      </p:grpSp>
      <p:sp>
        <p:nvSpPr>
          <p:cNvPr id="40" name="Rectangle 39">
            <a:extLst>
              <a:ext uri="{FF2B5EF4-FFF2-40B4-BE49-F238E27FC236}">
                <a16:creationId xmlns:a16="http://schemas.microsoft.com/office/drawing/2014/main" id="{6EAAA55B-D22A-9480-1DAE-40342510547C}"/>
              </a:ext>
            </a:extLst>
          </p:cNvPr>
          <p:cNvSpPr/>
          <p:nvPr/>
        </p:nvSpPr>
        <p:spPr>
          <a:xfrm>
            <a:off x="7969667" y="2068734"/>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de</a:t>
            </a:r>
          </a:p>
        </p:txBody>
      </p:sp>
      <p:sp>
        <p:nvSpPr>
          <p:cNvPr id="41" name="Rectangle 40">
            <a:extLst>
              <a:ext uri="{FF2B5EF4-FFF2-40B4-BE49-F238E27FC236}">
                <a16:creationId xmlns:a16="http://schemas.microsoft.com/office/drawing/2014/main" id="{8F03E3B9-ECC6-3071-3B43-4551019D1EEF}"/>
              </a:ext>
            </a:extLst>
          </p:cNvPr>
          <p:cNvSpPr/>
          <p:nvPr/>
        </p:nvSpPr>
        <p:spPr>
          <a:xfrm>
            <a:off x="7969667" y="2531171"/>
            <a:ext cx="2360024" cy="2637383"/>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Pædagogisk personale har skabt en mere ensartet tilgang, som gør, at eleverne </a:t>
            </a:r>
            <a:r>
              <a:rPr lang="da-DK" sz="1400" b="1" dirty="0">
                <a:solidFill>
                  <a:schemeClr val="tx1"/>
                </a:solidFill>
                <a:latin typeface="Quicksand "/>
                <a:cs typeface="Amatic SC"/>
              </a:rPr>
              <a:t>møder de samme krav på tværs af forskellige fag og lærere</a:t>
            </a:r>
            <a:r>
              <a:rPr lang="da-DK" sz="1400" dirty="0">
                <a:solidFill>
                  <a:schemeClr val="tx1"/>
                </a:solidFill>
                <a:latin typeface="Quicksand "/>
                <a:cs typeface="Amatic SC"/>
              </a:rPr>
              <a:t>. </a:t>
            </a:r>
          </a:p>
          <a:p>
            <a:pPr marL="139700" indent="-139700">
              <a:spcAft>
                <a:spcPts val="600"/>
              </a:spcAft>
              <a:buFont typeface="Arial" panose="020B0604020202020204" pitchFamily="34" charset="0"/>
              <a:buChar char="•"/>
            </a:pPr>
            <a:r>
              <a:rPr lang="da-DK" sz="1400" dirty="0">
                <a:solidFill>
                  <a:schemeClr val="tx1"/>
                </a:solidFill>
                <a:latin typeface="Quicksand "/>
                <a:cs typeface="Amatic SC"/>
              </a:rPr>
              <a:t>Eleverne er </a:t>
            </a:r>
            <a:r>
              <a:rPr lang="da-DK" sz="1400" b="1" dirty="0">
                <a:solidFill>
                  <a:schemeClr val="tx1"/>
                </a:solidFill>
                <a:latin typeface="Quicksand "/>
                <a:cs typeface="Amatic SC"/>
              </a:rPr>
              <a:t>mere klar ved timens start</a:t>
            </a:r>
            <a:r>
              <a:rPr lang="da-DK" sz="1400" dirty="0">
                <a:solidFill>
                  <a:schemeClr val="tx1"/>
                </a:solidFill>
                <a:latin typeface="Quicksand "/>
                <a:cs typeface="Amatic SC"/>
              </a:rPr>
              <a:t>, fordi de skal bruge færre kræfter på at tilpasse sig den enkelte lærers ønsker og tilgang.</a:t>
            </a:r>
          </a:p>
        </p:txBody>
      </p:sp>
      <p:sp>
        <p:nvSpPr>
          <p:cNvPr id="3" name="TextBox 2">
            <a:extLst>
              <a:ext uri="{FF2B5EF4-FFF2-40B4-BE49-F238E27FC236}">
                <a16:creationId xmlns:a16="http://schemas.microsoft.com/office/drawing/2014/main" id="{DC4DEC21-DCC0-2A12-8EF8-B5639B6D117A}"/>
              </a:ext>
            </a:extLst>
          </p:cNvPr>
          <p:cNvSpPr txBox="1"/>
          <p:nvPr/>
        </p:nvSpPr>
        <p:spPr>
          <a:xfrm>
            <a:off x="0" y="440201"/>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da-DK" sz="4000" b="1" dirty="0">
                <a:latin typeface="Amatic SC"/>
                <a:cs typeface="Amatic SC"/>
              </a:rPr>
              <a:t>Prøvehandling: ensartede krav til eleverne</a:t>
            </a:r>
            <a:endParaRPr lang="da-DK" sz="4000" b="1" dirty="0">
              <a:latin typeface="Amatic SC" panose="00000500000000000000" pitchFamily="2" charset="-79"/>
              <a:cs typeface="Amatic SC" panose="00000500000000000000" pitchFamily="2" charset="-79"/>
            </a:endParaRPr>
          </a:p>
        </p:txBody>
      </p:sp>
      <p:grpSp>
        <p:nvGrpSpPr>
          <p:cNvPr id="10" name="Shape 98">
            <a:extLst>
              <a:ext uri="{FF2B5EF4-FFF2-40B4-BE49-F238E27FC236}">
                <a16:creationId xmlns:a16="http://schemas.microsoft.com/office/drawing/2014/main" id="{A3E48851-BC33-14D7-EE52-04AB1A3F2828}"/>
              </a:ext>
            </a:extLst>
          </p:cNvPr>
          <p:cNvGrpSpPr/>
          <p:nvPr/>
        </p:nvGrpSpPr>
        <p:grpSpPr>
          <a:xfrm rot="310810">
            <a:off x="4329430" y="2137895"/>
            <a:ext cx="434028" cy="386914"/>
            <a:chOff x="271125" y="812725"/>
            <a:chExt cx="766525" cy="221725"/>
          </a:xfrm>
          <a:solidFill>
            <a:srgbClr val="A3A196"/>
          </a:solidFill>
        </p:grpSpPr>
        <p:sp>
          <p:nvSpPr>
            <p:cNvPr id="11" name="Shape 99">
              <a:extLst>
                <a:ext uri="{FF2B5EF4-FFF2-40B4-BE49-F238E27FC236}">
                  <a16:creationId xmlns:a16="http://schemas.microsoft.com/office/drawing/2014/main" id="{7455ECF2-FD2A-A39D-37F9-C64F433397A9}"/>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2" name="Shape 100">
              <a:extLst>
                <a:ext uri="{FF2B5EF4-FFF2-40B4-BE49-F238E27FC236}">
                  <a16:creationId xmlns:a16="http://schemas.microsoft.com/office/drawing/2014/main" id="{D0AB5D55-7C7B-941C-A79B-1A72F80066D6}"/>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3" name="Shape 98">
            <a:extLst>
              <a:ext uri="{FF2B5EF4-FFF2-40B4-BE49-F238E27FC236}">
                <a16:creationId xmlns:a16="http://schemas.microsoft.com/office/drawing/2014/main" id="{7494248C-5D37-9574-4E0B-C1041DF8EBB7}"/>
              </a:ext>
            </a:extLst>
          </p:cNvPr>
          <p:cNvGrpSpPr/>
          <p:nvPr/>
        </p:nvGrpSpPr>
        <p:grpSpPr>
          <a:xfrm rot="310810">
            <a:off x="7387949" y="2118019"/>
            <a:ext cx="434028" cy="386914"/>
            <a:chOff x="271125" y="812725"/>
            <a:chExt cx="766525" cy="221725"/>
          </a:xfrm>
          <a:solidFill>
            <a:srgbClr val="A3A196"/>
          </a:solidFill>
        </p:grpSpPr>
        <p:sp>
          <p:nvSpPr>
            <p:cNvPr id="14" name="Shape 99">
              <a:extLst>
                <a:ext uri="{FF2B5EF4-FFF2-40B4-BE49-F238E27FC236}">
                  <a16:creationId xmlns:a16="http://schemas.microsoft.com/office/drawing/2014/main" id="{A9E3B612-ACD9-889D-54AC-0C599FC7BFD1}"/>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5" name="Shape 100">
              <a:extLst>
                <a:ext uri="{FF2B5EF4-FFF2-40B4-BE49-F238E27FC236}">
                  <a16:creationId xmlns:a16="http://schemas.microsoft.com/office/drawing/2014/main" id="{4C631583-378C-6F15-19F5-F1A17A4FC5B1}"/>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6" name="Group 15">
            <a:extLst>
              <a:ext uri="{FF2B5EF4-FFF2-40B4-BE49-F238E27FC236}">
                <a16:creationId xmlns:a16="http://schemas.microsoft.com/office/drawing/2014/main" id="{086E773C-8CE0-B5A7-8DBF-2EA56DCF7662}"/>
              </a:ext>
            </a:extLst>
          </p:cNvPr>
          <p:cNvGrpSpPr/>
          <p:nvPr/>
        </p:nvGrpSpPr>
        <p:grpSpPr>
          <a:xfrm>
            <a:off x="8841216" y="1474227"/>
            <a:ext cx="616927" cy="618408"/>
            <a:chOff x="8814517" y="1435625"/>
            <a:chExt cx="616927" cy="618408"/>
          </a:xfrm>
        </p:grpSpPr>
        <p:sp>
          <p:nvSpPr>
            <p:cNvPr id="17" name="Oval 16">
              <a:extLst>
                <a:ext uri="{FF2B5EF4-FFF2-40B4-BE49-F238E27FC236}">
                  <a16:creationId xmlns:a16="http://schemas.microsoft.com/office/drawing/2014/main" id="{07196382-B31B-7902-F5E0-B01F23F3B0AD}"/>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8" name="Graphic 17" descr="Bullseye outline">
              <a:extLst>
                <a:ext uri="{FF2B5EF4-FFF2-40B4-BE49-F238E27FC236}">
                  <a16:creationId xmlns:a16="http://schemas.microsoft.com/office/drawing/2014/main" id="{4274C11B-0B88-A426-D53B-6A5E8BDC76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19" name="Group 18">
            <a:extLst>
              <a:ext uri="{FF2B5EF4-FFF2-40B4-BE49-F238E27FC236}">
                <a16:creationId xmlns:a16="http://schemas.microsoft.com/office/drawing/2014/main" id="{160149C7-E7CA-459F-EF60-4404A17C0E4C}"/>
              </a:ext>
            </a:extLst>
          </p:cNvPr>
          <p:cNvGrpSpPr/>
          <p:nvPr/>
        </p:nvGrpSpPr>
        <p:grpSpPr>
          <a:xfrm>
            <a:off x="2743606" y="1467451"/>
            <a:ext cx="616927" cy="625184"/>
            <a:chOff x="2792332" y="1558205"/>
            <a:chExt cx="616927" cy="625184"/>
          </a:xfrm>
        </p:grpSpPr>
        <p:sp>
          <p:nvSpPr>
            <p:cNvPr id="20" name="Oval 19">
              <a:extLst>
                <a:ext uri="{FF2B5EF4-FFF2-40B4-BE49-F238E27FC236}">
                  <a16:creationId xmlns:a16="http://schemas.microsoft.com/office/drawing/2014/main" id="{98ED4977-16DD-F03B-D976-E1C1ADC8C726}"/>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1" name="Graphic 20" descr="Dim (Smaller Sun) outline">
              <a:extLst>
                <a:ext uri="{FF2B5EF4-FFF2-40B4-BE49-F238E27FC236}">
                  <a16:creationId xmlns:a16="http://schemas.microsoft.com/office/drawing/2014/main" id="{64A5201D-4F35-4F83-3113-EC960797BC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grpSp>
        <p:nvGrpSpPr>
          <p:cNvPr id="22" name="Group 21">
            <a:extLst>
              <a:ext uri="{FF2B5EF4-FFF2-40B4-BE49-F238E27FC236}">
                <a16:creationId xmlns:a16="http://schemas.microsoft.com/office/drawing/2014/main" id="{144B14E3-F54F-5D3A-682F-B91D8E93817E}"/>
              </a:ext>
            </a:extLst>
          </p:cNvPr>
          <p:cNvGrpSpPr/>
          <p:nvPr/>
        </p:nvGrpSpPr>
        <p:grpSpPr>
          <a:xfrm>
            <a:off x="5787536" y="1474227"/>
            <a:ext cx="616927" cy="618408"/>
            <a:chOff x="5768721" y="1600573"/>
            <a:chExt cx="616927" cy="618408"/>
          </a:xfrm>
        </p:grpSpPr>
        <p:sp>
          <p:nvSpPr>
            <p:cNvPr id="23" name="Oval 22">
              <a:extLst>
                <a:ext uri="{FF2B5EF4-FFF2-40B4-BE49-F238E27FC236}">
                  <a16:creationId xmlns:a16="http://schemas.microsoft.com/office/drawing/2014/main" id="{A18C150C-E75C-590E-C41C-6A8A4F5B3637}"/>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4" name="Graphic 23" descr="Blueprint outline">
              <a:extLst>
                <a:ext uri="{FF2B5EF4-FFF2-40B4-BE49-F238E27FC236}">
                  <a16:creationId xmlns:a16="http://schemas.microsoft.com/office/drawing/2014/main" id="{A993F86E-D9BB-2CA8-1EED-0660026163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3279681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DE378429-0D90-3DD5-8FDC-014652E0D73F}"/>
              </a:ext>
            </a:extLst>
          </p:cNvPr>
          <p:cNvSpPr/>
          <p:nvPr/>
        </p:nvSpPr>
        <p:spPr>
          <a:xfrm>
            <a:off x="1867592" y="2068734"/>
            <a:ext cx="2360024" cy="45823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Baggrund og formål</a:t>
            </a:r>
          </a:p>
        </p:txBody>
      </p:sp>
      <p:sp>
        <p:nvSpPr>
          <p:cNvPr id="33" name="Rectangle 32">
            <a:extLst>
              <a:ext uri="{FF2B5EF4-FFF2-40B4-BE49-F238E27FC236}">
                <a16:creationId xmlns:a16="http://schemas.microsoft.com/office/drawing/2014/main" id="{E9610F5E-5284-7E5E-317A-018E590AC769}"/>
              </a:ext>
            </a:extLst>
          </p:cNvPr>
          <p:cNvSpPr/>
          <p:nvPr/>
        </p:nvSpPr>
        <p:spPr>
          <a:xfrm>
            <a:off x="1867592" y="2543612"/>
            <a:ext cx="2360024" cy="3425387"/>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a:r>
          </a:p>
          <a:p>
            <a:pPr marL="139700" indent="-139700">
              <a:spcAft>
                <a:spcPts val="600"/>
              </a:spcAft>
              <a:buFont typeface="Arial" panose="020B0604020202020204" pitchFamily="34" charset="0"/>
              <a:buChar char="•"/>
            </a:pPr>
            <a:endParaRPr lang="da-DK" sz="1400" dirty="0">
              <a:solidFill>
                <a:schemeClr val="tx1"/>
              </a:solidFill>
              <a:latin typeface="Quicksand "/>
              <a:cs typeface="Amatic SC" panose="00000500000000000000" pitchFamily="2" charset="-79"/>
            </a:endParaRPr>
          </a:p>
        </p:txBody>
      </p:sp>
      <p:grpSp>
        <p:nvGrpSpPr>
          <p:cNvPr id="25" name="Group 24">
            <a:extLst>
              <a:ext uri="{FF2B5EF4-FFF2-40B4-BE49-F238E27FC236}">
                <a16:creationId xmlns:a16="http://schemas.microsoft.com/office/drawing/2014/main" id="{1FBBA95F-49CE-19CC-EBBD-4F2EE4AF5CBA}"/>
              </a:ext>
            </a:extLst>
          </p:cNvPr>
          <p:cNvGrpSpPr/>
          <p:nvPr/>
        </p:nvGrpSpPr>
        <p:grpSpPr>
          <a:xfrm>
            <a:off x="4915988" y="2086456"/>
            <a:ext cx="2360024" cy="3882544"/>
            <a:chOff x="4908103" y="2068734"/>
            <a:chExt cx="2360024" cy="3585306"/>
          </a:xfrm>
        </p:grpSpPr>
        <p:sp>
          <p:nvSpPr>
            <p:cNvPr id="36" name="Rectangle 35">
              <a:extLst>
                <a:ext uri="{FF2B5EF4-FFF2-40B4-BE49-F238E27FC236}">
                  <a16:creationId xmlns:a16="http://schemas.microsoft.com/office/drawing/2014/main" id="{FDF73E5C-B667-FE57-4C8F-7E2033D688CB}"/>
                </a:ext>
              </a:extLst>
            </p:cNvPr>
            <p:cNvSpPr/>
            <p:nvPr/>
          </p:nvSpPr>
          <p:spPr>
            <a:xfrm>
              <a:off x="4908103" y="2068734"/>
              <a:ext cx="2360024" cy="45823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Sådan gør vi</a:t>
              </a:r>
            </a:p>
          </p:txBody>
        </p:sp>
        <p:sp>
          <p:nvSpPr>
            <p:cNvPr id="37" name="Rectangle 36">
              <a:extLst>
                <a:ext uri="{FF2B5EF4-FFF2-40B4-BE49-F238E27FC236}">
                  <a16:creationId xmlns:a16="http://schemas.microsoft.com/office/drawing/2014/main" id="{0729E69F-73C3-D2EF-DAD5-1909F3F4DD14}"/>
                </a:ext>
              </a:extLst>
            </p:cNvPr>
            <p:cNvSpPr/>
            <p:nvPr/>
          </p:nvSpPr>
          <p:spPr>
            <a:xfrm>
              <a:off x="4908103" y="2522311"/>
              <a:ext cx="2360024" cy="3131729"/>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a:r>
            </a:p>
          </p:txBody>
        </p:sp>
      </p:grpSp>
      <p:sp>
        <p:nvSpPr>
          <p:cNvPr id="40" name="Rectangle 39">
            <a:extLst>
              <a:ext uri="{FF2B5EF4-FFF2-40B4-BE49-F238E27FC236}">
                <a16:creationId xmlns:a16="http://schemas.microsoft.com/office/drawing/2014/main" id="{6EAAA55B-D22A-9480-1DAE-40342510547C}"/>
              </a:ext>
            </a:extLst>
          </p:cNvPr>
          <p:cNvSpPr/>
          <p:nvPr/>
        </p:nvSpPr>
        <p:spPr>
          <a:xfrm>
            <a:off x="7969667" y="2068734"/>
            <a:ext cx="2360023" cy="45823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b="1" noProof="0">
                <a:solidFill>
                  <a:schemeClr val="bg1"/>
                </a:solidFill>
                <a:latin typeface="Amatic SC" panose="00000500000000000000" pitchFamily="2" charset="-79"/>
                <a:cs typeface="Amatic SC" panose="00000500000000000000" pitchFamily="2" charset="-79"/>
              </a:rPr>
              <a:t>Det opnår vi</a:t>
            </a:r>
          </a:p>
        </p:txBody>
      </p:sp>
      <p:sp>
        <p:nvSpPr>
          <p:cNvPr id="41" name="Rectangle 40">
            <a:extLst>
              <a:ext uri="{FF2B5EF4-FFF2-40B4-BE49-F238E27FC236}">
                <a16:creationId xmlns:a16="http://schemas.microsoft.com/office/drawing/2014/main" id="{8F03E3B9-ECC6-3071-3B43-4551019D1EEF}"/>
              </a:ext>
            </a:extLst>
          </p:cNvPr>
          <p:cNvSpPr/>
          <p:nvPr/>
        </p:nvSpPr>
        <p:spPr>
          <a:xfrm>
            <a:off x="7969667" y="2531171"/>
            <a:ext cx="2360024" cy="3437828"/>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marL="139700" indent="-139700">
              <a:spcAft>
                <a:spcPts val="600"/>
              </a:spcAft>
              <a:buFont typeface="Arial" panose="020B0604020202020204" pitchFamily="34" charset="0"/>
              <a:buChar char="•"/>
            </a:pPr>
            <a:r>
              <a:rPr lang="da-DK" sz="1400" dirty="0">
                <a:solidFill>
                  <a:schemeClr val="tx1"/>
                </a:solidFill>
                <a:latin typeface="Quicksand "/>
                <a:cs typeface="Amatic SC" panose="00000500000000000000" pitchFamily="2" charset="-79"/>
              </a:rPr>
              <a:t>….</a:t>
            </a:r>
          </a:p>
        </p:txBody>
      </p:sp>
      <p:sp>
        <p:nvSpPr>
          <p:cNvPr id="3" name="TextBox 2">
            <a:extLst>
              <a:ext uri="{FF2B5EF4-FFF2-40B4-BE49-F238E27FC236}">
                <a16:creationId xmlns:a16="http://schemas.microsoft.com/office/drawing/2014/main" id="{DC4DEC21-DCC0-2A12-8EF8-B5639B6D117A}"/>
              </a:ext>
            </a:extLst>
          </p:cNvPr>
          <p:cNvSpPr txBox="1"/>
          <p:nvPr/>
        </p:nvSpPr>
        <p:spPr>
          <a:xfrm>
            <a:off x="1867592" y="446875"/>
            <a:ext cx="8462098" cy="615553"/>
          </a:xfrm>
          <a:custGeom>
            <a:avLst/>
            <a:gdLst>
              <a:gd name="connsiteX0" fmla="*/ 0 w 8462098"/>
              <a:gd name="connsiteY0" fmla="*/ 0 h 615553"/>
              <a:gd name="connsiteX1" fmla="*/ 566310 w 8462098"/>
              <a:gd name="connsiteY1" fmla="*/ 0 h 615553"/>
              <a:gd name="connsiteX2" fmla="*/ 963377 w 8462098"/>
              <a:gd name="connsiteY2" fmla="*/ 0 h 615553"/>
              <a:gd name="connsiteX3" fmla="*/ 1783550 w 8462098"/>
              <a:gd name="connsiteY3" fmla="*/ 0 h 615553"/>
              <a:gd name="connsiteX4" fmla="*/ 2349860 w 8462098"/>
              <a:gd name="connsiteY4" fmla="*/ 0 h 615553"/>
              <a:gd name="connsiteX5" fmla="*/ 2916169 w 8462098"/>
              <a:gd name="connsiteY5" fmla="*/ 0 h 615553"/>
              <a:gd name="connsiteX6" fmla="*/ 3736342 w 8462098"/>
              <a:gd name="connsiteY6" fmla="*/ 0 h 615553"/>
              <a:gd name="connsiteX7" fmla="*/ 4218030 w 8462098"/>
              <a:gd name="connsiteY7" fmla="*/ 0 h 615553"/>
              <a:gd name="connsiteX8" fmla="*/ 5038203 w 8462098"/>
              <a:gd name="connsiteY8" fmla="*/ 0 h 615553"/>
              <a:gd name="connsiteX9" fmla="*/ 5858376 w 8462098"/>
              <a:gd name="connsiteY9" fmla="*/ 0 h 615553"/>
              <a:gd name="connsiteX10" fmla="*/ 6509306 w 8462098"/>
              <a:gd name="connsiteY10" fmla="*/ 0 h 615553"/>
              <a:gd name="connsiteX11" fmla="*/ 7329479 w 8462098"/>
              <a:gd name="connsiteY11" fmla="*/ 0 h 615553"/>
              <a:gd name="connsiteX12" fmla="*/ 7895788 w 8462098"/>
              <a:gd name="connsiteY12" fmla="*/ 0 h 615553"/>
              <a:gd name="connsiteX13" fmla="*/ 8462098 w 8462098"/>
              <a:gd name="connsiteY13" fmla="*/ 0 h 615553"/>
              <a:gd name="connsiteX14" fmla="*/ 8462098 w 8462098"/>
              <a:gd name="connsiteY14" fmla="*/ 615553 h 615553"/>
              <a:gd name="connsiteX15" fmla="*/ 7811167 w 8462098"/>
              <a:gd name="connsiteY15" fmla="*/ 615553 h 615553"/>
              <a:gd name="connsiteX16" fmla="*/ 7160237 w 8462098"/>
              <a:gd name="connsiteY16" fmla="*/ 615553 h 615553"/>
              <a:gd name="connsiteX17" fmla="*/ 6340064 w 8462098"/>
              <a:gd name="connsiteY17" fmla="*/ 615553 h 615553"/>
              <a:gd name="connsiteX18" fmla="*/ 5689134 w 8462098"/>
              <a:gd name="connsiteY18" fmla="*/ 615553 h 615553"/>
              <a:gd name="connsiteX19" fmla="*/ 5292066 w 8462098"/>
              <a:gd name="connsiteY19" fmla="*/ 615553 h 615553"/>
              <a:gd name="connsiteX20" fmla="*/ 4810377 w 8462098"/>
              <a:gd name="connsiteY20" fmla="*/ 615553 h 615553"/>
              <a:gd name="connsiteX21" fmla="*/ 3990205 w 8462098"/>
              <a:gd name="connsiteY21" fmla="*/ 615553 h 615553"/>
              <a:gd name="connsiteX22" fmla="*/ 3339274 w 8462098"/>
              <a:gd name="connsiteY22" fmla="*/ 615553 h 615553"/>
              <a:gd name="connsiteX23" fmla="*/ 2857585 w 8462098"/>
              <a:gd name="connsiteY23" fmla="*/ 615553 h 615553"/>
              <a:gd name="connsiteX24" fmla="*/ 2206655 w 8462098"/>
              <a:gd name="connsiteY24" fmla="*/ 615553 h 615553"/>
              <a:gd name="connsiteX25" fmla="*/ 1809587 w 8462098"/>
              <a:gd name="connsiteY25" fmla="*/ 615553 h 615553"/>
              <a:gd name="connsiteX26" fmla="*/ 1412519 w 8462098"/>
              <a:gd name="connsiteY26" fmla="*/ 615553 h 615553"/>
              <a:gd name="connsiteX27" fmla="*/ 761589 w 8462098"/>
              <a:gd name="connsiteY27" fmla="*/ 615553 h 615553"/>
              <a:gd name="connsiteX28" fmla="*/ 0 w 8462098"/>
              <a:gd name="connsiteY28" fmla="*/ 615553 h 615553"/>
              <a:gd name="connsiteX29" fmla="*/ 0 w 8462098"/>
              <a:gd name="connsiteY29"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462098" h="615553" extrusionOk="0">
                <a:moveTo>
                  <a:pt x="0" y="0"/>
                </a:moveTo>
                <a:cubicBezTo>
                  <a:pt x="160371" y="-21063"/>
                  <a:pt x="388817" y="-21861"/>
                  <a:pt x="566310" y="0"/>
                </a:cubicBezTo>
                <a:cubicBezTo>
                  <a:pt x="743803" y="21861"/>
                  <a:pt x="844430" y="-8764"/>
                  <a:pt x="963377" y="0"/>
                </a:cubicBezTo>
                <a:cubicBezTo>
                  <a:pt x="1082324" y="8764"/>
                  <a:pt x="1393773" y="-22687"/>
                  <a:pt x="1783550" y="0"/>
                </a:cubicBezTo>
                <a:cubicBezTo>
                  <a:pt x="2173327" y="22687"/>
                  <a:pt x="2145406" y="14870"/>
                  <a:pt x="2349860" y="0"/>
                </a:cubicBezTo>
                <a:cubicBezTo>
                  <a:pt x="2554314" y="-14870"/>
                  <a:pt x="2779504" y="-24181"/>
                  <a:pt x="2916169" y="0"/>
                </a:cubicBezTo>
                <a:cubicBezTo>
                  <a:pt x="3052834" y="24181"/>
                  <a:pt x="3524574" y="-11324"/>
                  <a:pt x="3736342" y="0"/>
                </a:cubicBezTo>
                <a:cubicBezTo>
                  <a:pt x="3948110" y="11324"/>
                  <a:pt x="4071669" y="18395"/>
                  <a:pt x="4218030" y="0"/>
                </a:cubicBezTo>
                <a:cubicBezTo>
                  <a:pt x="4364391" y="-18395"/>
                  <a:pt x="4720330" y="1368"/>
                  <a:pt x="5038203" y="0"/>
                </a:cubicBezTo>
                <a:cubicBezTo>
                  <a:pt x="5356076" y="-1368"/>
                  <a:pt x="5595031" y="-12453"/>
                  <a:pt x="5858376" y="0"/>
                </a:cubicBezTo>
                <a:cubicBezTo>
                  <a:pt x="6121721" y="12453"/>
                  <a:pt x="6238061" y="9171"/>
                  <a:pt x="6509306" y="0"/>
                </a:cubicBezTo>
                <a:cubicBezTo>
                  <a:pt x="6780551" y="-9171"/>
                  <a:pt x="6987025" y="-29831"/>
                  <a:pt x="7329479" y="0"/>
                </a:cubicBezTo>
                <a:cubicBezTo>
                  <a:pt x="7671933" y="29831"/>
                  <a:pt x="7640529" y="5291"/>
                  <a:pt x="7895788" y="0"/>
                </a:cubicBezTo>
                <a:cubicBezTo>
                  <a:pt x="8151047" y="-5291"/>
                  <a:pt x="8188143" y="-13754"/>
                  <a:pt x="8462098" y="0"/>
                </a:cubicBezTo>
                <a:cubicBezTo>
                  <a:pt x="8489693" y="176081"/>
                  <a:pt x="8480796" y="323334"/>
                  <a:pt x="8462098" y="615553"/>
                </a:cubicBezTo>
                <a:cubicBezTo>
                  <a:pt x="8139721" y="601309"/>
                  <a:pt x="8050628" y="626349"/>
                  <a:pt x="7811167" y="615553"/>
                </a:cubicBezTo>
                <a:cubicBezTo>
                  <a:pt x="7571706" y="604757"/>
                  <a:pt x="7337702" y="628231"/>
                  <a:pt x="7160237" y="615553"/>
                </a:cubicBezTo>
                <a:cubicBezTo>
                  <a:pt x="6982772" y="602876"/>
                  <a:pt x="6592350" y="634323"/>
                  <a:pt x="6340064" y="615553"/>
                </a:cubicBezTo>
                <a:cubicBezTo>
                  <a:pt x="6087778" y="596783"/>
                  <a:pt x="6006047" y="607233"/>
                  <a:pt x="5689134" y="615553"/>
                </a:cubicBezTo>
                <a:cubicBezTo>
                  <a:pt x="5372221" y="623874"/>
                  <a:pt x="5485777" y="598310"/>
                  <a:pt x="5292066" y="615553"/>
                </a:cubicBezTo>
                <a:cubicBezTo>
                  <a:pt x="5098355" y="632796"/>
                  <a:pt x="4936470" y="623576"/>
                  <a:pt x="4810377" y="615553"/>
                </a:cubicBezTo>
                <a:cubicBezTo>
                  <a:pt x="4684284" y="607530"/>
                  <a:pt x="4385299" y="632306"/>
                  <a:pt x="3990205" y="615553"/>
                </a:cubicBezTo>
                <a:cubicBezTo>
                  <a:pt x="3595111" y="598800"/>
                  <a:pt x="3593909" y="647786"/>
                  <a:pt x="3339274" y="615553"/>
                </a:cubicBezTo>
                <a:cubicBezTo>
                  <a:pt x="3084639" y="583320"/>
                  <a:pt x="3002606" y="618873"/>
                  <a:pt x="2857585" y="615553"/>
                </a:cubicBezTo>
                <a:cubicBezTo>
                  <a:pt x="2712564" y="612233"/>
                  <a:pt x="2528916" y="646833"/>
                  <a:pt x="2206655" y="615553"/>
                </a:cubicBezTo>
                <a:cubicBezTo>
                  <a:pt x="1884394" y="584274"/>
                  <a:pt x="1906587" y="634439"/>
                  <a:pt x="1809587" y="615553"/>
                </a:cubicBezTo>
                <a:cubicBezTo>
                  <a:pt x="1712587" y="596667"/>
                  <a:pt x="1605468" y="597596"/>
                  <a:pt x="1412519" y="615553"/>
                </a:cubicBezTo>
                <a:cubicBezTo>
                  <a:pt x="1219570" y="633510"/>
                  <a:pt x="1047207" y="632031"/>
                  <a:pt x="761589" y="615553"/>
                </a:cubicBezTo>
                <a:cubicBezTo>
                  <a:pt x="475971" y="599076"/>
                  <a:pt x="195988" y="649860"/>
                  <a:pt x="0" y="615553"/>
                </a:cubicBezTo>
                <a:cubicBezTo>
                  <a:pt x="-21020" y="376914"/>
                  <a:pt x="14360" y="256431"/>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r>
              <a:rPr lang="da-DK" sz="4000" b="1" dirty="0">
                <a:latin typeface="Amatic SC"/>
                <a:cs typeface="Amatic SC"/>
              </a:rPr>
              <a:t>Prøvehandling:</a:t>
            </a:r>
            <a:endParaRPr lang="da-DK" sz="4000" b="1" dirty="0">
              <a:latin typeface="Amatic SC" panose="00000500000000000000" pitchFamily="2" charset="-79"/>
              <a:cs typeface="Amatic SC" panose="00000500000000000000" pitchFamily="2" charset="-79"/>
            </a:endParaRPr>
          </a:p>
        </p:txBody>
      </p:sp>
      <p:grpSp>
        <p:nvGrpSpPr>
          <p:cNvPr id="10" name="Shape 98">
            <a:extLst>
              <a:ext uri="{FF2B5EF4-FFF2-40B4-BE49-F238E27FC236}">
                <a16:creationId xmlns:a16="http://schemas.microsoft.com/office/drawing/2014/main" id="{A3E48851-BC33-14D7-EE52-04AB1A3F2828}"/>
              </a:ext>
            </a:extLst>
          </p:cNvPr>
          <p:cNvGrpSpPr/>
          <p:nvPr/>
        </p:nvGrpSpPr>
        <p:grpSpPr>
          <a:xfrm rot="310810">
            <a:off x="4329430" y="2137895"/>
            <a:ext cx="434028" cy="386914"/>
            <a:chOff x="271125" y="812725"/>
            <a:chExt cx="766525" cy="221725"/>
          </a:xfrm>
          <a:solidFill>
            <a:srgbClr val="A3A196"/>
          </a:solidFill>
        </p:grpSpPr>
        <p:sp>
          <p:nvSpPr>
            <p:cNvPr id="11" name="Shape 99">
              <a:extLst>
                <a:ext uri="{FF2B5EF4-FFF2-40B4-BE49-F238E27FC236}">
                  <a16:creationId xmlns:a16="http://schemas.microsoft.com/office/drawing/2014/main" id="{7455ECF2-FD2A-A39D-37F9-C64F433397A9}"/>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2" name="Shape 100">
              <a:extLst>
                <a:ext uri="{FF2B5EF4-FFF2-40B4-BE49-F238E27FC236}">
                  <a16:creationId xmlns:a16="http://schemas.microsoft.com/office/drawing/2014/main" id="{D0AB5D55-7C7B-941C-A79B-1A72F80066D6}"/>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3" name="Shape 98">
            <a:extLst>
              <a:ext uri="{FF2B5EF4-FFF2-40B4-BE49-F238E27FC236}">
                <a16:creationId xmlns:a16="http://schemas.microsoft.com/office/drawing/2014/main" id="{7494248C-5D37-9574-4E0B-C1041DF8EBB7}"/>
              </a:ext>
            </a:extLst>
          </p:cNvPr>
          <p:cNvGrpSpPr/>
          <p:nvPr/>
        </p:nvGrpSpPr>
        <p:grpSpPr>
          <a:xfrm rot="310810">
            <a:off x="7387949" y="2118019"/>
            <a:ext cx="434028" cy="386914"/>
            <a:chOff x="271125" y="812725"/>
            <a:chExt cx="766525" cy="221725"/>
          </a:xfrm>
          <a:solidFill>
            <a:srgbClr val="A3A196"/>
          </a:solidFill>
        </p:grpSpPr>
        <p:sp>
          <p:nvSpPr>
            <p:cNvPr id="14" name="Shape 99">
              <a:extLst>
                <a:ext uri="{FF2B5EF4-FFF2-40B4-BE49-F238E27FC236}">
                  <a16:creationId xmlns:a16="http://schemas.microsoft.com/office/drawing/2014/main" id="{A9E3B612-ACD9-889D-54AC-0C599FC7BFD1}"/>
                </a:ext>
              </a:extLst>
            </p:cNvPr>
            <p:cNvSpPr/>
            <p:nvPr/>
          </p:nvSpPr>
          <p:spPr>
            <a:xfrm>
              <a:off x="271125" y="921200"/>
              <a:ext cx="695775" cy="70775"/>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sp>
          <p:nvSpPr>
            <p:cNvPr id="15" name="Shape 100">
              <a:extLst>
                <a:ext uri="{FF2B5EF4-FFF2-40B4-BE49-F238E27FC236}">
                  <a16:creationId xmlns:a16="http://schemas.microsoft.com/office/drawing/2014/main" id="{4C631583-378C-6F15-19F5-F1A17A4FC5B1}"/>
                </a:ext>
              </a:extLst>
            </p:cNvPr>
            <p:cNvSpPr/>
            <p:nvPr/>
          </p:nvSpPr>
          <p:spPr>
            <a:xfrm>
              <a:off x="858375" y="812725"/>
              <a:ext cx="179275" cy="221725"/>
            </a:xfrm>
            <a:custGeom>
              <a:avLst/>
              <a:gdLst/>
              <a:ahLst/>
              <a:cxnLst/>
              <a:rect l="0" t="0" r="0" b="0"/>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defTabSz="1239759"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da-DK" sz="1800" b="0" i="0" u="none" strike="noStrike" kern="1200" cap="none" spc="-136" normalizeH="0" baseline="0" noProof="0">
                <a:ln>
                  <a:noFill/>
                </a:ln>
                <a:solidFill>
                  <a:srgbClr val="333333"/>
                </a:solidFill>
                <a:effectLst/>
                <a:uLnTx/>
                <a:uFillTx/>
                <a:latin typeface="Verdana"/>
                <a:ea typeface="Verdana" pitchFamily="34" charset="0"/>
              </a:endParaRPr>
            </a:p>
          </p:txBody>
        </p:sp>
      </p:grpSp>
      <p:grpSp>
        <p:nvGrpSpPr>
          <p:cNvPr id="16" name="Group 15">
            <a:extLst>
              <a:ext uri="{FF2B5EF4-FFF2-40B4-BE49-F238E27FC236}">
                <a16:creationId xmlns:a16="http://schemas.microsoft.com/office/drawing/2014/main" id="{086E773C-8CE0-B5A7-8DBF-2EA56DCF7662}"/>
              </a:ext>
            </a:extLst>
          </p:cNvPr>
          <p:cNvGrpSpPr/>
          <p:nvPr/>
        </p:nvGrpSpPr>
        <p:grpSpPr>
          <a:xfrm>
            <a:off x="8841216" y="1474227"/>
            <a:ext cx="616927" cy="618408"/>
            <a:chOff x="8814517" y="1435625"/>
            <a:chExt cx="616927" cy="618408"/>
          </a:xfrm>
        </p:grpSpPr>
        <p:sp>
          <p:nvSpPr>
            <p:cNvPr id="17" name="Oval 16">
              <a:extLst>
                <a:ext uri="{FF2B5EF4-FFF2-40B4-BE49-F238E27FC236}">
                  <a16:creationId xmlns:a16="http://schemas.microsoft.com/office/drawing/2014/main" id="{07196382-B31B-7902-F5E0-B01F23F3B0AD}"/>
                </a:ext>
              </a:extLst>
            </p:cNvPr>
            <p:cNvSpPr/>
            <p:nvPr/>
          </p:nvSpPr>
          <p:spPr>
            <a:xfrm>
              <a:off x="8814517" y="1435625"/>
              <a:ext cx="616927" cy="6184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8" name="Graphic 17" descr="Bullseye outline">
              <a:extLst>
                <a:ext uri="{FF2B5EF4-FFF2-40B4-BE49-F238E27FC236}">
                  <a16:creationId xmlns:a16="http://schemas.microsoft.com/office/drawing/2014/main" id="{4274C11B-0B88-A426-D53B-6A5E8BDC76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85298" y="1514124"/>
              <a:ext cx="475364" cy="475364"/>
            </a:xfrm>
            <a:prstGeom prst="rect">
              <a:avLst/>
            </a:prstGeom>
          </p:spPr>
        </p:pic>
      </p:grpSp>
      <p:grpSp>
        <p:nvGrpSpPr>
          <p:cNvPr id="19" name="Group 18">
            <a:extLst>
              <a:ext uri="{FF2B5EF4-FFF2-40B4-BE49-F238E27FC236}">
                <a16:creationId xmlns:a16="http://schemas.microsoft.com/office/drawing/2014/main" id="{160149C7-E7CA-459F-EF60-4404A17C0E4C}"/>
              </a:ext>
            </a:extLst>
          </p:cNvPr>
          <p:cNvGrpSpPr/>
          <p:nvPr/>
        </p:nvGrpSpPr>
        <p:grpSpPr>
          <a:xfrm>
            <a:off x="2743606" y="1467451"/>
            <a:ext cx="616927" cy="625184"/>
            <a:chOff x="2792332" y="1558205"/>
            <a:chExt cx="616927" cy="625184"/>
          </a:xfrm>
        </p:grpSpPr>
        <p:sp>
          <p:nvSpPr>
            <p:cNvPr id="20" name="Oval 19">
              <a:extLst>
                <a:ext uri="{FF2B5EF4-FFF2-40B4-BE49-F238E27FC236}">
                  <a16:creationId xmlns:a16="http://schemas.microsoft.com/office/drawing/2014/main" id="{98ED4977-16DD-F03B-D976-E1C1ADC8C726}"/>
                </a:ext>
              </a:extLst>
            </p:cNvPr>
            <p:cNvSpPr/>
            <p:nvPr/>
          </p:nvSpPr>
          <p:spPr>
            <a:xfrm>
              <a:off x="2792332" y="1564981"/>
              <a:ext cx="616927" cy="61840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1" name="Graphic 20" descr="Dim (Smaller Sun) outline">
              <a:extLst>
                <a:ext uri="{FF2B5EF4-FFF2-40B4-BE49-F238E27FC236}">
                  <a16:creationId xmlns:a16="http://schemas.microsoft.com/office/drawing/2014/main" id="{64A5201D-4F35-4F83-3113-EC960797BC3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92332" y="1558205"/>
              <a:ext cx="616927" cy="616927"/>
            </a:xfrm>
            <a:prstGeom prst="rect">
              <a:avLst/>
            </a:prstGeom>
          </p:spPr>
        </p:pic>
      </p:grpSp>
      <p:grpSp>
        <p:nvGrpSpPr>
          <p:cNvPr id="22" name="Group 21">
            <a:extLst>
              <a:ext uri="{FF2B5EF4-FFF2-40B4-BE49-F238E27FC236}">
                <a16:creationId xmlns:a16="http://schemas.microsoft.com/office/drawing/2014/main" id="{144B14E3-F54F-5D3A-682F-B91D8E93817E}"/>
              </a:ext>
            </a:extLst>
          </p:cNvPr>
          <p:cNvGrpSpPr/>
          <p:nvPr/>
        </p:nvGrpSpPr>
        <p:grpSpPr>
          <a:xfrm>
            <a:off x="5787536" y="1474227"/>
            <a:ext cx="616927" cy="618408"/>
            <a:chOff x="5768721" y="1600573"/>
            <a:chExt cx="616927" cy="618408"/>
          </a:xfrm>
        </p:grpSpPr>
        <p:sp>
          <p:nvSpPr>
            <p:cNvPr id="23" name="Oval 22">
              <a:extLst>
                <a:ext uri="{FF2B5EF4-FFF2-40B4-BE49-F238E27FC236}">
                  <a16:creationId xmlns:a16="http://schemas.microsoft.com/office/drawing/2014/main" id="{A18C150C-E75C-590E-C41C-6A8A4F5B3637}"/>
                </a:ext>
              </a:extLst>
            </p:cNvPr>
            <p:cNvSpPr/>
            <p:nvPr/>
          </p:nvSpPr>
          <p:spPr>
            <a:xfrm>
              <a:off x="5768721" y="1600573"/>
              <a:ext cx="616927" cy="6184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24" name="Graphic 23" descr="Blueprint outline">
              <a:extLst>
                <a:ext uri="{FF2B5EF4-FFF2-40B4-BE49-F238E27FC236}">
                  <a16:creationId xmlns:a16="http://schemas.microsoft.com/office/drawing/2014/main" id="{A993F86E-D9BB-2CA8-1EED-0660026163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43267" y="1675860"/>
              <a:ext cx="467834" cy="467834"/>
            </a:xfrm>
            <a:prstGeom prst="rect">
              <a:avLst/>
            </a:prstGeom>
          </p:spPr>
        </p:pic>
      </p:grpSp>
    </p:spTree>
    <p:extLst>
      <p:ext uri="{BB962C8B-B14F-4D97-AF65-F5344CB8AC3E}">
        <p14:creationId xmlns:p14="http://schemas.microsoft.com/office/powerpoint/2010/main" val="189738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16</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7"/>
            <a:ext cx="12192000" cy="856671"/>
          </a:xfrm>
          <a:prstGeom prst="rect">
            <a:avLst/>
          </a:prstGeom>
          <a:solidFill>
            <a:schemeClr val="accent5"/>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Børnesyn</a:t>
            </a:r>
          </a:p>
        </p:txBody>
      </p:sp>
      <p:sp>
        <p:nvSpPr>
          <p:cNvPr id="2" name="Google Shape;847;p29">
            <a:extLst>
              <a:ext uri="{FF2B5EF4-FFF2-40B4-BE49-F238E27FC236}">
                <a16:creationId xmlns:a16="http://schemas.microsoft.com/office/drawing/2014/main" id="{12FF808D-AA50-EC38-DDF4-A3A60971C11D}"/>
              </a:ext>
            </a:extLst>
          </p:cNvPr>
          <p:cNvSpPr txBox="1"/>
          <p:nvPr/>
        </p:nvSpPr>
        <p:spPr>
          <a:xfrm>
            <a:off x="905135" y="1426341"/>
            <a:ext cx="7235689" cy="4828066"/>
          </a:xfrm>
          <a:prstGeom prst="rect">
            <a:avLst/>
          </a:prstGeom>
          <a:noFill/>
          <a:ln>
            <a:noFill/>
          </a:ln>
        </p:spPr>
        <p:txBody>
          <a:bodyPr spcFirstLastPara="1" wrap="square" lIns="0" tIns="180000" rIns="0" bIns="0" anchor="t" anchorCtr="0">
            <a:noAutofit/>
          </a:bodyPr>
          <a:lstStyle/>
          <a:p>
            <a:r>
              <a:rPr lang="da-DK" sz="2200" b="1" dirty="0">
                <a:latin typeface="Amatic SC"/>
                <a:cs typeface="Amatic SC"/>
                <a:sym typeface="Quicksand"/>
              </a:rPr>
              <a:t>Forslag til proces: </a:t>
            </a:r>
          </a:p>
          <a:p>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Teamene får udleveret en printet version af </a:t>
            </a:r>
            <a:r>
              <a:rPr lang="da-DK" sz="1500" dirty="0">
                <a:latin typeface="Quicksand" panose="020B0604020202020204" charset="0"/>
                <a:ea typeface="Quicksand"/>
                <a:cs typeface="Quicksand" panose="020B0604020202020204" charset="0"/>
                <a:sym typeface="Quicksand"/>
                <a:hlinkClick r:id="" action="ppaction://noaction">
                  <a:extLst>
                    <a:ext uri="{A12FA001-AC4F-418D-AE19-62706E023703}">
                      <ahyp:hlinkClr xmlns:ahyp="http://schemas.microsoft.com/office/drawing/2018/hyperlinkcolor" val="tx"/>
                    </a:ext>
                  </a:extLst>
                </a:hlinkClick>
              </a:rPr>
              <a:t>ord, der karakteriserer skolens børnesyn</a:t>
            </a:r>
            <a:r>
              <a:rPr lang="da-DK" sz="1500" dirty="0">
                <a:latin typeface="Quicksand" panose="020B0604020202020204" charset="0"/>
                <a:ea typeface="Quicksand"/>
                <a:cs typeface="Quicksand" panose="020B0604020202020204" charset="0"/>
                <a:sym typeface="Quicksand"/>
              </a:rPr>
              <a:t> </a:t>
            </a:r>
            <a:br>
              <a:rPr lang="da-DK" sz="1500" dirty="0">
                <a:latin typeface="Quicksand" panose="020B0604020202020204" charset="0"/>
                <a:ea typeface="Quicksand"/>
                <a:cs typeface="Quicksand" panose="020B0604020202020204" charset="0"/>
                <a:sym typeface="Quicksand"/>
              </a:rPr>
            </a:br>
            <a:r>
              <a:rPr lang="da-DK" sz="1500" dirty="0">
                <a:latin typeface="Quicksand" panose="020B0604020202020204" charset="0"/>
                <a:ea typeface="Quicksand"/>
                <a:cs typeface="Quicksand" panose="020B0604020202020204" charset="0"/>
                <a:sym typeface="Quicksand"/>
              </a:rPr>
              <a:t>(se næste slide). Hvert teammedlem reflekterer over, hvilke ord de mener karakteriserer skolens børnesyn. Her sætter de ring om de ord, som særligt karakteriserer skolens børnesyn, og sætter kryds over de ord, som ikke stemmer overens med skolens børnesyn.</a:t>
            </a:r>
          </a:p>
          <a:p>
            <a:pPr marL="45720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På skift præsenterer teammedlemmerne kort, hvilke ord de hver især har fremhævet. Derefter drøfter teamet:</a:t>
            </a:r>
          </a:p>
          <a:p>
            <a:pPr marL="758825" lvl="1" indent="-130175">
              <a:spcAft>
                <a:spcPts val="600"/>
              </a:spcAft>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Hvordan kommer vores børnesyn til udtryk i vores praksis?</a:t>
            </a:r>
          </a:p>
          <a:p>
            <a:pPr marL="758825" lvl="1" indent="-130175">
              <a:buFont typeface="Arial" panose="020B0604020202020204" pitchFamily="34" charset="0"/>
              <a:buChar char="•"/>
            </a:pPr>
            <a:r>
              <a:rPr lang="da-DK" sz="1500" dirty="0">
                <a:latin typeface="Quicksand" panose="020B0604020202020204" charset="0"/>
                <a:ea typeface="Quicksand"/>
                <a:cs typeface="Quicksand" panose="020B0604020202020204" charset="0"/>
                <a:sym typeface="Quicksand"/>
              </a:rPr>
              <a:t>Hvad skal der til for at sikre stærkere sammenhæng mellem </a:t>
            </a:r>
            <a:br>
              <a:rPr lang="da-DK" sz="1500" dirty="0">
                <a:latin typeface="Quicksand" panose="020B0604020202020204" charset="0"/>
                <a:ea typeface="Quicksand"/>
                <a:cs typeface="Quicksand" panose="020B0604020202020204" charset="0"/>
                <a:sym typeface="Quicksand"/>
              </a:rPr>
            </a:br>
            <a:r>
              <a:rPr lang="da-DK" sz="1500" dirty="0">
                <a:latin typeface="Quicksand" panose="020B0604020202020204" charset="0"/>
                <a:ea typeface="Quicksand"/>
                <a:cs typeface="Quicksand" panose="020B0604020202020204" charset="0"/>
                <a:sym typeface="Quicksand"/>
              </a:rPr>
              <a:t>skolens børnesyn og praksis?</a:t>
            </a:r>
          </a:p>
          <a:p>
            <a:pPr marL="17145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Teamet aftaler næste skridt (hvem gør hvad og hvornår) i processen med at integrere børnesynet i arbejdet med Den Mangfoldige Folkeskole.</a:t>
            </a:r>
          </a:p>
        </p:txBody>
      </p:sp>
      <p:pic>
        <p:nvPicPr>
          <p:cNvPr id="3" name="Graphic 2" descr="Compass with solid fill">
            <a:extLst>
              <a:ext uri="{FF2B5EF4-FFF2-40B4-BE49-F238E27FC236}">
                <a16:creationId xmlns:a16="http://schemas.microsoft.com/office/drawing/2014/main" id="{C4B151BE-9929-3302-832C-7751EC99B0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1806" y="384308"/>
            <a:ext cx="783408" cy="783408"/>
          </a:xfrm>
          <a:prstGeom prst="rect">
            <a:avLst/>
          </a:prstGeom>
        </p:spPr>
      </p:pic>
      <p:sp>
        <p:nvSpPr>
          <p:cNvPr id="6" name="Oval 5">
            <a:extLst>
              <a:ext uri="{FF2B5EF4-FFF2-40B4-BE49-F238E27FC236}">
                <a16:creationId xmlns:a16="http://schemas.microsoft.com/office/drawing/2014/main" id="{D850FFB8-611F-F595-5E89-D21EA3E4A562}"/>
              </a:ext>
            </a:extLst>
          </p:cNvPr>
          <p:cNvSpPr/>
          <p:nvPr/>
        </p:nvSpPr>
        <p:spPr>
          <a:xfrm>
            <a:off x="904591" y="2189647"/>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7" name="Oval 6">
            <a:extLst>
              <a:ext uri="{FF2B5EF4-FFF2-40B4-BE49-F238E27FC236}">
                <a16:creationId xmlns:a16="http://schemas.microsoft.com/office/drawing/2014/main" id="{96BC81CA-E8A8-25B4-1C95-A7529B589A07}"/>
              </a:ext>
            </a:extLst>
          </p:cNvPr>
          <p:cNvSpPr/>
          <p:nvPr/>
        </p:nvSpPr>
        <p:spPr>
          <a:xfrm>
            <a:off x="904591" y="3509748"/>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p>
        </p:txBody>
      </p:sp>
      <p:sp>
        <p:nvSpPr>
          <p:cNvPr id="8" name="Oval 7">
            <a:extLst>
              <a:ext uri="{FF2B5EF4-FFF2-40B4-BE49-F238E27FC236}">
                <a16:creationId xmlns:a16="http://schemas.microsoft.com/office/drawing/2014/main" id="{8512E92E-F827-F1F0-ABE8-77E1612C8217}"/>
              </a:ext>
            </a:extLst>
          </p:cNvPr>
          <p:cNvSpPr/>
          <p:nvPr/>
        </p:nvSpPr>
        <p:spPr>
          <a:xfrm>
            <a:off x="904591" y="5002569"/>
            <a:ext cx="345600" cy="3454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a:latin typeface="Quicksand" panose="020B0604020202020204" charset="0"/>
                <a:cs typeface="Quicksand" panose="020B0604020202020204" charset="0"/>
              </a:rPr>
              <a:t>3</a:t>
            </a:r>
            <a:endParaRPr lang="da-DK" sz="1600" noProof="0">
              <a:latin typeface="Quicksand" panose="020B0604020202020204" charset="0"/>
              <a:cs typeface="Quicksand" panose="020B0604020202020204" charset="0"/>
            </a:endParaRPr>
          </a:p>
        </p:txBody>
      </p:sp>
      <p:sp>
        <p:nvSpPr>
          <p:cNvPr id="10" name="TextBox 9">
            <a:extLst>
              <a:ext uri="{FF2B5EF4-FFF2-40B4-BE49-F238E27FC236}">
                <a16:creationId xmlns:a16="http://schemas.microsoft.com/office/drawing/2014/main" id="{B9B5E756-3862-C58E-4881-08CAF0E4AE6E}"/>
              </a:ext>
            </a:extLst>
          </p:cNvPr>
          <p:cNvSpPr txBox="1"/>
          <p:nvPr/>
        </p:nvSpPr>
        <p:spPr>
          <a:xfrm>
            <a:off x="869722" y="5618636"/>
            <a:ext cx="7379130" cy="246221"/>
          </a:xfrm>
          <a:prstGeom prst="rect">
            <a:avLst/>
          </a:prstGeom>
          <a:noFill/>
        </p:spPr>
        <p:txBody>
          <a:bodyPr wrap="square" lIns="0" tIns="0" rIns="0" bIns="0" rtlCol="0">
            <a:spAutoFit/>
          </a:bodyPr>
          <a:lstStyle/>
          <a:p>
            <a:r>
              <a:rPr lang="da-DK" sz="800" dirty="0">
                <a:latin typeface="Quicksand" panose="020B0604020202020204"/>
              </a:rPr>
              <a:t>*I skolerapporten fremgår pædagogisk personales besvarelse af følgende spørgsmål relateret til det fælles børnesyn: ”På min skole er der en klar vision eller et fælles mål for arbejdet med at skabe deltagelsesmuligheder for alle elever” og ”På min skole har vi et fælles børnesyn”. </a:t>
            </a:r>
          </a:p>
        </p:txBody>
      </p:sp>
      <p:pic>
        <p:nvPicPr>
          <p:cNvPr id="14" name="Graphic 13">
            <a:extLst>
              <a:ext uri="{FF2B5EF4-FFF2-40B4-BE49-F238E27FC236}">
                <a16:creationId xmlns:a16="http://schemas.microsoft.com/office/drawing/2014/main" id="{CF1A5AC3-DED5-D098-88CD-1735CAB161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40824" y="1770370"/>
            <a:ext cx="3698360" cy="2607229"/>
          </a:xfrm>
          <a:prstGeom prst="rect">
            <a:avLst/>
          </a:prstGeom>
        </p:spPr>
      </p:pic>
      <p:sp>
        <p:nvSpPr>
          <p:cNvPr id="15" name="Rectangle 14">
            <a:extLst>
              <a:ext uri="{FF2B5EF4-FFF2-40B4-BE49-F238E27FC236}">
                <a16:creationId xmlns:a16="http://schemas.microsoft.com/office/drawing/2014/main" id="{739AC131-1BC6-D446-4071-FDB56C36AFEE}"/>
              </a:ext>
            </a:extLst>
          </p:cNvPr>
          <p:cNvSpPr/>
          <p:nvPr/>
        </p:nvSpPr>
        <p:spPr>
          <a:xfrm>
            <a:off x="8605896" y="2724942"/>
            <a:ext cx="2650313" cy="871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dirty="0">
                <a:solidFill>
                  <a:schemeClr val="tx1"/>
                </a:solidFill>
                <a:latin typeface="Quicksand" panose="020B0604020202020204"/>
              </a:rPr>
              <a:t>Tip:</a:t>
            </a:r>
            <a:br>
              <a:rPr lang="da-DK" sz="1200" b="1" dirty="0">
                <a:solidFill>
                  <a:schemeClr val="tx1"/>
                </a:solidFill>
                <a:latin typeface="Quicksand" panose="020B0604020202020204"/>
              </a:rPr>
            </a:br>
            <a:r>
              <a:rPr lang="da-DK" sz="1200" dirty="0">
                <a:solidFill>
                  <a:schemeClr val="tx1"/>
                </a:solidFill>
                <a:latin typeface="Quicksand" panose="020B0604020202020204"/>
              </a:rPr>
              <a:t>I dialogen om skolens børnesyn kan I med fordel inddrage data fra jeres lokale skolerapport. I hvilken grad oplever I på skolen at have et fælles børnesyn*? </a:t>
            </a:r>
            <a:endParaRPr lang="da-DK" sz="1200" dirty="0">
              <a:solidFill>
                <a:schemeClr val="tx1"/>
              </a:solidFill>
              <a:latin typeface="Quicksand" panose="020B0604020202020204" charset="0"/>
              <a:ea typeface="Quicksand"/>
              <a:cs typeface="Quicksand" panose="020B0604020202020204" charset="0"/>
              <a:sym typeface="Quicksand"/>
            </a:endParaRPr>
          </a:p>
        </p:txBody>
      </p:sp>
      <p:sp>
        <p:nvSpPr>
          <p:cNvPr id="16" name="Google Shape;1251;p48">
            <a:extLst>
              <a:ext uri="{FF2B5EF4-FFF2-40B4-BE49-F238E27FC236}">
                <a16:creationId xmlns:a16="http://schemas.microsoft.com/office/drawing/2014/main" id="{72E99403-A121-F8B4-D1FF-54E02C719A0D}"/>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5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Google Shape;847;p29">
            <a:extLst>
              <a:ext uri="{FF2B5EF4-FFF2-40B4-BE49-F238E27FC236}">
                <a16:creationId xmlns:a16="http://schemas.microsoft.com/office/drawing/2014/main" id="{D92C82CA-11D4-A0BD-D471-ADD352FBEB13}"/>
              </a:ext>
            </a:extLst>
          </p:cNvPr>
          <p:cNvSpPr txBox="1"/>
          <p:nvPr/>
        </p:nvSpPr>
        <p:spPr>
          <a:xfrm>
            <a:off x="722711" y="1663602"/>
            <a:ext cx="5216076" cy="2756930"/>
          </a:xfrm>
          <a:prstGeom prst="rect">
            <a:avLst/>
          </a:prstGeom>
          <a:noFill/>
          <a:ln>
            <a:noFill/>
          </a:ln>
        </p:spPr>
        <p:txBody>
          <a:bodyPr spcFirstLastPara="1" wrap="square" lIns="0" tIns="180000" rIns="0" bIns="0" anchor="t" anchorCtr="0">
            <a:noAutofit/>
          </a:bodyPr>
          <a:lstStyle/>
          <a:p>
            <a:pPr lvl="0" algn="l">
              <a:spcBef>
                <a:spcPts val="0"/>
              </a:spcBef>
              <a:spcAft>
                <a:spcPts val="0"/>
              </a:spcAft>
            </a:pPr>
            <a:r>
              <a:rPr lang="da-DK" sz="1500" dirty="0">
                <a:latin typeface="Quicksand"/>
                <a:ea typeface="Quicksand"/>
                <a:cs typeface="Quicksand"/>
                <a:sym typeface="Quicksand"/>
              </a:rPr>
              <a:t>I spørgeskemaundersøgelsen er pædagogisk personale blevet bedt om at notere tre ord, der beskriver </a:t>
            </a:r>
            <a:r>
              <a:rPr lang="da-DK" sz="1500" b="1" dirty="0">
                <a:latin typeface="Quicksand"/>
                <a:ea typeface="Quicksand"/>
                <a:cs typeface="Quicksand"/>
                <a:sym typeface="Quicksand"/>
              </a:rPr>
              <a:t>børnesynet på deres skole</a:t>
            </a:r>
            <a:r>
              <a:rPr lang="da-DK" sz="1500" dirty="0">
                <a:latin typeface="Quicksand"/>
                <a:ea typeface="Quicksand"/>
                <a:cs typeface="Quicksand"/>
                <a:sym typeface="Quicksand"/>
              </a:rPr>
              <a:t>.</a:t>
            </a:r>
          </a:p>
          <a:p>
            <a:pPr lvl="0" algn="l">
              <a:spcBef>
                <a:spcPts val="0"/>
              </a:spcBef>
              <a:spcAft>
                <a:spcPts val="0"/>
              </a:spcAft>
            </a:pPr>
            <a:endParaRPr lang="da-DK" sz="1500" dirty="0">
              <a:latin typeface="Quicksand"/>
              <a:ea typeface="Quicksand"/>
              <a:cs typeface="Quicksand"/>
              <a:sym typeface="Quicksand"/>
            </a:endParaRPr>
          </a:p>
          <a:p>
            <a:pPr lvl="0" algn="l">
              <a:spcBef>
                <a:spcPts val="0"/>
              </a:spcBef>
              <a:spcAft>
                <a:spcPts val="0"/>
              </a:spcAft>
            </a:pPr>
            <a:r>
              <a:rPr lang="da-DK" sz="1500" dirty="0">
                <a:latin typeface="Quicksand"/>
                <a:ea typeface="Quicksand"/>
                <a:cs typeface="Quicksand"/>
                <a:sym typeface="Quicksand"/>
              </a:rPr>
              <a:t>Word-clouden til højre viser de mest brugte ord blandt pædagogisk personale. Jo større skrift, desto hyppigere er ordet anvendt. </a:t>
            </a:r>
          </a:p>
          <a:p>
            <a:pPr lvl="0" algn="l">
              <a:spcBef>
                <a:spcPts val="0"/>
              </a:spcBef>
              <a:spcAft>
                <a:spcPts val="0"/>
              </a:spcAft>
            </a:pPr>
            <a:endParaRPr lang="da-DK" sz="1500" b="1" dirty="0">
              <a:latin typeface="Quicksand"/>
              <a:ea typeface="Quicksand"/>
              <a:cs typeface="Quicksand"/>
              <a:sym typeface="Quicksand"/>
            </a:endParaRPr>
          </a:p>
          <a:p>
            <a:pPr lvl="0" algn="l">
              <a:spcBef>
                <a:spcPts val="0"/>
              </a:spcBef>
              <a:spcAft>
                <a:spcPts val="0"/>
              </a:spcAft>
            </a:pPr>
            <a:endParaRPr lang="da-DK" sz="1500" b="1" dirty="0">
              <a:latin typeface="Quicksand"/>
              <a:ea typeface="Quicksand"/>
              <a:cs typeface="Quicksand"/>
              <a:sym typeface="Quicksand"/>
            </a:endParaRPr>
          </a:p>
        </p:txBody>
      </p:sp>
      <p:sp>
        <p:nvSpPr>
          <p:cNvPr id="2" name="TextBox 1">
            <a:extLst>
              <a:ext uri="{FF2B5EF4-FFF2-40B4-BE49-F238E27FC236}">
                <a16:creationId xmlns:a16="http://schemas.microsoft.com/office/drawing/2014/main" id="{E2D1994F-904E-3B29-8C96-E2DB5935CF5D}"/>
              </a:ext>
            </a:extLst>
          </p:cNvPr>
          <p:cNvSpPr txBox="1"/>
          <p:nvPr/>
        </p:nvSpPr>
        <p:spPr>
          <a:xfrm>
            <a:off x="0" y="546977"/>
            <a:ext cx="12192000" cy="615553"/>
          </a:xfrm>
          <a:custGeom>
            <a:avLst/>
            <a:gdLst>
              <a:gd name="connsiteX0" fmla="*/ 0 w 12192000"/>
              <a:gd name="connsiteY0" fmla="*/ 0 h 615553"/>
              <a:gd name="connsiteX1" fmla="*/ 555413 w 12192000"/>
              <a:gd name="connsiteY1" fmla="*/ 0 h 615553"/>
              <a:gd name="connsiteX2" fmla="*/ 866987 w 12192000"/>
              <a:gd name="connsiteY2" fmla="*/ 0 h 615553"/>
              <a:gd name="connsiteX3" fmla="*/ 1788160 w 12192000"/>
              <a:gd name="connsiteY3" fmla="*/ 0 h 615553"/>
              <a:gd name="connsiteX4" fmla="*/ 2343573 w 12192000"/>
              <a:gd name="connsiteY4" fmla="*/ 0 h 615553"/>
              <a:gd name="connsiteX5" fmla="*/ 2898987 w 12192000"/>
              <a:gd name="connsiteY5" fmla="*/ 0 h 615553"/>
              <a:gd name="connsiteX6" fmla="*/ 3820160 w 12192000"/>
              <a:gd name="connsiteY6" fmla="*/ 0 h 615553"/>
              <a:gd name="connsiteX7" fmla="*/ 4253653 w 12192000"/>
              <a:gd name="connsiteY7" fmla="*/ 0 h 615553"/>
              <a:gd name="connsiteX8" fmla="*/ 5174827 w 12192000"/>
              <a:gd name="connsiteY8" fmla="*/ 0 h 615553"/>
              <a:gd name="connsiteX9" fmla="*/ 6096000 w 12192000"/>
              <a:gd name="connsiteY9" fmla="*/ 0 h 615553"/>
              <a:gd name="connsiteX10" fmla="*/ 6773333 w 12192000"/>
              <a:gd name="connsiteY10" fmla="*/ 0 h 615553"/>
              <a:gd name="connsiteX11" fmla="*/ 7694507 w 12192000"/>
              <a:gd name="connsiteY11" fmla="*/ 0 h 615553"/>
              <a:gd name="connsiteX12" fmla="*/ 8249920 w 12192000"/>
              <a:gd name="connsiteY12" fmla="*/ 0 h 615553"/>
              <a:gd name="connsiteX13" fmla="*/ 8805333 w 12192000"/>
              <a:gd name="connsiteY13" fmla="*/ 0 h 615553"/>
              <a:gd name="connsiteX14" fmla="*/ 9604587 w 12192000"/>
              <a:gd name="connsiteY14" fmla="*/ 0 h 615553"/>
              <a:gd name="connsiteX15" fmla="*/ 10160000 w 12192000"/>
              <a:gd name="connsiteY15" fmla="*/ 0 h 615553"/>
              <a:gd name="connsiteX16" fmla="*/ 11081173 w 12192000"/>
              <a:gd name="connsiteY16" fmla="*/ 0 h 615553"/>
              <a:gd name="connsiteX17" fmla="*/ 12192000 w 12192000"/>
              <a:gd name="connsiteY17" fmla="*/ 0 h 615553"/>
              <a:gd name="connsiteX18" fmla="*/ 12192000 w 12192000"/>
              <a:gd name="connsiteY18" fmla="*/ 615553 h 615553"/>
              <a:gd name="connsiteX19" fmla="*/ 11392747 w 12192000"/>
              <a:gd name="connsiteY19" fmla="*/ 615553 h 615553"/>
              <a:gd name="connsiteX20" fmla="*/ 10959253 w 12192000"/>
              <a:gd name="connsiteY20" fmla="*/ 615553 h 615553"/>
              <a:gd name="connsiteX21" fmla="*/ 10038080 w 12192000"/>
              <a:gd name="connsiteY21" fmla="*/ 615553 h 615553"/>
              <a:gd name="connsiteX22" fmla="*/ 9360747 w 12192000"/>
              <a:gd name="connsiteY22" fmla="*/ 615553 h 615553"/>
              <a:gd name="connsiteX23" fmla="*/ 8927253 w 12192000"/>
              <a:gd name="connsiteY23" fmla="*/ 615553 h 615553"/>
              <a:gd name="connsiteX24" fmla="*/ 8249920 w 12192000"/>
              <a:gd name="connsiteY24" fmla="*/ 615553 h 615553"/>
              <a:gd name="connsiteX25" fmla="*/ 7938347 w 12192000"/>
              <a:gd name="connsiteY25" fmla="*/ 615553 h 615553"/>
              <a:gd name="connsiteX26" fmla="*/ 7626773 w 12192000"/>
              <a:gd name="connsiteY26" fmla="*/ 615553 h 615553"/>
              <a:gd name="connsiteX27" fmla="*/ 6949440 w 12192000"/>
              <a:gd name="connsiteY27" fmla="*/ 615553 h 615553"/>
              <a:gd name="connsiteX28" fmla="*/ 6515947 w 12192000"/>
              <a:gd name="connsiteY28" fmla="*/ 615553 h 615553"/>
              <a:gd name="connsiteX29" fmla="*/ 5716693 w 12192000"/>
              <a:gd name="connsiteY29" fmla="*/ 615553 h 615553"/>
              <a:gd name="connsiteX30" fmla="*/ 5283200 w 12192000"/>
              <a:gd name="connsiteY30" fmla="*/ 615553 h 615553"/>
              <a:gd name="connsiteX31" fmla="*/ 4483947 w 12192000"/>
              <a:gd name="connsiteY31" fmla="*/ 615553 h 615553"/>
              <a:gd name="connsiteX32" fmla="*/ 4172373 w 12192000"/>
              <a:gd name="connsiteY32" fmla="*/ 615553 h 615553"/>
              <a:gd name="connsiteX33" fmla="*/ 3373120 w 12192000"/>
              <a:gd name="connsiteY33" fmla="*/ 615553 h 615553"/>
              <a:gd name="connsiteX34" fmla="*/ 2939627 w 12192000"/>
              <a:gd name="connsiteY34" fmla="*/ 615553 h 615553"/>
              <a:gd name="connsiteX35" fmla="*/ 2628053 w 12192000"/>
              <a:gd name="connsiteY35" fmla="*/ 615553 h 615553"/>
              <a:gd name="connsiteX36" fmla="*/ 2194560 w 12192000"/>
              <a:gd name="connsiteY36" fmla="*/ 615553 h 615553"/>
              <a:gd name="connsiteX37" fmla="*/ 1395307 w 12192000"/>
              <a:gd name="connsiteY37" fmla="*/ 615553 h 615553"/>
              <a:gd name="connsiteX38" fmla="*/ 961813 w 12192000"/>
              <a:gd name="connsiteY38" fmla="*/ 615553 h 615553"/>
              <a:gd name="connsiteX39" fmla="*/ 650240 w 12192000"/>
              <a:gd name="connsiteY39" fmla="*/ 615553 h 615553"/>
              <a:gd name="connsiteX40" fmla="*/ 0 w 12192000"/>
              <a:gd name="connsiteY40" fmla="*/ 615553 h 615553"/>
              <a:gd name="connsiteX41" fmla="*/ 0 w 12192000"/>
              <a:gd name="connsiteY41" fmla="*/ 0 h 61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192000" h="615553" extrusionOk="0">
                <a:moveTo>
                  <a:pt x="0" y="0"/>
                </a:moveTo>
                <a:cubicBezTo>
                  <a:pt x="172476" y="-1237"/>
                  <a:pt x="362690" y="-25324"/>
                  <a:pt x="555413" y="0"/>
                </a:cubicBezTo>
                <a:cubicBezTo>
                  <a:pt x="748136" y="25324"/>
                  <a:pt x="771955" y="-1228"/>
                  <a:pt x="866987" y="0"/>
                </a:cubicBezTo>
                <a:cubicBezTo>
                  <a:pt x="962019" y="1228"/>
                  <a:pt x="1600613" y="23388"/>
                  <a:pt x="1788160" y="0"/>
                </a:cubicBezTo>
                <a:cubicBezTo>
                  <a:pt x="1975707" y="-23388"/>
                  <a:pt x="2108729" y="-1887"/>
                  <a:pt x="2343573" y="0"/>
                </a:cubicBezTo>
                <a:cubicBezTo>
                  <a:pt x="2578417" y="1887"/>
                  <a:pt x="2752949" y="-24220"/>
                  <a:pt x="2898987" y="0"/>
                </a:cubicBezTo>
                <a:cubicBezTo>
                  <a:pt x="3045025" y="24220"/>
                  <a:pt x="3491919" y="21338"/>
                  <a:pt x="3820160" y="0"/>
                </a:cubicBezTo>
                <a:cubicBezTo>
                  <a:pt x="4148401" y="-21338"/>
                  <a:pt x="4081710" y="-3640"/>
                  <a:pt x="4253653" y="0"/>
                </a:cubicBezTo>
                <a:cubicBezTo>
                  <a:pt x="4425596" y="3640"/>
                  <a:pt x="4811390" y="16743"/>
                  <a:pt x="5174827" y="0"/>
                </a:cubicBezTo>
                <a:cubicBezTo>
                  <a:pt x="5538264" y="-16743"/>
                  <a:pt x="5741154" y="19844"/>
                  <a:pt x="6096000" y="0"/>
                </a:cubicBezTo>
                <a:cubicBezTo>
                  <a:pt x="6450846" y="-19844"/>
                  <a:pt x="6619865" y="-29521"/>
                  <a:pt x="6773333" y="0"/>
                </a:cubicBezTo>
                <a:cubicBezTo>
                  <a:pt x="6926801" y="29521"/>
                  <a:pt x="7451435" y="28560"/>
                  <a:pt x="7694507" y="0"/>
                </a:cubicBezTo>
                <a:cubicBezTo>
                  <a:pt x="7937579" y="-28560"/>
                  <a:pt x="8048651" y="20071"/>
                  <a:pt x="8249920" y="0"/>
                </a:cubicBezTo>
                <a:cubicBezTo>
                  <a:pt x="8451189" y="-20071"/>
                  <a:pt x="8573630" y="25711"/>
                  <a:pt x="8805333" y="0"/>
                </a:cubicBezTo>
                <a:cubicBezTo>
                  <a:pt x="9037036" y="-25711"/>
                  <a:pt x="9234701" y="-9987"/>
                  <a:pt x="9604587" y="0"/>
                </a:cubicBezTo>
                <a:cubicBezTo>
                  <a:pt x="9974473" y="9987"/>
                  <a:pt x="9998347" y="7806"/>
                  <a:pt x="10160000" y="0"/>
                </a:cubicBezTo>
                <a:cubicBezTo>
                  <a:pt x="10321653" y="-7806"/>
                  <a:pt x="10669739" y="-24619"/>
                  <a:pt x="11081173" y="0"/>
                </a:cubicBezTo>
                <a:cubicBezTo>
                  <a:pt x="11492607" y="24619"/>
                  <a:pt x="11649370" y="3326"/>
                  <a:pt x="12192000" y="0"/>
                </a:cubicBezTo>
                <a:cubicBezTo>
                  <a:pt x="12193353" y="181846"/>
                  <a:pt x="12215854" y="430640"/>
                  <a:pt x="12192000" y="615553"/>
                </a:cubicBezTo>
                <a:cubicBezTo>
                  <a:pt x="12020805" y="646419"/>
                  <a:pt x="11594423" y="587709"/>
                  <a:pt x="11392747" y="615553"/>
                </a:cubicBezTo>
                <a:cubicBezTo>
                  <a:pt x="11191071" y="643397"/>
                  <a:pt x="11053915" y="632886"/>
                  <a:pt x="10959253" y="615553"/>
                </a:cubicBezTo>
                <a:cubicBezTo>
                  <a:pt x="10864591" y="598220"/>
                  <a:pt x="10369258" y="629878"/>
                  <a:pt x="10038080" y="615553"/>
                </a:cubicBezTo>
                <a:cubicBezTo>
                  <a:pt x="9706902" y="601228"/>
                  <a:pt x="9630385" y="598949"/>
                  <a:pt x="9360747" y="615553"/>
                </a:cubicBezTo>
                <a:cubicBezTo>
                  <a:pt x="9091109" y="632157"/>
                  <a:pt x="9076667" y="634370"/>
                  <a:pt x="8927253" y="615553"/>
                </a:cubicBezTo>
                <a:cubicBezTo>
                  <a:pt x="8777839" y="596736"/>
                  <a:pt x="8413967" y="612048"/>
                  <a:pt x="8249920" y="615553"/>
                </a:cubicBezTo>
                <a:cubicBezTo>
                  <a:pt x="8085873" y="619058"/>
                  <a:pt x="8075056" y="615350"/>
                  <a:pt x="7938347" y="615553"/>
                </a:cubicBezTo>
                <a:cubicBezTo>
                  <a:pt x="7801638" y="615756"/>
                  <a:pt x="7749777" y="630996"/>
                  <a:pt x="7626773" y="615553"/>
                </a:cubicBezTo>
                <a:cubicBezTo>
                  <a:pt x="7503769" y="600110"/>
                  <a:pt x="7095462" y="642021"/>
                  <a:pt x="6949440" y="615553"/>
                </a:cubicBezTo>
                <a:cubicBezTo>
                  <a:pt x="6803418" y="589085"/>
                  <a:pt x="6644725" y="597012"/>
                  <a:pt x="6515947" y="615553"/>
                </a:cubicBezTo>
                <a:cubicBezTo>
                  <a:pt x="6387169" y="634094"/>
                  <a:pt x="5941428" y="611048"/>
                  <a:pt x="5716693" y="615553"/>
                </a:cubicBezTo>
                <a:cubicBezTo>
                  <a:pt x="5491958" y="620058"/>
                  <a:pt x="5395864" y="624069"/>
                  <a:pt x="5283200" y="615553"/>
                </a:cubicBezTo>
                <a:cubicBezTo>
                  <a:pt x="5170536" y="607037"/>
                  <a:pt x="4782035" y="645400"/>
                  <a:pt x="4483947" y="615553"/>
                </a:cubicBezTo>
                <a:cubicBezTo>
                  <a:pt x="4185859" y="585706"/>
                  <a:pt x="4279449" y="614862"/>
                  <a:pt x="4172373" y="615553"/>
                </a:cubicBezTo>
                <a:cubicBezTo>
                  <a:pt x="4065297" y="616244"/>
                  <a:pt x="3755654" y="613527"/>
                  <a:pt x="3373120" y="615553"/>
                </a:cubicBezTo>
                <a:cubicBezTo>
                  <a:pt x="2990586" y="617579"/>
                  <a:pt x="3113127" y="622094"/>
                  <a:pt x="2939627" y="615553"/>
                </a:cubicBezTo>
                <a:cubicBezTo>
                  <a:pt x="2766127" y="609012"/>
                  <a:pt x="2746942" y="605641"/>
                  <a:pt x="2628053" y="615553"/>
                </a:cubicBezTo>
                <a:cubicBezTo>
                  <a:pt x="2509164" y="625465"/>
                  <a:pt x="2346483" y="610575"/>
                  <a:pt x="2194560" y="615553"/>
                </a:cubicBezTo>
                <a:cubicBezTo>
                  <a:pt x="2042637" y="620531"/>
                  <a:pt x="1580466" y="623074"/>
                  <a:pt x="1395307" y="615553"/>
                </a:cubicBezTo>
                <a:cubicBezTo>
                  <a:pt x="1210148" y="608032"/>
                  <a:pt x="1154769" y="610799"/>
                  <a:pt x="961813" y="615553"/>
                </a:cubicBezTo>
                <a:cubicBezTo>
                  <a:pt x="768857" y="620307"/>
                  <a:pt x="767400" y="614989"/>
                  <a:pt x="650240" y="615553"/>
                </a:cubicBezTo>
                <a:cubicBezTo>
                  <a:pt x="533080" y="616117"/>
                  <a:pt x="316546" y="595935"/>
                  <a:pt x="0" y="615553"/>
                </a:cubicBezTo>
                <a:cubicBezTo>
                  <a:pt x="-7981" y="324085"/>
                  <a:pt x="-18890" y="280249"/>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4000" b="1" dirty="0">
                <a:latin typeface="Amatic SC" panose="00000500000000000000" pitchFamily="2" charset="-79"/>
                <a:cs typeface="Amatic SC" panose="00000500000000000000" pitchFamily="2" charset="-79"/>
              </a:rPr>
              <a:t>pædagogisk personales beskrivelse af børnesyn</a:t>
            </a:r>
          </a:p>
        </p:txBody>
      </p:sp>
      <p:sp>
        <p:nvSpPr>
          <p:cNvPr id="11" name="Rectangle 10">
            <a:extLst>
              <a:ext uri="{FF2B5EF4-FFF2-40B4-BE49-F238E27FC236}">
                <a16:creationId xmlns:a16="http://schemas.microsoft.com/office/drawing/2014/main" id="{61C2465E-B462-E14D-D381-19CD0B271F33}"/>
              </a:ext>
            </a:extLst>
          </p:cNvPr>
          <p:cNvSpPr/>
          <p:nvPr/>
        </p:nvSpPr>
        <p:spPr>
          <a:xfrm>
            <a:off x="4283573" y="6257392"/>
            <a:ext cx="222636"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12" name="TextBox 11">
            <a:extLst>
              <a:ext uri="{FF2B5EF4-FFF2-40B4-BE49-F238E27FC236}">
                <a16:creationId xmlns:a16="http://schemas.microsoft.com/office/drawing/2014/main" id="{8384D55F-7E1E-DCEF-FA6E-556F3A8CD4DE}"/>
              </a:ext>
            </a:extLst>
          </p:cNvPr>
          <p:cNvSpPr txBox="1"/>
          <p:nvPr/>
        </p:nvSpPr>
        <p:spPr>
          <a:xfrm>
            <a:off x="956711" y="4640400"/>
            <a:ext cx="4622154" cy="553998"/>
          </a:xfrm>
          <a:custGeom>
            <a:avLst/>
            <a:gdLst>
              <a:gd name="connsiteX0" fmla="*/ 0 w 4622154"/>
              <a:gd name="connsiteY0" fmla="*/ 0 h 553998"/>
              <a:gd name="connsiteX1" fmla="*/ 614086 w 4622154"/>
              <a:gd name="connsiteY1" fmla="*/ 0 h 553998"/>
              <a:gd name="connsiteX2" fmla="*/ 1135729 w 4622154"/>
              <a:gd name="connsiteY2" fmla="*/ 0 h 553998"/>
              <a:gd name="connsiteX3" fmla="*/ 1703594 w 4622154"/>
              <a:gd name="connsiteY3" fmla="*/ 0 h 553998"/>
              <a:gd name="connsiteX4" fmla="*/ 2410123 w 4622154"/>
              <a:gd name="connsiteY4" fmla="*/ 0 h 553998"/>
              <a:gd name="connsiteX5" fmla="*/ 3024209 w 4622154"/>
              <a:gd name="connsiteY5" fmla="*/ 0 h 553998"/>
              <a:gd name="connsiteX6" fmla="*/ 3592074 w 4622154"/>
              <a:gd name="connsiteY6" fmla="*/ 0 h 553998"/>
              <a:gd name="connsiteX7" fmla="*/ 4622154 w 4622154"/>
              <a:gd name="connsiteY7" fmla="*/ 0 h 553998"/>
              <a:gd name="connsiteX8" fmla="*/ 4622154 w 4622154"/>
              <a:gd name="connsiteY8" fmla="*/ 553998 h 553998"/>
              <a:gd name="connsiteX9" fmla="*/ 3961846 w 4622154"/>
              <a:gd name="connsiteY9" fmla="*/ 553998 h 553998"/>
              <a:gd name="connsiteX10" fmla="*/ 3393982 w 4622154"/>
              <a:gd name="connsiteY10" fmla="*/ 553998 h 553998"/>
              <a:gd name="connsiteX11" fmla="*/ 2641231 w 4622154"/>
              <a:gd name="connsiteY11" fmla="*/ 553998 h 553998"/>
              <a:gd name="connsiteX12" fmla="*/ 2027145 w 4622154"/>
              <a:gd name="connsiteY12" fmla="*/ 553998 h 553998"/>
              <a:gd name="connsiteX13" fmla="*/ 1505502 w 4622154"/>
              <a:gd name="connsiteY13" fmla="*/ 553998 h 553998"/>
              <a:gd name="connsiteX14" fmla="*/ 798972 w 4622154"/>
              <a:gd name="connsiteY14" fmla="*/ 553998 h 553998"/>
              <a:gd name="connsiteX15" fmla="*/ 0 w 4622154"/>
              <a:gd name="connsiteY15" fmla="*/ 553998 h 553998"/>
              <a:gd name="connsiteX16" fmla="*/ 0 w 4622154"/>
              <a:gd name="connsiteY1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22154" h="553998" fill="none" extrusionOk="0">
                <a:moveTo>
                  <a:pt x="0" y="0"/>
                </a:moveTo>
                <a:cubicBezTo>
                  <a:pt x="203121" y="22254"/>
                  <a:pt x="478823" y="-23400"/>
                  <a:pt x="614086" y="0"/>
                </a:cubicBezTo>
                <a:cubicBezTo>
                  <a:pt x="749349" y="23400"/>
                  <a:pt x="987888" y="-4835"/>
                  <a:pt x="1135729" y="0"/>
                </a:cubicBezTo>
                <a:cubicBezTo>
                  <a:pt x="1283570" y="4835"/>
                  <a:pt x="1446742" y="-4431"/>
                  <a:pt x="1703594" y="0"/>
                </a:cubicBezTo>
                <a:cubicBezTo>
                  <a:pt x="1960447" y="4431"/>
                  <a:pt x="2136654" y="27059"/>
                  <a:pt x="2410123" y="0"/>
                </a:cubicBezTo>
                <a:cubicBezTo>
                  <a:pt x="2683592" y="-27059"/>
                  <a:pt x="2785133" y="26512"/>
                  <a:pt x="3024209" y="0"/>
                </a:cubicBezTo>
                <a:cubicBezTo>
                  <a:pt x="3263285" y="-26512"/>
                  <a:pt x="3335358" y="-23626"/>
                  <a:pt x="3592074" y="0"/>
                </a:cubicBezTo>
                <a:cubicBezTo>
                  <a:pt x="3848791" y="23626"/>
                  <a:pt x="4130378" y="10044"/>
                  <a:pt x="4622154" y="0"/>
                </a:cubicBezTo>
                <a:cubicBezTo>
                  <a:pt x="4637152" y="259943"/>
                  <a:pt x="4614634" y="398024"/>
                  <a:pt x="4622154" y="553998"/>
                </a:cubicBezTo>
                <a:cubicBezTo>
                  <a:pt x="4299385" y="584508"/>
                  <a:pt x="4244853" y="524374"/>
                  <a:pt x="3961846" y="553998"/>
                </a:cubicBezTo>
                <a:cubicBezTo>
                  <a:pt x="3678839" y="583622"/>
                  <a:pt x="3676527" y="539782"/>
                  <a:pt x="3393982" y="553998"/>
                </a:cubicBezTo>
                <a:cubicBezTo>
                  <a:pt x="3111437" y="568214"/>
                  <a:pt x="2859202" y="555841"/>
                  <a:pt x="2641231" y="553998"/>
                </a:cubicBezTo>
                <a:cubicBezTo>
                  <a:pt x="2423260" y="552155"/>
                  <a:pt x="2227887" y="530869"/>
                  <a:pt x="2027145" y="553998"/>
                </a:cubicBezTo>
                <a:cubicBezTo>
                  <a:pt x="1826403" y="577127"/>
                  <a:pt x="1656596" y="533377"/>
                  <a:pt x="1505502" y="553998"/>
                </a:cubicBezTo>
                <a:cubicBezTo>
                  <a:pt x="1354408" y="574619"/>
                  <a:pt x="1091369" y="536839"/>
                  <a:pt x="798972" y="553998"/>
                </a:cubicBezTo>
                <a:cubicBezTo>
                  <a:pt x="506575" y="571158"/>
                  <a:pt x="371456" y="577656"/>
                  <a:pt x="0" y="553998"/>
                </a:cubicBezTo>
                <a:cubicBezTo>
                  <a:pt x="-21494" y="334284"/>
                  <a:pt x="14111" y="189339"/>
                  <a:pt x="0" y="0"/>
                </a:cubicBezTo>
                <a:close/>
              </a:path>
              <a:path w="4622154" h="553998" stroke="0" extrusionOk="0">
                <a:moveTo>
                  <a:pt x="0" y="0"/>
                </a:moveTo>
                <a:cubicBezTo>
                  <a:pt x="287573" y="-3423"/>
                  <a:pt x="404844" y="-9878"/>
                  <a:pt x="614086" y="0"/>
                </a:cubicBezTo>
                <a:cubicBezTo>
                  <a:pt x="823328" y="9878"/>
                  <a:pt x="968714" y="17978"/>
                  <a:pt x="1135729" y="0"/>
                </a:cubicBezTo>
                <a:cubicBezTo>
                  <a:pt x="1302744" y="-17978"/>
                  <a:pt x="1576843" y="15773"/>
                  <a:pt x="1888480" y="0"/>
                </a:cubicBezTo>
                <a:cubicBezTo>
                  <a:pt x="2200117" y="-15773"/>
                  <a:pt x="2199072" y="-25988"/>
                  <a:pt x="2502566" y="0"/>
                </a:cubicBezTo>
                <a:cubicBezTo>
                  <a:pt x="2806060" y="25988"/>
                  <a:pt x="2833750" y="-24662"/>
                  <a:pt x="3116652" y="0"/>
                </a:cubicBezTo>
                <a:cubicBezTo>
                  <a:pt x="3399554" y="24662"/>
                  <a:pt x="3493731" y="-6361"/>
                  <a:pt x="3869403" y="0"/>
                </a:cubicBezTo>
                <a:cubicBezTo>
                  <a:pt x="4245075" y="6361"/>
                  <a:pt x="4348466" y="-11941"/>
                  <a:pt x="4622154" y="0"/>
                </a:cubicBezTo>
                <a:cubicBezTo>
                  <a:pt x="4600289" y="270947"/>
                  <a:pt x="4627960" y="379060"/>
                  <a:pt x="4622154" y="553998"/>
                </a:cubicBezTo>
                <a:cubicBezTo>
                  <a:pt x="4403139" y="526988"/>
                  <a:pt x="4320727" y="541696"/>
                  <a:pt x="4054289" y="553998"/>
                </a:cubicBezTo>
                <a:cubicBezTo>
                  <a:pt x="3787851" y="566300"/>
                  <a:pt x="3544047" y="568965"/>
                  <a:pt x="3393982" y="553998"/>
                </a:cubicBezTo>
                <a:cubicBezTo>
                  <a:pt x="3243917" y="539031"/>
                  <a:pt x="2958597" y="577856"/>
                  <a:pt x="2733674" y="553998"/>
                </a:cubicBezTo>
                <a:cubicBezTo>
                  <a:pt x="2508751" y="530140"/>
                  <a:pt x="2408489" y="573019"/>
                  <a:pt x="2119588" y="553998"/>
                </a:cubicBezTo>
                <a:cubicBezTo>
                  <a:pt x="1830687" y="534977"/>
                  <a:pt x="1556347" y="546640"/>
                  <a:pt x="1366837" y="553998"/>
                </a:cubicBezTo>
                <a:cubicBezTo>
                  <a:pt x="1177327" y="561356"/>
                  <a:pt x="869746" y="576335"/>
                  <a:pt x="614086" y="553998"/>
                </a:cubicBezTo>
                <a:cubicBezTo>
                  <a:pt x="358426" y="531661"/>
                  <a:pt x="207323" y="531117"/>
                  <a:pt x="0" y="553998"/>
                </a:cubicBezTo>
                <a:cubicBezTo>
                  <a:pt x="-22035" y="382355"/>
                  <a:pt x="-5068" y="126672"/>
                  <a:pt x="0" y="0"/>
                </a:cubicBezTo>
                <a:close/>
              </a:path>
            </a:pathLst>
          </a:custGeom>
          <a:solidFill>
            <a:schemeClr val="bg1"/>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br>
              <a:rPr lang="da-DK" sz="1200" dirty="0">
                <a:latin typeface="Quicksand" panose="020B0604020202020204" charset="0"/>
                <a:cs typeface="Amatic SC" panose="00000500000000000000" pitchFamily="2" charset="-79"/>
              </a:rPr>
            </a:br>
            <a:r>
              <a:rPr lang="da-DK" sz="1200" dirty="0">
                <a:latin typeface="Quicksand" panose="020B0604020202020204" charset="0"/>
                <a:cs typeface="Amatic SC" panose="00000500000000000000" pitchFamily="2" charset="-79"/>
              </a:rPr>
              <a:t>Find øvelsesbeskrivelsen til arbejdet med børnesynet </a:t>
            </a:r>
            <a:r>
              <a:rPr lang="da-DK" sz="1200" b="1" dirty="0">
                <a:latin typeface="Quicksand" panose="020B0604020202020204" charset="0"/>
                <a:cs typeface="Amatic SC" panose="00000500000000000000" pitchFamily="2" charset="-79"/>
              </a:rPr>
              <a:t>på forrige slide</a:t>
            </a:r>
            <a:br>
              <a:rPr lang="da-DK" sz="1200" dirty="0">
                <a:latin typeface="Quicksand" panose="020B0604020202020204" charset="0"/>
                <a:cs typeface="Amatic SC" panose="00000500000000000000" pitchFamily="2" charset="-79"/>
              </a:rPr>
            </a:br>
            <a:endParaRPr lang="da-DK" sz="1200" dirty="0">
              <a:latin typeface="Quicksand" panose="020B0604020202020204" charset="0"/>
              <a:cs typeface="Amatic SC" panose="00000500000000000000" pitchFamily="2" charset="-79"/>
            </a:endParaRPr>
          </a:p>
        </p:txBody>
      </p:sp>
      <p:sp>
        <p:nvSpPr>
          <p:cNvPr id="18" name="Rectangle 17">
            <a:extLst>
              <a:ext uri="{FF2B5EF4-FFF2-40B4-BE49-F238E27FC236}">
                <a16:creationId xmlns:a16="http://schemas.microsoft.com/office/drawing/2014/main" id="{B126E0E7-8F1A-4E83-AEAE-C588D916E325}"/>
              </a:ext>
            </a:extLst>
          </p:cNvPr>
          <p:cNvSpPr/>
          <p:nvPr/>
        </p:nvSpPr>
        <p:spPr>
          <a:xfrm>
            <a:off x="4256352" y="5872241"/>
            <a:ext cx="277078"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pic>
        <p:nvPicPr>
          <p:cNvPr id="17" name="Graphic 16" descr="Information with solid fill">
            <a:extLst>
              <a:ext uri="{FF2B5EF4-FFF2-40B4-BE49-F238E27FC236}">
                <a16:creationId xmlns:a16="http://schemas.microsoft.com/office/drawing/2014/main" id="{509111C6-2F25-4FD4-0BB2-8121F684E3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625" y="4449399"/>
            <a:ext cx="468000" cy="468000"/>
          </a:xfrm>
          <a:prstGeom prst="rect">
            <a:avLst/>
          </a:prstGeom>
        </p:spPr>
      </p:pic>
      <p:pic>
        <p:nvPicPr>
          <p:cNvPr id="9" name="Picture 8">
            <a:extLst>
              <a:ext uri="{FF2B5EF4-FFF2-40B4-BE49-F238E27FC236}">
                <a16:creationId xmlns:a16="http://schemas.microsoft.com/office/drawing/2014/main" id="{CEDDE328-FC27-94EF-A598-F7917489204E}"/>
              </a:ext>
            </a:extLst>
          </p:cNvPr>
          <p:cNvPicPr>
            <a:picLocks noChangeAspect="1"/>
          </p:cNvPicPr>
          <p:nvPr/>
        </p:nvPicPr>
        <p:blipFill>
          <a:blip r:embed="rId8"/>
          <a:stretch>
            <a:fillRect/>
          </a:stretch>
        </p:blipFill>
        <p:spPr>
          <a:xfrm>
            <a:off x="6987489" y="1685647"/>
            <a:ext cx="3876675" cy="3638550"/>
          </a:xfrm>
          <a:prstGeom prst="rect">
            <a:avLst/>
          </a:prstGeom>
        </p:spPr>
      </p:pic>
    </p:spTree>
    <p:extLst>
      <p:ext uri="{BB962C8B-B14F-4D97-AF65-F5344CB8AC3E}">
        <p14:creationId xmlns:p14="http://schemas.microsoft.com/office/powerpoint/2010/main" val="4186139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2</a:t>
            </a:fld>
            <a:endParaRPr lang="da-DK"/>
          </a:p>
        </p:txBody>
      </p:sp>
      <p:sp>
        <p:nvSpPr>
          <p:cNvPr id="6" name="Slide Number Placeholder 3">
            <a:extLst>
              <a:ext uri="{FF2B5EF4-FFF2-40B4-BE49-F238E27FC236}">
                <a16:creationId xmlns:a16="http://schemas.microsoft.com/office/drawing/2014/main" id="{39CB2AEC-1378-C3A5-143E-AA8B5BA7C9F4}"/>
              </a:ext>
            </a:extLst>
          </p:cNvPr>
          <p:cNvSpPr txBox="1">
            <a:spLocks/>
          </p:cNvSpPr>
          <p:nvPr/>
        </p:nvSpPr>
        <p:spPr>
          <a:xfrm>
            <a:off x="11206800" y="6476400"/>
            <a:ext cx="626400" cy="108000"/>
          </a:xfrm>
          <a:prstGeom prst="rect">
            <a:avLst/>
          </a:prstGeom>
        </p:spPr>
        <p:txBody>
          <a:bodyPr vert="horz" lIns="0" tIns="0" rIns="0" bIns="0" rtlCol="0" anchor="b" anchorCtr="0"/>
          <a:lstStyle>
            <a:defPPr>
              <a:defRPr lang="en-US"/>
            </a:defPPr>
            <a:lvl1pPr marL="0" algn="r" defTabSz="914400" rtl="0" eaLnBrk="1" latinLnBrk="0" hangingPunct="1">
              <a:defRPr sz="7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da-DK" smtClean="0"/>
              <a:pPr/>
              <a:t>2</a:t>
            </a:fld>
            <a:endParaRPr lang="da-DK"/>
          </a:p>
        </p:txBody>
      </p:sp>
      <p:pic>
        <p:nvPicPr>
          <p:cNvPr id="23" name="Graphic 22" descr="Thought bubble with solid fill">
            <a:hlinkClick r:id="" action="ppaction://noaction"/>
            <a:extLst>
              <a:ext uri="{FF2B5EF4-FFF2-40B4-BE49-F238E27FC236}">
                <a16:creationId xmlns:a16="http://schemas.microsoft.com/office/drawing/2014/main" id="{D3100FAF-7176-12B3-73A0-06F30E7248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2590" y="1697293"/>
            <a:ext cx="1151721" cy="1151721"/>
          </a:xfrm>
          <a:prstGeom prst="rect">
            <a:avLst/>
          </a:prstGeom>
        </p:spPr>
      </p:pic>
      <p:pic>
        <p:nvPicPr>
          <p:cNvPr id="24" name="Graphic 23" descr="Child with balloon with solid fill">
            <a:hlinkClick r:id="" action="ppaction://noaction"/>
            <a:extLst>
              <a:ext uri="{FF2B5EF4-FFF2-40B4-BE49-F238E27FC236}">
                <a16:creationId xmlns:a16="http://schemas.microsoft.com/office/drawing/2014/main" id="{432B1988-17AD-48E3-80DC-7CC47B0156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0139" y="1594424"/>
            <a:ext cx="1151721" cy="1151721"/>
          </a:xfrm>
          <a:prstGeom prst="rect">
            <a:avLst/>
          </a:prstGeom>
        </p:spPr>
      </p:pic>
      <p:pic>
        <p:nvPicPr>
          <p:cNvPr id="26" name="Graphic 25" descr="Compass with solid fill">
            <a:hlinkClick r:id="" action="ppaction://noaction"/>
            <a:extLst>
              <a:ext uri="{FF2B5EF4-FFF2-40B4-BE49-F238E27FC236}">
                <a16:creationId xmlns:a16="http://schemas.microsoft.com/office/drawing/2014/main" id="{BF10E0B9-502F-1EF1-7428-C2E6171C62E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791919" y="1649533"/>
            <a:ext cx="1096611" cy="1096611"/>
          </a:xfrm>
          <a:prstGeom prst="rect">
            <a:avLst/>
          </a:prstGeom>
        </p:spPr>
      </p:pic>
      <p:pic>
        <p:nvPicPr>
          <p:cNvPr id="28" name="Graphic 27" descr="Chat with solid fill">
            <a:hlinkClick r:id="" action="ppaction://noaction"/>
            <a:extLst>
              <a:ext uri="{FF2B5EF4-FFF2-40B4-BE49-F238E27FC236}">
                <a16:creationId xmlns:a16="http://schemas.microsoft.com/office/drawing/2014/main" id="{5D8C751C-8B63-B3A7-B238-631B85C6450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079996" y="3752441"/>
            <a:ext cx="1246375" cy="1246375"/>
          </a:xfrm>
          <a:prstGeom prst="rect">
            <a:avLst/>
          </a:prstGeom>
        </p:spPr>
      </p:pic>
      <p:pic>
        <p:nvPicPr>
          <p:cNvPr id="30" name="Graphic 29" descr="Group brainstorm with solid fill">
            <a:hlinkClick r:id="" action="ppaction://noaction"/>
            <a:extLst>
              <a:ext uri="{FF2B5EF4-FFF2-40B4-BE49-F238E27FC236}">
                <a16:creationId xmlns:a16="http://schemas.microsoft.com/office/drawing/2014/main" id="{804CE65E-10C5-0743-5C00-6B6462A061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591424" y="3700352"/>
            <a:ext cx="1151721" cy="1151721"/>
          </a:xfrm>
          <a:prstGeom prst="rect">
            <a:avLst/>
          </a:prstGeom>
        </p:spPr>
      </p:pic>
      <p:sp>
        <p:nvSpPr>
          <p:cNvPr id="3" name="TextBox 2">
            <a:extLst>
              <a:ext uri="{FF2B5EF4-FFF2-40B4-BE49-F238E27FC236}">
                <a16:creationId xmlns:a16="http://schemas.microsoft.com/office/drawing/2014/main" id="{4B35FB4C-B695-AE26-424C-A3936D9D2A5C}"/>
              </a:ext>
            </a:extLst>
          </p:cNvPr>
          <p:cNvSpPr txBox="1"/>
          <p:nvPr/>
        </p:nvSpPr>
        <p:spPr>
          <a:xfrm>
            <a:off x="0" y="435435"/>
            <a:ext cx="12192000" cy="707886"/>
          </a:xfrm>
          <a:prstGeom prst="rect">
            <a:avLst/>
          </a:prstGeom>
          <a:noFill/>
        </p:spPr>
        <p:txBody>
          <a:bodyPr wrap="square">
            <a:spAutoFit/>
          </a:bodyPr>
          <a:lstStyle/>
          <a:p>
            <a:pPr marL="0" lvl="0" indent="0" algn="ctr">
              <a:spcBef>
                <a:spcPts val="0"/>
              </a:spcBef>
              <a:spcAft>
                <a:spcPts val="0"/>
              </a:spcAft>
              <a:buNone/>
            </a:pPr>
            <a:r>
              <a:rPr lang="da-DK" sz="4000" b="1" dirty="0">
                <a:latin typeface="Amatic SC"/>
                <a:ea typeface="Amatic SC"/>
                <a:cs typeface="Amatic SC"/>
                <a:sym typeface="Amatic SC"/>
              </a:rPr>
              <a:t>Fem forslag til, hvordan I kan arbejde med resultaterne på jeres skole</a:t>
            </a:r>
          </a:p>
        </p:txBody>
      </p:sp>
      <p:pic>
        <p:nvPicPr>
          <p:cNvPr id="8" name="Graphic 7">
            <a:extLst>
              <a:ext uri="{FF2B5EF4-FFF2-40B4-BE49-F238E27FC236}">
                <a16:creationId xmlns:a16="http://schemas.microsoft.com/office/drawing/2014/main" id="{DFBC8100-E5DD-D13F-0653-02DEED976E6A}"/>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526182" y="2793904"/>
            <a:ext cx="2990850" cy="581025"/>
          </a:xfrm>
          <a:prstGeom prst="rect">
            <a:avLst/>
          </a:prstGeom>
        </p:spPr>
      </p:pic>
      <p:sp>
        <p:nvSpPr>
          <p:cNvPr id="9" name="TextBox 8">
            <a:extLst>
              <a:ext uri="{FF2B5EF4-FFF2-40B4-BE49-F238E27FC236}">
                <a16:creationId xmlns:a16="http://schemas.microsoft.com/office/drawing/2014/main" id="{DEC9A846-F9EE-A3F4-ECAA-41CB1B6BE37F}"/>
              </a:ext>
            </a:extLst>
          </p:cNvPr>
          <p:cNvSpPr txBox="1"/>
          <p:nvPr/>
        </p:nvSpPr>
        <p:spPr>
          <a:xfrm>
            <a:off x="4632498" y="289975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algn="ctr"/>
            <a:r>
              <a:rPr lang="da-DK" sz="2400" b="1">
                <a:solidFill>
                  <a:schemeClr val="bg1"/>
                </a:solidFill>
                <a:latin typeface="Amatic SC" panose="00000500000000000000" pitchFamily="2" charset="-79"/>
                <a:cs typeface="Amatic SC" panose="00000500000000000000" pitchFamily="2" charset="-79"/>
                <a:hlinkClick r:id="" action="ppaction://noaction">
                  <a:extLst>
                    <a:ext uri="{A12FA001-AC4F-418D-AE19-62706E023703}">
                      <ahyp:hlinkClr xmlns:ahyp="http://schemas.microsoft.com/office/drawing/2018/hyperlinkcolor" val="tx"/>
                    </a:ext>
                  </a:extLst>
                </a:hlinkClick>
              </a:rPr>
              <a:t>Elevperspektiver</a:t>
            </a:r>
            <a:endParaRPr lang="da-DK" sz="2400" b="1">
              <a:solidFill>
                <a:schemeClr val="bg1"/>
              </a:solidFill>
              <a:latin typeface="Amatic SC" panose="00000500000000000000" pitchFamily="2" charset="-79"/>
              <a:cs typeface="Amatic SC" panose="00000500000000000000" pitchFamily="2" charset="-79"/>
            </a:endParaRPr>
          </a:p>
        </p:txBody>
      </p:sp>
      <p:pic>
        <p:nvPicPr>
          <p:cNvPr id="10" name="Graphic 9">
            <a:extLst>
              <a:ext uri="{FF2B5EF4-FFF2-40B4-BE49-F238E27FC236}">
                <a16:creationId xmlns:a16="http://schemas.microsoft.com/office/drawing/2014/main" id="{3920E2A0-DB02-A690-9804-A2C5D07C0A3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804275" y="2746145"/>
            <a:ext cx="2990850" cy="581025"/>
          </a:xfrm>
          <a:prstGeom prst="rect">
            <a:avLst/>
          </a:prstGeom>
        </p:spPr>
      </p:pic>
      <p:sp>
        <p:nvSpPr>
          <p:cNvPr id="37" name="TextBox 36">
            <a:extLst>
              <a:ext uri="{FF2B5EF4-FFF2-40B4-BE49-F238E27FC236}">
                <a16:creationId xmlns:a16="http://schemas.microsoft.com/office/drawing/2014/main" id="{9AEAC837-E003-6CF0-23CC-4F997E8E24F6}"/>
              </a:ext>
            </a:extLst>
          </p:cNvPr>
          <p:cNvSpPr txBox="1"/>
          <p:nvPr/>
        </p:nvSpPr>
        <p:spPr>
          <a:xfrm>
            <a:off x="8910591" y="2851991"/>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 action="ppaction://noaction">
                  <a:extLst>
                    <a:ext uri="{A12FA001-AC4F-418D-AE19-62706E023703}">
                      <ahyp:hlinkClr xmlns:ahyp="http://schemas.microsoft.com/office/drawing/2018/hyperlinkcolor" val="tx"/>
                    </a:ext>
                  </a:extLst>
                </a:hlinkClick>
              </a:rPr>
              <a:t>Børnesyn</a:t>
            </a:r>
            <a:endParaRPr lang="da-DK" sz="2400" b="1">
              <a:solidFill>
                <a:schemeClr val="bg1"/>
              </a:solidFill>
              <a:latin typeface="Amatic SC" panose="00000500000000000000" pitchFamily="2" charset="-79"/>
              <a:cs typeface="Amatic SC" panose="00000500000000000000" pitchFamily="2" charset="-79"/>
            </a:endParaRPr>
          </a:p>
        </p:txBody>
      </p:sp>
      <p:pic>
        <p:nvPicPr>
          <p:cNvPr id="11" name="Graphic 10">
            <a:extLst>
              <a:ext uri="{FF2B5EF4-FFF2-40B4-BE49-F238E27FC236}">
                <a16:creationId xmlns:a16="http://schemas.microsoft.com/office/drawing/2014/main" id="{B3F7FDD5-BD04-F10E-7B1C-E3AC61BF48D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03191" y="2793904"/>
            <a:ext cx="2990850" cy="581025"/>
          </a:xfrm>
          <a:prstGeom prst="rect">
            <a:avLst/>
          </a:prstGeom>
        </p:spPr>
      </p:pic>
      <p:sp>
        <p:nvSpPr>
          <p:cNvPr id="35" name="TextBox 34">
            <a:extLst>
              <a:ext uri="{FF2B5EF4-FFF2-40B4-BE49-F238E27FC236}">
                <a16:creationId xmlns:a16="http://schemas.microsoft.com/office/drawing/2014/main" id="{BD80DA7B-C6EE-05D9-E0A1-401CF99F0282}"/>
              </a:ext>
            </a:extLst>
          </p:cNvPr>
          <p:cNvSpPr txBox="1"/>
          <p:nvPr/>
        </p:nvSpPr>
        <p:spPr>
          <a:xfrm>
            <a:off x="632598" y="289975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 action="ppaction://noaction">
                  <a:extLst>
                    <a:ext uri="{A12FA001-AC4F-418D-AE19-62706E023703}">
                      <ahyp:hlinkClr xmlns:ahyp="http://schemas.microsoft.com/office/drawing/2018/hyperlinkcolor" val="tx"/>
                    </a:ext>
                  </a:extLst>
                </a:hlinkClick>
              </a:rPr>
              <a:t>Refleksionsspørgsmål</a:t>
            </a:r>
            <a:endParaRPr lang="da-DK" sz="2400" b="1">
              <a:solidFill>
                <a:schemeClr val="bg1"/>
              </a:solidFill>
              <a:latin typeface="Amatic SC" panose="00000500000000000000" pitchFamily="2" charset="-79"/>
              <a:cs typeface="Amatic SC" panose="00000500000000000000" pitchFamily="2" charset="-79"/>
            </a:endParaRPr>
          </a:p>
        </p:txBody>
      </p:sp>
      <p:pic>
        <p:nvPicPr>
          <p:cNvPr id="12" name="Graphic 11">
            <a:extLst>
              <a:ext uri="{FF2B5EF4-FFF2-40B4-BE49-F238E27FC236}">
                <a16:creationId xmlns:a16="http://schemas.microsoft.com/office/drawing/2014/main" id="{C463E779-6F3D-1C79-37A4-92F29D3B224B}"/>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2207759" y="4852075"/>
            <a:ext cx="2990850" cy="581025"/>
          </a:xfrm>
          <a:prstGeom prst="rect">
            <a:avLst/>
          </a:prstGeom>
        </p:spPr>
      </p:pic>
      <p:sp>
        <p:nvSpPr>
          <p:cNvPr id="38" name="TextBox 37">
            <a:extLst>
              <a:ext uri="{FF2B5EF4-FFF2-40B4-BE49-F238E27FC236}">
                <a16:creationId xmlns:a16="http://schemas.microsoft.com/office/drawing/2014/main" id="{6AC7BF13-FDAE-9322-9B76-7F8282895BB7}"/>
              </a:ext>
            </a:extLst>
          </p:cNvPr>
          <p:cNvSpPr txBox="1"/>
          <p:nvPr/>
        </p:nvSpPr>
        <p:spPr>
          <a:xfrm>
            <a:off x="2318290" y="4963877"/>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 action="ppaction://noaction">
                  <a:extLst>
                    <a:ext uri="{A12FA001-AC4F-418D-AE19-62706E023703}">
                      <ahyp:hlinkClr xmlns:ahyp="http://schemas.microsoft.com/office/drawing/2018/hyperlinkcolor" val="tx"/>
                    </a:ext>
                  </a:extLst>
                </a:hlinkClick>
              </a:rPr>
              <a:t>Aktiv lytning og drøftelser</a:t>
            </a:r>
            <a:endParaRPr lang="da-DK" sz="2400" b="1">
              <a:solidFill>
                <a:schemeClr val="bg1"/>
              </a:solidFill>
              <a:latin typeface="Amatic SC" panose="00000500000000000000" pitchFamily="2" charset="-79"/>
              <a:cs typeface="Amatic SC" panose="00000500000000000000" pitchFamily="2" charset="-79"/>
            </a:endParaRPr>
          </a:p>
        </p:txBody>
      </p:sp>
      <p:pic>
        <p:nvPicPr>
          <p:cNvPr id="13" name="Graphic 12">
            <a:extLst>
              <a:ext uri="{FF2B5EF4-FFF2-40B4-BE49-F238E27FC236}">
                <a16:creationId xmlns:a16="http://schemas.microsoft.com/office/drawing/2014/main" id="{0442E48F-A9E7-3689-7C84-9A0275BABFA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671860" y="4852074"/>
            <a:ext cx="2990850" cy="581025"/>
          </a:xfrm>
          <a:prstGeom prst="rect">
            <a:avLst/>
          </a:prstGeom>
        </p:spPr>
      </p:pic>
      <p:sp>
        <p:nvSpPr>
          <p:cNvPr id="39" name="TextBox 38">
            <a:extLst>
              <a:ext uri="{FF2B5EF4-FFF2-40B4-BE49-F238E27FC236}">
                <a16:creationId xmlns:a16="http://schemas.microsoft.com/office/drawing/2014/main" id="{955F9B66-BD1A-D710-6D4F-CE71A4A8FB71}"/>
              </a:ext>
            </a:extLst>
          </p:cNvPr>
          <p:cNvSpPr txBox="1"/>
          <p:nvPr/>
        </p:nvSpPr>
        <p:spPr>
          <a:xfrm>
            <a:off x="6778176" y="4957920"/>
            <a:ext cx="2778218" cy="369332"/>
          </a:xfrm>
          <a:custGeom>
            <a:avLst/>
            <a:gdLst>
              <a:gd name="connsiteX0" fmla="*/ 0 w 2778218"/>
              <a:gd name="connsiteY0" fmla="*/ 0 h 369332"/>
              <a:gd name="connsiteX1" fmla="*/ 666772 w 2778218"/>
              <a:gd name="connsiteY1" fmla="*/ 0 h 369332"/>
              <a:gd name="connsiteX2" fmla="*/ 1277980 w 2778218"/>
              <a:gd name="connsiteY2" fmla="*/ 0 h 369332"/>
              <a:gd name="connsiteX3" fmla="*/ 2028099 w 2778218"/>
              <a:gd name="connsiteY3" fmla="*/ 0 h 369332"/>
              <a:gd name="connsiteX4" fmla="*/ 2778218 w 2778218"/>
              <a:gd name="connsiteY4" fmla="*/ 0 h 369332"/>
              <a:gd name="connsiteX5" fmla="*/ 2778218 w 2778218"/>
              <a:gd name="connsiteY5" fmla="*/ 369332 h 369332"/>
              <a:gd name="connsiteX6" fmla="*/ 2139228 w 2778218"/>
              <a:gd name="connsiteY6" fmla="*/ 369332 h 369332"/>
              <a:gd name="connsiteX7" fmla="*/ 1500238 w 2778218"/>
              <a:gd name="connsiteY7" fmla="*/ 369332 h 369332"/>
              <a:gd name="connsiteX8" fmla="*/ 750119 w 2778218"/>
              <a:gd name="connsiteY8" fmla="*/ 369332 h 369332"/>
              <a:gd name="connsiteX9" fmla="*/ 0 w 2778218"/>
              <a:gd name="connsiteY9" fmla="*/ 369332 h 369332"/>
              <a:gd name="connsiteX10" fmla="*/ 0 w 2778218"/>
              <a:gd name="connsiteY10"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78218" h="369332" extrusionOk="0">
                <a:moveTo>
                  <a:pt x="0" y="0"/>
                </a:moveTo>
                <a:cubicBezTo>
                  <a:pt x="278673" y="2230"/>
                  <a:pt x="415664" y="18877"/>
                  <a:pt x="666772" y="0"/>
                </a:cubicBezTo>
                <a:cubicBezTo>
                  <a:pt x="917880" y="-18877"/>
                  <a:pt x="1044409" y="-15068"/>
                  <a:pt x="1277980" y="0"/>
                </a:cubicBezTo>
                <a:cubicBezTo>
                  <a:pt x="1511551" y="15068"/>
                  <a:pt x="1668806" y="34345"/>
                  <a:pt x="2028099" y="0"/>
                </a:cubicBezTo>
                <a:cubicBezTo>
                  <a:pt x="2387392" y="-34345"/>
                  <a:pt x="2577050" y="617"/>
                  <a:pt x="2778218" y="0"/>
                </a:cubicBezTo>
                <a:cubicBezTo>
                  <a:pt x="2795324" y="91456"/>
                  <a:pt x="2796377" y="211595"/>
                  <a:pt x="2778218" y="369332"/>
                </a:cubicBezTo>
                <a:cubicBezTo>
                  <a:pt x="2550053" y="390950"/>
                  <a:pt x="2421986" y="373777"/>
                  <a:pt x="2139228" y="369332"/>
                </a:cubicBezTo>
                <a:cubicBezTo>
                  <a:pt x="1856470" y="364888"/>
                  <a:pt x="1730914" y="363159"/>
                  <a:pt x="1500238" y="369332"/>
                </a:cubicBezTo>
                <a:cubicBezTo>
                  <a:pt x="1269562" y="375506"/>
                  <a:pt x="991214" y="345799"/>
                  <a:pt x="750119" y="369332"/>
                </a:cubicBezTo>
                <a:cubicBezTo>
                  <a:pt x="509024" y="392865"/>
                  <a:pt x="365521" y="396878"/>
                  <a:pt x="0" y="369332"/>
                </a:cubicBezTo>
                <a:cubicBezTo>
                  <a:pt x="11387" y="231265"/>
                  <a:pt x="-12011" y="175783"/>
                  <a:pt x="0" y="0"/>
                </a:cubicBezTo>
                <a:close/>
              </a:path>
            </a:pathLst>
          </a:custGeom>
          <a:noFill/>
          <a:ln>
            <a:noFill/>
            <a:prstDash val="soli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da-DK" sz="2400" b="1">
                <a:solidFill>
                  <a:schemeClr val="bg1"/>
                </a:solidFill>
                <a:latin typeface="Amatic SC" panose="00000500000000000000" pitchFamily="2" charset="-79"/>
                <a:cs typeface="Amatic SC" panose="00000500000000000000" pitchFamily="2" charset="-79"/>
                <a:hlinkClick r:id="" action="ppaction://noaction">
                  <a:extLst>
                    <a:ext uri="{A12FA001-AC4F-418D-AE19-62706E023703}">
                      <ahyp:hlinkClr xmlns:ahyp="http://schemas.microsoft.com/office/drawing/2018/hyperlinkcolor" val="tx"/>
                    </a:ext>
                  </a:extLst>
                </a:hlinkClick>
              </a:rPr>
              <a:t>prøvehandlinger</a:t>
            </a:r>
            <a:endParaRPr lang="da-DK" sz="2400" b="1">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79881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a:extLst>
              <a:ext uri="{FF2B5EF4-FFF2-40B4-BE49-F238E27FC236}">
                <a16:creationId xmlns:a16="http://schemas.microsoft.com/office/drawing/2014/main" id="{5425E73C-AF5D-EC62-44C0-5C4CD6C116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0824" y="1770370"/>
            <a:ext cx="3698360" cy="2607229"/>
          </a:xfrm>
          <a:prstGeom prst="rect">
            <a:avLst/>
          </a:prstGeom>
        </p:spPr>
      </p:pic>
      <p:sp>
        <p:nvSpPr>
          <p:cNvPr id="14" name="Rectangle 13">
            <a:extLst>
              <a:ext uri="{FF2B5EF4-FFF2-40B4-BE49-F238E27FC236}">
                <a16:creationId xmlns:a16="http://schemas.microsoft.com/office/drawing/2014/main" id="{4AF3D927-A3F0-9E3C-F192-91785C769B85}"/>
              </a:ext>
            </a:extLst>
          </p:cNvPr>
          <p:cNvSpPr/>
          <p:nvPr/>
        </p:nvSpPr>
        <p:spPr>
          <a:xfrm>
            <a:off x="8556648" y="2769409"/>
            <a:ext cx="2734109" cy="11373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a-DK" sz="1200" b="1" dirty="0">
                <a:solidFill>
                  <a:schemeClr val="bg1"/>
                </a:solidFill>
                <a:latin typeface="Quicksand" panose="020B0604020202020204"/>
              </a:rPr>
              <a:t>Tip:</a:t>
            </a:r>
            <a:br>
              <a:rPr lang="da-DK" sz="1200" b="1" dirty="0">
                <a:solidFill>
                  <a:schemeClr val="bg1"/>
                </a:solidFill>
                <a:latin typeface="Quicksand" panose="020B0604020202020204"/>
              </a:rPr>
            </a:br>
            <a:r>
              <a:rPr lang="da-DK" sz="1200" dirty="0">
                <a:solidFill>
                  <a:schemeClr val="bg1"/>
                </a:solidFill>
                <a:latin typeface="Quicksand" panose="020B0604020202020204"/>
              </a:rPr>
              <a:t>I arbejdet med refleksionsspørgsmål</a:t>
            </a:r>
            <a:br>
              <a:rPr lang="da-DK" sz="1200" dirty="0">
                <a:solidFill>
                  <a:schemeClr val="bg1"/>
                </a:solidFill>
                <a:latin typeface="Quicksand" panose="020B0604020202020204"/>
              </a:rPr>
            </a:br>
            <a:r>
              <a:rPr lang="da-DK" sz="1200" dirty="0">
                <a:solidFill>
                  <a:schemeClr val="bg1"/>
                </a:solidFill>
                <a:latin typeface="Quicksand" panose="020B0604020202020204"/>
              </a:rPr>
              <a:t>kan I med fordel inddrage jeres lokale skolerapport. </a:t>
            </a:r>
          </a:p>
          <a:p>
            <a:pPr algn="ctr"/>
            <a:r>
              <a:rPr lang="da-DK" sz="1200" dirty="0">
                <a:solidFill>
                  <a:schemeClr val="bg1"/>
                </a:solidFill>
                <a:latin typeface="Quicksand" panose="020B0604020202020204"/>
              </a:rPr>
              <a:t>Under refleksionsspørgsmålene fremgår det, hvilke data der er relevante at sammenholde med.</a:t>
            </a:r>
          </a:p>
        </p:txBody>
      </p:sp>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8" imgH="408" progId="TCLayout.ActiveDocument.1">
                  <p:embed/>
                </p:oleObj>
              </mc:Choice>
              <mc:Fallback>
                <p:oleObj name="think-cell Slide" r:id="rId6"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3</a:t>
            </a:fld>
            <a:endParaRPr lang="da-DK"/>
          </a:p>
        </p:txBody>
      </p:sp>
      <p:sp>
        <p:nvSpPr>
          <p:cNvPr id="19" name="Google Shape;843;p29">
            <a:extLst>
              <a:ext uri="{FF2B5EF4-FFF2-40B4-BE49-F238E27FC236}">
                <a16:creationId xmlns:a16="http://schemas.microsoft.com/office/drawing/2014/main" id="{63F687D6-3A0C-49E8-8309-51383D3FACDF}"/>
              </a:ext>
            </a:extLst>
          </p:cNvPr>
          <p:cNvSpPr/>
          <p:nvPr/>
        </p:nvSpPr>
        <p:spPr>
          <a:xfrm>
            <a:off x="0" y="347492"/>
            <a:ext cx="12191999" cy="856994"/>
          </a:xfrm>
          <a:prstGeom prst="rect">
            <a:avLst/>
          </a:prstGeom>
          <a:solidFill>
            <a:schemeClr val="accent2"/>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2400" b="1">
                <a:solidFill>
                  <a:schemeClr val="bg1"/>
                </a:solidFill>
                <a:latin typeface="Amatic SC"/>
                <a:ea typeface="Amatic SC"/>
                <a:cs typeface="Amatic SC"/>
                <a:sym typeface="Amatic SC"/>
              </a:rPr>
              <a:t>	</a:t>
            </a:r>
            <a:r>
              <a:rPr lang="da-DK" sz="4000" b="1">
                <a:solidFill>
                  <a:schemeClr val="bg1"/>
                </a:solidFill>
                <a:latin typeface="Amatic SC"/>
                <a:ea typeface="Amatic SC"/>
                <a:cs typeface="Amatic SC"/>
                <a:sym typeface="Amatic SC"/>
              </a:rPr>
              <a:t>Refleksionsspørgsmål</a:t>
            </a:r>
            <a:r>
              <a:rPr lang="da-DK" sz="3600" b="1">
                <a:solidFill>
                  <a:schemeClr val="bg1"/>
                </a:solidFill>
                <a:latin typeface="Amatic SC"/>
                <a:ea typeface="Amatic SC"/>
                <a:cs typeface="Amatic SC"/>
                <a:sym typeface="Amatic SC"/>
              </a:rPr>
              <a:t> </a:t>
            </a:r>
            <a:endParaRPr lang="da-DK" sz="2400" b="1">
              <a:solidFill>
                <a:schemeClr val="bg1"/>
              </a:solidFill>
              <a:latin typeface="Amatic SC"/>
              <a:ea typeface="Amatic SC"/>
              <a:cs typeface="Amatic SC"/>
              <a:sym typeface="Amatic SC"/>
            </a:endParaRPr>
          </a:p>
        </p:txBody>
      </p:sp>
      <p:pic>
        <p:nvPicPr>
          <p:cNvPr id="3" name="Graphic 2" descr="Thought bubble with solid fill">
            <a:extLst>
              <a:ext uri="{FF2B5EF4-FFF2-40B4-BE49-F238E27FC236}">
                <a16:creationId xmlns:a16="http://schemas.microsoft.com/office/drawing/2014/main" id="{64B5FDDB-400C-2B77-0E53-4B231CFF6B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4652" y="286718"/>
            <a:ext cx="917768" cy="917768"/>
          </a:xfrm>
          <a:prstGeom prst="rect">
            <a:avLst/>
          </a:prstGeom>
        </p:spPr>
      </p:pic>
      <p:sp>
        <p:nvSpPr>
          <p:cNvPr id="10" name="Google Shape;847;p29">
            <a:extLst>
              <a:ext uri="{FF2B5EF4-FFF2-40B4-BE49-F238E27FC236}">
                <a16:creationId xmlns:a16="http://schemas.microsoft.com/office/drawing/2014/main" id="{CA6CEC05-D2DA-61EE-A665-32747A49023C}"/>
              </a:ext>
            </a:extLst>
          </p:cNvPr>
          <p:cNvSpPr txBox="1"/>
          <p:nvPr/>
        </p:nvSpPr>
        <p:spPr>
          <a:xfrm>
            <a:off x="901243" y="1682072"/>
            <a:ext cx="6827773" cy="3903662"/>
          </a:xfrm>
          <a:prstGeom prst="rect">
            <a:avLst/>
          </a:prstGeom>
          <a:noFill/>
          <a:ln>
            <a:noFill/>
          </a:ln>
        </p:spPr>
        <p:txBody>
          <a:bodyPr spcFirstLastPara="1" wrap="square" lIns="0" tIns="180000" rIns="0" bIns="0" anchor="t" anchorCtr="0">
            <a:noAutofit/>
          </a:bodyPr>
          <a:lstStyle/>
          <a:p>
            <a:r>
              <a:rPr lang="da-DK" sz="2200" b="1" dirty="0">
                <a:latin typeface="Amatic SC"/>
                <a:cs typeface="Amatic SC"/>
                <a:sym typeface="Quicksand"/>
              </a:rPr>
              <a:t>Forslag til proces: </a:t>
            </a:r>
          </a:p>
          <a:p>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Pædagogisk personale sætter sig i det team, de primært arbejder i, og ledelsen præsenterer resultaterne for et af de fire temaer. </a:t>
            </a:r>
          </a:p>
          <a:p>
            <a:pPr lvl="1"/>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Efter præsentationen af et tema drøfter pædagogisk personale refleksionsspørgsmålene til det givne tema i deres teams (refleksionsspørgsmål fremgår i forlængelse af dette slide). </a:t>
            </a:r>
          </a:p>
          <a:p>
            <a:pPr lvl="1"/>
            <a:endParaRPr lang="da-DK" sz="1500" dirty="0">
              <a:latin typeface="Quicksand" panose="020B0604020202020204" charset="0"/>
              <a:ea typeface="Quicksand"/>
              <a:cs typeface="Quicksand" panose="020B0604020202020204" charset="0"/>
              <a:sym typeface="Quicksand"/>
            </a:endParaRPr>
          </a:p>
          <a:p>
            <a:pPr lvl="1"/>
            <a:r>
              <a:rPr lang="da-DK" sz="1500" dirty="0">
                <a:latin typeface="Quicksand" panose="020B0604020202020204" charset="0"/>
                <a:ea typeface="Quicksand"/>
                <a:cs typeface="Quicksand" panose="020B0604020202020204" charset="0"/>
                <a:sym typeface="Quicksand"/>
              </a:rPr>
              <a:t>Efter drøftelserne præsenterer alle teams deres refleksioner i plenum på tværs af alt pædagogisk personale. Find med afsæt i jeres drøftelser ud af, hvad jeres næste skridt i arbejdet med Den Mangfoldige Folkeskole skal være.</a:t>
            </a:r>
          </a:p>
          <a:p>
            <a:endParaRPr lang="da-DK" sz="1600" dirty="0">
              <a:latin typeface="Quicksand" panose="020B0604020202020204" charset="0"/>
              <a:ea typeface="Quicksand"/>
              <a:cs typeface="Quicksand" panose="020B0604020202020204" charset="0"/>
              <a:sym typeface="Quicksand"/>
            </a:endParaRPr>
          </a:p>
          <a:p>
            <a:pPr lvl="0" algn="l">
              <a:lnSpc>
                <a:spcPct val="150000"/>
              </a:lnSpc>
              <a:spcBef>
                <a:spcPts val="0"/>
              </a:spcBef>
              <a:spcAft>
                <a:spcPts val="0"/>
              </a:spcAft>
            </a:pPr>
            <a:endParaRPr lang="da-DK" sz="1600" dirty="0">
              <a:latin typeface="Quicksand"/>
              <a:ea typeface="Quicksand"/>
              <a:cs typeface="Quicksand"/>
              <a:sym typeface="Quicksand"/>
            </a:endParaRPr>
          </a:p>
          <a:p>
            <a:pPr lvl="0" algn="l">
              <a:lnSpc>
                <a:spcPct val="150000"/>
              </a:lnSpc>
              <a:spcBef>
                <a:spcPts val="0"/>
              </a:spcBef>
              <a:spcAft>
                <a:spcPts val="0"/>
              </a:spcAft>
            </a:pPr>
            <a:endParaRPr lang="da-DK" dirty="0">
              <a:latin typeface="Quicksand"/>
              <a:ea typeface="Quicksand"/>
              <a:cs typeface="Quicksand"/>
              <a:sym typeface="Quicksand"/>
            </a:endParaRPr>
          </a:p>
        </p:txBody>
      </p:sp>
      <p:sp>
        <p:nvSpPr>
          <p:cNvPr id="12" name="Oval 11">
            <a:extLst>
              <a:ext uri="{FF2B5EF4-FFF2-40B4-BE49-F238E27FC236}">
                <a16:creationId xmlns:a16="http://schemas.microsoft.com/office/drawing/2014/main" id="{323C242C-0FC5-9F5E-2C8D-1924D1D55E4B}"/>
              </a:ext>
            </a:extLst>
          </p:cNvPr>
          <p:cNvSpPr/>
          <p:nvPr/>
        </p:nvSpPr>
        <p:spPr>
          <a:xfrm>
            <a:off x="901242" y="2412080"/>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13" name="Oval 12">
            <a:extLst>
              <a:ext uri="{FF2B5EF4-FFF2-40B4-BE49-F238E27FC236}">
                <a16:creationId xmlns:a16="http://schemas.microsoft.com/office/drawing/2014/main" id="{145D81BE-66B4-DB6E-737C-192DBFE5CC49}"/>
              </a:ext>
            </a:extLst>
          </p:cNvPr>
          <p:cNvSpPr/>
          <p:nvPr/>
        </p:nvSpPr>
        <p:spPr>
          <a:xfrm>
            <a:off x="901242" y="3102526"/>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5" name="Oval 14">
            <a:extLst>
              <a:ext uri="{FF2B5EF4-FFF2-40B4-BE49-F238E27FC236}">
                <a16:creationId xmlns:a16="http://schemas.microsoft.com/office/drawing/2014/main" id="{D747DB3D-7328-5E6E-2FB1-4994E88E06CE}"/>
              </a:ext>
            </a:extLst>
          </p:cNvPr>
          <p:cNvSpPr/>
          <p:nvPr/>
        </p:nvSpPr>
        <p:spPr>
          <a:xfrm>
            <a:off x="901242" y="3974409"/>
            <a:ext cx="345600" cy="345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30" name="Google Shape;1251;p48">
            <a:extLst>
              <a:ext uri="{FF2B5EF4-FFF2-40B4-BE49-F238E27FC236}">
                <a16:creationId xmlns:a16="http://schemas.microsoft.com/office/drawing/2014/main" id="{D0FEC8B4-1132-0DCA-DF25-AC0E5D5DFD1C}"/>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00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4</a:t>
            </a:fld>
            <a:endParaRPr lang="da-DK"/>
          </a:p>
        </p:txBody>
      </p:sp>
      <p:sp>
        <p:nvSpPr>
          <p:cNvPr id="2" name="Rectangle 1">
            <a:extLst>
              <a:ext uri="{FF2B5EF4-FFF2-40B4-BE49-F238E27FC236}">
                <a16:creationId xmlns:a16="http://schemas.microsoft.com/office/drawing/2014/main" id="{3BC97B6A-32D1-29B0-934F-1034BC12DC24}"/>
              </a:ext>
            </a:extLst>
          </p:cNvPr>
          <p:cNvSpPr/>
          <p:nvPr/>
        </p:nvSpPr>
        <p:spPr>
          <a:xfrm rot="1069853">
            <a:off x="4755934" y="2623443"/>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400"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udfordrer elevernes perspektiver vores opfattelse af forandringen i læringsmiljøet?</a:t>
            </a:r>
          </a:p>
        </p:txBody>
      </p:sp>
      <p:pic>
        <p:nvPicPr>
          <p:cNvPr id="6" name="Graphic 5" descr="Paperclip with solid fill">
            <a:extLst>
              <a:ext uri="{FF2B5EF4-FFF2-40B4-BE49-F238E27FC236}">
                <a16:creationId xmlns:a16="http://schemas.microsoft.com/office/drawing/2014/main" id="{F02DD254-3E7E-85BD-8E45-B9D602CC7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125389" y="2192896"/>
            <a:ext cx="914400" cy="914400"/>
          </a:xfrm>
          <a:prstGeom prst="rect">
            <a:avLst/>
          </a:prstGeom>
        </p:spPr>
      </p:pic>
      <p:sp>
        <p:nvSpPr>
          <p:cNvPr id="7" name="Rectangle 6">
            <a:extLst>
              <a:ext uri="{FF2B5EF4-FFF2-40B4-BE49-F238E27FC236}">
                <a16:creationId xmlns:a16="http://schemas.microsoft.com/office/drawing/2014/main" id="{04157946-5611-8C4B-3ED0-4026199785C4}"/>
              </a:ext>
            </a:extLst>
          </p:cNvPr>
          <p:cNvSpPr/>
          <p:nvPr/>
        </p:nvSpPr>
        <p:spPr>
          <a:xfrm rot="437979">
            <a:off x="8325621" y="2288299"/>
            <a:ext cx="3241247" cy="293371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dirty="0">
              <a:solidFill>
                <a:srgbClr val="273F68"/>
              </a:solidFill>
              <a:latin typeface="Amatic SC" panose="00000500000000000000" pitchFamily="2" charset="-79"/>
              <a:cs typeface="Amatic SC" panose="00000500000000000000" pitchFamily="2" charset="-79"/>
            </a:endParaRPr>
          </a:p>
          <a:p>
            <a:pPr algn="ctr"/>
            <a:endParaRPr lang="da-DK" sz="2200" b="1"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kan vi i højere grad inddrage eleverne i evaluering</a:t>
            </a:r>
            <a:br>
              <a:rPr lang="da-DK" sz="2400" b="1" dirty="0">
                <a:solidFill>
                  <a:srgbClr val="273F68"/>
                </a:solidFill>
                <a:latin typeface="Amatic SC" panose="00000500000000000000" pitchFamily="2" charset="-79"/>
                <a:cs typeface="Amatic SC" panose="00000500000000000000" pitchFamily="2" charset="-79"/>
              </a:rPr>
            </a:br>
            <a:r>
              <a:rPr lang="da-DK" sz="2400" b="1" dirty="0">
                <a:solidFill>
                  <a:srgbClr val="273F68"/>
                </a:solidFill>
                <a:latin typeface="Amatic SC" panose="00000500000000000000" pitchFamily="2" charset="-79"/>
                <a:cs typeface="Amatic SC" panose="00000500000000000000" pitchFamily="2" charset="-79"/>
              </a:rPr>
              <a:t>af undervisningen? </a:t>
            </a:r>
          </a:p>
        </p:txBody>
      </p:sp>
      <p:sp>
        <p:nvSpPr>
          <p:cNvPr id="8" name="Rectangle 7">
            <a:extLst>
              <a:ext uri="{FF2B5EF4-FFF2-40B4-BE49-F238E27FC236}">
                <a16:creationId xmlns:a16="http://schemas.microsoft.com/office/drawing/2014/main" id="{8BDAA3FF-59CD-C6F5-F701-342B5E4445E1}"/>
              </a:ext>
            </a:extLst>
          </p:cNvPr>
          <p:cNvSpPr/>
          <p:nvPr/>
        </p:nvSpPr>
        <p:spPr>
          <a:xfrm rot="20942225">
            <a:off x="1206122" y="2176612"/>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Hvordan harmonerer elevernes perspektiver med vores opfattelse af </a:t>
            </a:r>
            <a:r>
              <a:rPr lang="da-DK" sz="2400" b="1">
                <a:solidFill>
                  <a:srgbClr val="273F68"/>
                </a:solidFill>
                <a:latin typeface="Amatic SC" panose="00000500000000000000" pitchFamily="2" charset="-79"/>
                <a:cs typeface="Amatic SC" panose="00000500000000000000" pitchFamily="2" charset="-79"/>
              </a:rPr>
              <a:t>af forandringen i læringsmiljøet</a:t>
            </a:r>
            <a:r>
              <a:rPr lang="da-DK" sz="2400" b="1" noProof="0">
                <a:solidFill>
                  <a:srgbClr val="273F68"/>
                </a:solidFill>
                <a:latin typeface="Amatic SC" panose="00000500000000000000" pitchFamily="2" charset="-79"/>
                <a:cs typeface="Amatic SC" panose="00000500000000000000" pitchFamily="2" charset="-79"/>
              </a:rPr>
              <a:t>?</a:t>
            </a:r>
          </a:p>
        </p:txBody>
      </p:sp>
      <p:pic>
        <p:nvPicPr>
          <p:cNvPr id="3" name="Graphic 2" descr="Paperclip with solid fill">
            <a:extLst>
              <a:ext uri="{FF2B5EF4-FFF2-40B4-BE49-F238E27FC236}">
                <a16:creationId xmlns:a16="http://schemas.microsoft.com/office/drawing/2014/main" id="{AE2E047D-1D57-0D37-261A-11AA26C96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4" y="1685471"/>
            <a:ext cx="914400" cy="914400"/>
          </a:xfrm>
          <a:prstGeom prst="rect">
            <a:avLst/>
          </a:prstGeom>
        </p:spPr>
      </p:pic>
      <p:pic>
        <p:nvPicPr>
          <p:cNvPr id="11" name="Graphic 10" descr="Paperclip with solid fill">
            <a:extLst>
              <a:ext uri="{FF2B5EF4-FFF2-40B4-BE49-F238E27FC236}">
                <a16:creationId xmlns:a16="http://schemas.microsoft.com/office/drawing/2014/main" id="{8DE18BA0-F733-5E42-FE31-5C354263EA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764350"/>
            <a:ext cx="914400" cy="914400"/>
          </a:xfrm>
          <a:prstGeom prst="rect">
            <a:avLst/>
          </a:prstGeom>
        </p:spPr>
      </p:pic>
      <p:sp>
        <p:nvSpPr>
          <p:cNvPr id="9" name="Google Shape;846;p29">
            <a:extLst>
              <a:ext uri="{FF2B5EF4-FFF2-40B4-BE49-F238E27FC236}">
                <a16:creationId xmlns:a16="http://schemas.microsoft.com/office/drawing/2014/main" id="{D5AB984A-077C-4E70-2588-8E9D40C40B33}"/>
              </a:ext>
            </a:extLst>
          </p:cNvPr>
          <p:cNvSpPr/>
          <p:nvPr/>
        </p:nvSpPr>
        <p:spPr>
          <a:xfrm>
            <a:off x="0" y="346507"/>
            <a:ext cx="12192001" cy="854281"/>
          </a:xfrm>
          <a:prstGeom prst="rect">
            <a:avLst/>
          </a:prstGeom>
          <a:solidFill>
            <a:schemeClr val="tx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Refleksionsspørgsmål – Elevernes perspektiver</a:t>
            </a:r>
          </a:p>
        </p:txBody>
      </p:sp>
      <p:sp>
        <p:nvSpPr>
          <p:cNvPr id="10" name="TextBox 9">
            <a:extLst>
              <a:ext uri="{FF2B5EF4-FFF2-40B4-BE49-F238E27FC236}">
                <a16:creationId xmlns:a16="http://schemas.microsoft.com/office/drawing/2014/main" id="{7619D784-5190-2DA2-225B-81BF53095744}"/>
              </a:ext>
            </a:extLst>
          </p:cNvPr>
          <p:cNvSpPr txBox="1"/>
          <p:nvPr/>
        </p:nvSpPr>
        <p:spPr>
          <a:xfrm>
            <a:off x="1060425" y="5752072"/>
            <a:ext cx="10772775" cy="123111"/>
          </a:xfrm>
          <a:prstGeom prst="rect">
            <a:avLst/>
          </a:prstGeom>
          <a:noFill/>
        </p:spPr>
        <p:txBody>
          <a:bodyPr wrap="square" lIns="0" tIns="0" rIns="0" bIns="0" rtlCol="0">
            <a:spAutoFit/>
          </a:bodyPr>
          <a:lstStyle/>
          <a:p>
            <a:r>
              <a:rPr lang="da-DK" sz="800" dirty="0">
                <a:latin typeface="Quicksand" panose="020B0604020202020204"/>
              </a:rPr>
              <a:t>*I kan med fordel inddrage og perspektivere til skolens resultater i skolerapporten </a:t>
            </a:r>
            <a:r>
              <a:rPr lang="da-DK" sz="800" dirty="0">
                <a:solidFill>
                  <a:schemeClr val="tx1"/>
                </a:solidFill>
                <a:latin typeface="Quicksand" panose="020B0604020202020204" charset="0"/>
                <a:ea typeface="Quicksand"/>
                <a:cs typeface="Quicksand" panose="020B0604020202020204" charset="0"/>
                <a:sym typeface="Quicksand"/>
              </a:rPr>
              <a:t>under temaet ‘Inddragelse af elevernes perspektiver’. </a:t>
            </a:r>
            <a:endParaRPr lang="da-DK" sz="800" dirty="0">
              <a:latin typeface="Quicksand" panose="020B0604020202020204"/>
            </a:endParaRPr>
          </a:p>
        </p:txBody>
      </p:sp>
    </p:spTree>
    <p:extLst>
      <p:ext uri="{BB962C8B-B14F-4D97-AF65-F5344CB8AC3E}">
        <p14:creationId xmlns:p14="http://schemas.microsoft.com/office/powerpoint/2010/main" val="175163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5</a:t>
            </a:fld>
            <a:endParaRPr lang="da-DK"/>
          </a:p>
        </p:txBody>
      </p:sp>
      <p:sp>
        <p:nvSpPr>
          <p:cNvPr id="2" name="Rectangle 1">
            <a:extLst>
              <a:ext uri="{FF2B5EF4-FFF2-40B4-BE49-F238E27FC236}">
                <a16:creationId xmlns:a16="http://schemas.microsoft.com/office/drawing/2014/main" id="{3BC97B6A-32D1-29B0-934F-1034BC12DC24}"/>
              </a:ext>
            </a:extLst>
          </p:cNvPr>
          <p:cNvSpPr/>
          <p:nvPr/>
        </p:nvSpPr>
        <p:spPr>
          <a:xfrm rot="1069853">
            <a:off x="4763556" y="2891775"/>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400"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har vi indtil nu fulgt op på effekten af vores prøvehandlinger, og</a:t>
            </a:r>
            <a:br>
              <a:rPr lang="da-DK" sz="2400" b="1" dirty="0">
                <a:solidFill>
                  <a:srgbClr val="273F68"/>
                </a:solidFill>
                <a:latin typeface="Amatic SC" panose="00000500000000000000" pitchFamily="2" charset="-79"/>
                <a:cs typeface="Amatic SC" panose="00000500000000000000" pitchFamily="2" charset="-79"/>
              </a:rPr>
            </a:br>
            <a:r>
              <a:rPr lang="da-DK" sz="2400" b="1" dirty="0">
                <a:solidFill>
                  <a:srgbClr val="273F68"/>
                </a:solidFill>
                <a:latin typeface="Amatic SC" panose="00000500000000000000" pitchFamily="2" charset="-79"/>
                <a:cs typeface="Amatic SC" panose="00000500000000000000" pitchFamily="2" charset="-79"/>
              </a:rPr>
              <a:t>hvordan kan vi blive bedre fremadrettet? </a:t>
            </a:r>
            <a:endParaRPr lang="da-DK" sz="2400" noProof="0" dirty="0">
              <a:solidFill>
                <a:srgbClr val="273F68"/>
              </a:solidFill>
              <a:latin typeface="Amatic SC" panose="00000500000000000000" pitchFamily="2" charset="-79"/>
              <a:cs typeface="Amatic SC" panose="00000500000000000000" pitchFamily="2" charset="-79"/>
            </a:endParaRPr>
          </a:p>
        </p:txBody>
      </p:sp>
      <p:pic>
        <p:nvPicPr>
          <p:cNvPr id="6" name="Graphic 5" descr="Paperclip with solid fill">
            <a:extLst>
              <a:ext uri="{FF2B5EF4-FFF2-40B4-BE49-F238E27FC236}">
                <a16:creationId xmlns:a16="http://schemas.microsoft.com/office/drawing/2014/main" id="{F02DD254-3E7E-85BD-8E45-B9D602CC7F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133011" y="2461228"/>
            <a:ext cx="914400" cy="914400"/>
          </a:xfrm>
          <a:prstGeom prst="rect">
            <a:avLst/>
          </a:prstGeom>
        </p:spPr>
      </p:pic>
      <p:sp>
        <p:nvSpPr>
          <p:cNvPr id="7" name="Rectangle 6">
            <a:extLst>
              <a:ext uri="{FF2B5EF4-FFF2-40B4-BE49-F238E27FC236}">
                <a16:creationId xmlns:a16="http://schemas.microsoft.com/office/drawing/2014/main" id="{04157946-5611-8C4B-3ED0-4026199785C4}"/>
              </a:ext>
            </a:extLst>
          </p:cNvPr>
          <p:cNvSpPr/>
          <p:nvPr/>
        </p:nvSpPr>
        <p:spPr>
          <a:xfrm rot="437979">
            <a:off x="8454230" y="2354968"/>
            <a:ext cx="2817291" cy="278278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dirty="0">
              <a:solidFill>
                <a:srgbClr val="273F68"/>
              </a:solidFill>
              <a:latin typeface="Amatic SC" panose="00000500000000000000" pitchFamily="2" charset="-79"/>
              <a:cs typeface="Amatic SC" panose="00000500000000000000" pitchFamily="2" charset="-79"/>
            </a:endParaRPr>
          </a:p>
          <a:p>
            <a:pPr algn="ctr"/>
            <a:endParaRPr lang="da-DK" sz="2400" b="1"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kan vi undgå,</a:t>
            </a:r>
            <a:br>
              <a:rPr lang="da-DK" sz="2400" b="1" dirty="0">
                <a:solidFill>
                  <a:srgbClr val="273F68"/>
                </a:solidFill>
                <a:latin typeface="Amatic SC" panose="00000500000000000000" pitchFamily="2" charset="-79"/>
                <a:cs typeface="Amatic SC" panose="00000500000000000000" pitchFamily="2" charset="-79"/>
              </a:rPr>
            </a:br>
            <a:r>
              <a:rPr lang="da-DK" sz="2400" b="1" dirty="0">
                <a:solidFill>
                  <a:srgbClr val="273F68"/>
                </a:solidFill>
                <a:latin typeface="Amatic SC" panose="00000500000000000000" pitchFamily="2" charset="-79"/>
                <a:cs typeface="Amatic SC" panose="00000500000000000000" pitchFamily="2" charset="-79"/>
              </a:rPr>
              <a:t>at evaluering af prøvehandlinger baserer sig på mavefornemmelser?</a:t>
            </a:r>
            <a:r>
              <a:rPr lang="da-DK" sz="2200" b="1" dirty="0">
                <a:solidFill>
                  <a:srgbClr val="273F68"/>
                </a:solidFill>
                <a:latin typeface="Amatic SC" panose="00000500000000000000" pitchFamily="2" charset="-79"/>
                <a:cs typeface="Amatic SC" panose="00000500000000000000" pitchFamily="2" charset="-79"/>
              </a:rPr>
              <a:t> </a:t>
            </a:r>
          </a:p>
        </p:txBody>
      </p:sp>
      <p:sp>
        <p:nvSpPr>
          <p:cNvPr id="8" name="Rectangle 7">
            <a:extLst>
              <a:ext uri="{FF2B5EF4-FFF2-40B4-BE49-F238E27FC236}">
                <a16:creationId xmlns:a16="http://schemas.microsoft.com/office/drawing/2014/main" id="{8BDAA3FF-59CD-C6F5-F701-342B5E4445E1}"/>
              </a:ext>
            </a:extLst>
          </p:cNvPr>
          <p:cNvSpPr/>
          <p:nvPr/>
        </p:nvSpPr>
        <p:spPr>
          <a:xfrm rot="20942225">
            <a:off x="1206123"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a:solidFill>
                <a:srgbClr val="273F68"/>
              </a:solidFill>
              <a:latin typeface="Amatic SC" panose="00000500000000000000" pitchFamily="2" charset="-79"/>
              <a:cs typeface="Amatic SC" panose="00000500000000000000" pitchFamily="2" charset="-79"/>
            </a:endParaRPr>
          </a:p>
          <a:p>
            <a:pPr algn="ctr"/>
            <a:r>
              <a:rPr lang="da-DK" sz="2400" b="1" noProof="0">
                <a:solidFill>
                  <a:srgbClr val="273F68"/>
                </a:solidFill>
                <a:latin typeface="Amatic SC" panose="00000500000000000000" pitchFamily="2" charset="-79"/>
                <a:cs typeface="Amatic SC" panose="00000500000000000000" pitchFamily="2" charset="-79"/>
              </a:rPr>
              <a:t>Hvilken didaktisk og </a:t>
            </a:r>
            <a:r>
              <a:rPr lang="da-DK" sz="2400" b="1">
                <a:solidFill>
                  <a:srgbClr val="273F68"/>
                </a:solidFill>
                <a:latin typeface="Amatic SC" panose="00000500000000000000" pitchFamily="2" charset="-79"/>
                <a:cs typeface="Amatic SC" panose="00000500000000000000" pitchFamily="2" charset="-79"/>
              </a:rPr>
              <a:t>pædagogisk </a:t>
            </a:r>
            <a:r>
              <a:rPr lang="da-DK" sz="2400" b="1" noProof="0">
                <a:solidFill>
                  <a:srgbClr val="273F68"/>
                </a:solidFill>
                <a:latin typeface="Amatic SC" panose="00000500000000000000" pitchFamily="2" charset="-79"/>
                <a:cs typeface="Amatic SC" panose="00000500000000000000" pitchFamily="2" charset="-79"/>
              </a:rPr>
              <a:t>intention ligger bag vores nuværende prøvehandlinger?</a:t>
            </a:r>
          </a:p>
        </p:txBody>
      </p:sp>
      <p:pic>
        <p:nvPicPr>
          <p:cNvPr id="3" name="Graphic 2" descr="Paperclip with solid fill">
            <a:extLst>
              <a:ext uri="{FF2B5EF4-FFF2-40B4-BE49-F238E27FC236}">
                <a16:creationId xmlns:a16="http://schemas.microsoft.com/office/drawing/2014/main" id="{AE2E047D-1D57-0D37-261A-11AA26C96EF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914486"/>
            <a:ext cx="914400" cy="914400"/>
          </a:xfrm>
          <a:prstGeom prst="rect">
            <a:avLst/>
          </a:prstGeom>
        </p:spPr>
      </p:pic>
      <p:pic>
        <p:nvPicPr>
          <p:cNvPr id="11" name="Graphic 10" descr="Paperclip with solid fill">
            <a:extLst>
              <a:ext uri="{FF2B5EF4-FFF2-40B4-BE49-F238E27FC236}">
                <a16:creationId xmlns:a16="http://schemas.microsoft.com/office/drawing/2014/main" id="{8DE18BA0-F733-5E42-FE31-5C354263EA3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881677"/>
            <a:ext cx="914400" cy="914400"/>
          </a:xfrm>
          <a:prstGeom prst="rect">
            <a:avLst/>
          </a:prstGeom>
        </p:spPr>
      </p:pic>
      <p:sp>
        <p:nvSpPr>
          <p:cNvPr id="9" name="Google Shape;846;p29">
            <a:extLst>
              <a:ext uri="{FF2B5EF4-FFF2-40B4-BE49-F238E27FC236}">
                <a16:creationId xmlns:a16="http://schemas.microsoft.com/office/drawing/2014/main" id="{67B99296-AEBF-78CA-AB36-AFA9E38F5D34}"/>
              </a:ext>
            </a:extLst>
          </p:cNvPr>
          <p:cNvSpPr/>
          <p:nvPr/>
        </p:nvSpPr>
        <p:spPr>
          <a:xfrm>
            <a:off x="0" y="346507"/>
            <a:ext cx="12192001" cy="854281"/>
          </a:xfrm>
          <a:prstGeom prst="rect">
            <a:avLst/>
          </a:prstGeom>
          <a:solidFill>
            <a:schemeClr val="tx2"/>
          </a:solidFill>
          <a:ln>
            <a:noFill/>
          </a:ln>
        </p:spPr>
        <p:txBody>
          <a:bodyPr spcFirstLastPara="1" wrap="square" lIns="396000" tIns="91425" rIns="91425" bIns="91425" anchor="ctr" anchorCtr="0">
            <a:noAutofit/>
          </a:bodyPr>
          <a:lstStyle/>
          <a:p>
            <a:pPr marL="0" lvl="0" indent="0" algn="ctr">
              <a:spcBef>
                <a:spcPts val="0"/>
              </a:spcBef>
              <a:spcAft>
                <a:spcPts val="0"/>
              </a:spcAft>
              <a:buNone/>
            </a:pPr>
            <a:r>
              <a:rPr lang="da-DK" sz="3200" b="1" dirty="0">
                <a:solidFill>
                  <a:schemeClr val="bg1"/>
                </a:solidFill>
                <a:latin typeface="Amatic SC"/>
                <a:ea typeface="Amatic SC"/>
                <a:cs typeface="Amatic SC"/>
                <a:sym typeface="Amatic SC"/>
              </a:rPr>
              <a:t>Refleksionsspørgsmål – Tegn på forandring i praksis</a:t>
            </a:r>
            <a:endParaRPr lang="da-DK" sz="3200" b="1">
              <a:solidFill>
                <a:schemeClr val="bg1"/>
              </a:solidFill>
              <a:latin typeface="Amatic SC"/>
              <a:ea typeface="Amatic SC"/>
              <a:cs typeface="Amatic SC"/>
              <a:sym typeface="Amatic SC"/>
            </a:endParaRPr>
          </a:p>
        </p:txBody>
      </p:sp>
      <p:sp>
        <p:nvSpPr>
          <p:cNvPr id="12" name="TextBox 9">
            <a:extLst>
              <a:ext uri="{FF2B5EF4-FFF2-40B4-BE49-F238E27FC236}">
                <a16:creationId xmlns:a16="http://schemas.microsoft.com/office/drawing/2014/main" id="{1CA410C3-C7B3-FEC2-FCD1-89593831391E}"/>
              </a:ext>
            </a:extLst>
          </p:cNvPr>
          <p:cNvSpPr txBox="1"/>
          <p:nvPr/>
        </p:nvSpPr>
        <p:spPr>
          <a:xfrm>
            <a:off x="1060425" y="5752072"/>
            <a:ext cx="10772775" cy="123111"/>
          </a:xfrm>
          <a:prstGeom prst="rect">
            <a:avLst/>
          </a:prstGeom>
          <a:noFill/>
        </p:spPr>
        <p:txBody>
          <a:bodyPr wrap="square" lIns="0" tIns="0" rIns="0" bIns="0" rtlCol="0">
            <a:spAutoFit/>
          </a:bodyPr>
          <a:lstStyle/>
          <a:p>
            <a:r>
              <a:rPr lang="da-DK" sz="800" dirty="0">
                <a:latin typeface="Quicksand" panose="020B0604020202020204"/>
              </a:rPr>
              <a:t>*I kan med fordel inddrage og perspektivere til skolens resultater i skolerapporten </a:t>
            </a:r>
            <a:r>
              <a:rPr lang="da-DK" sz="800" dirty="0">
                <a:solidFill>
                  <a:schemeClr val="tx1"/>
                </a:solidFill>
                <a:latin typeface="Quicksand" panose="020B0604020202020204" charset="0"/>
                <a:ea typeface="Quicksand"/>
                <a:cs typeface="Quicksand" panose="020B0604020202020204" charset="0"/>
                <a:sym typeface="Quicksand"/>
              </a:rPr>
              <a:t>under temaet ‘Teamets samarbejde i PLF’.</a:t>
            </a:r>
            <a:endParaRPr lang="da-DK" sz="800" dirty="0">
              <a:latin typeface="Quicksand" panose="020B0604020202020204"/>
            </a:endParaRPr>
          </a:p>
        </p:txBody>
      </p:sp>
    </p:spTree>
    <p:extLst>
      <p:ext uri="{BB962C8B-B14F-4D97-AF65-F5344CB8AC3E}">
        <p14:creationId xmlns:p14="http://schemas.microsoft.com/office/powerpoint/2010/main" val="29314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6</a:t>
            </a:fld>
            <a:endParaRPr lang="da-DK"/>
          </a:p>
        </p:txBody>
      </p:sp>
      <p:sp>
        <p:nvSpPr>
          <p:cNvPr id="2" name="Google Shape;846;p29">
            <a:extLst>
              <a:ext uri="{FF2B5EF4-FFF2-40B4-BE49-F238E27FC236}">
                <a16:creationId xmlns:a16="http://schemas.microsoft.com/office/drawing/2014/main" id="{15E4C8ED-7C1D-F41F-CFD3-DC21D4DDC86D}"/>
              </a:ext>
            </a:extLst>
          </p:cNvPr>
          <p:cNvSpPr/>
          <p:nvPr/>
        </p:nvSpPr>
        <p:spPr>
          <a:xfrm>
            <a:off x="0" y="346507"/>
            <a:ext cx="12192001" cy="854281"/>
          </a:xfrm>
          <a:prstGeom prst="rect">
            <a:avLst/>
          </a:prstGeom>
          <a:solidFill>
            <a:schemeClr val="tx2"/>
          </a:solidFill>
          <a:ln>
            <a:noFill/>
          </a:ln>
        </p:spPr>
        <p:txBody>
          <a:bodyPr spcFirstLastPara="1" wrap="square" lIns="396000" tIns="91425" rIns="91425" bIns="91425" anchor="ctr" anchorCtr="0">
            <a:noAutofit/>
          </a:bodyPr>
          <a:lstStyle/>
          <a:p>
            <a:pPr algn="ctr"/>
            <a:r>
              <a:rPr lang="da-DK" sz="3200" b="1" dirty="0">
                <a:solidFill>
                  <a:schemeClr val="bg1"/>
                </a:solidFill>
                <a:latin typeface="Amatic SC" panose="00000500000000000000" pitchFamily="2" charset="-79"/>
                <a:cs typeface="Amatic SC" panose="00000500000000000000" pitchFamily="2" charset="-79"/>
              </a:rPr>
              <a:t>Refleksionsspørgsmål </a:t>
            </a:r>
            <a:r>
              <a:rPr lang="da-DK" sz="3200" b="1" dirty="0">
                <a:solidFill>
                  <a:schemeClr val="bg1"/>
                </a:solidFill>
                <a:latin typeface="Amatic SC"/>
                <a:ea typeface="Amatic SC"/>
                <a:cs typeface="Amatic SC"/>
                <a:sym typeface="Amatic SC"/>
              </a:rPr>
              <a:t>–</a:t>
            </a:r>
            <a:r>
              <a:rPr lang="da-DK" sz="3200" b="1" dirty="0">
                <a:solidFill>
                  <a:schemeClr val="bg1"/>
                </a:solidFill>
                <a:latin typeface="Amatic SC" panose="00000500000000000000" pitchFamily="2" charset="-79"/>
                <a:cs typeface="Amatic SC" panose="00000500000000000000" pitchFamily="2" charset="-79"/>
              </a:rPr>
              <a:t> Samarbejde og kapacitet i professionelle læringsfællesskaber</a:t>
            </a:r>
          </a:p>
        </p:txBody>
      </p:sp>
      <p:sp>
        <p:nvSpPr>
          <p:cNvPr id="13" name="Rectangle 12">
            <a:extLst>
              <a:ext uri="{FF2B5EF4-FFF2-40B4-BE49-F238E27FC236}">
                <a16:creationId xmlns:a16="http://schemas.microsoft.com/office/drawing/2014/main" id="{32652A45-6632-026E-3F16-F8CAD5C86D73}"/>
              </a:ext>
            </a:extLst>
          </p:cNvPr>
          <p:cNvSpPr/>
          <p:nvPr/>
        </p:nvSpPr>
        <p:spPr>
          <a:xfrm rot="1069853">
            <a:off x="4908336" y="2861515"/>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a:endParaRPr lang="da-DK" sz="2400" b="1"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kan vi inddrage kolleger fra andre teams, så vi får nye perspektiver på vores udfordringer? </a:t>
            </a:r>
            <a:endParaRPr lang="da-DK" sz="2000" b="1" dirty="0">
              <a:solidFill>
                <a:srgbClr val="273F68"/>
              </a:solidFill>
              <a:latin typeface="Amatic SC" panose="00000500000000000000" pitchFamily="2" charset="-79"/>
              <a:cs typeface="Amatic SC" panose="00000500000000000000" pitchFamily="2" charset="-79"/>
            </a:endParaRPr>
          </a:p>
        </p:txBody>
      </p:sp>
      <p:pic>
        <p:nvPicPr>
          <p:cNvPr id="14" name="Graphic 13" descr="Paperclip with solid fill">
            <a:extLst>
              <a:ext uri="{FF2B5EF4-FFF2-40B4-BE49-F238E27FC236}">
                <a16:creationId xmlns:a16="http://schemas.microsoft.com/office/drawing/2014/main" id="{331EF372-0C92-9E48-6FA1-62B1C0B00D9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277791" y="2430968"/>
            <a:ext cx="914400" cy="914400"/>
          </a:xfrm>
          <a:prstGeom prst="rect">
            <a:avLst/>
          </a:prstGeom>
        </p:spPr>
      </p:pic>
      <p:sp>
        <p:nvSpPr>
          <p:cNvPr id="15" name="Rectangle 14">
            <a:extLst>
              <a:ext uri="{FF2B5EF4-FFF2-40B4-BE49-F238E27FC236}">
                <a16:creationId xmlns:a16="http://schemas.microsoft.com/office/drawing/2014/main" id="{8484EB3E-0EC0-445D-2269-68ABAC2436EB}"/>
              </a:ext>
            </a:extLst>
          </p:cNvPr>
          <p:cNvSpPr/>
          <p:nvPr/>
        </p:nvSpPr>
        <p:spPr>
          <a:xfrm rot="437979">
            <a:off x="8481376"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dirty="0">
              <a:solidFill>
                <a:srgbClr val="273F68"/>
              </a:solidFill>
              <a:latin typeface="Amatic SC" panose="00000500000000000000" pitchFamily="2" charset="-79"/>
              <a:cs typeface="Amatic SC" panose="00000500000000000000" pitchFamily="2" charset="-79"/>
            </a:endParaRPr>
          </a:p>
          <a:p>
            <a:pPr algn="ctr"/>
            <a:endParaRPr lang="da-DK" sz="2400" b="1" dirty="0">
              <a:solidFill>
                <a:srgbClr val="273F68"/>
              </a:solidFill>
              <a:latin typeface="Amatic SC" panose="00000500000000000000" pitchFamily="2" charset="-79"/>
              <a:cs typeface="Amatic SC" panose="00000500000000000000" pitchFamily="2" charset="-79"/>
            </a:endParaRPr>
          </a:p>
          <a:p>
            <a:pPr algn="ctr"/>
            <a:r>
              <a:rPr lang="da-DK" sz="2400" b="1" dirty="0">
                <a:solidFill>
                  <a:srgbClr val="273F68"/>
                </a:solidFill>
                <a:latin typeface="Amatic SC" panose="00000500000000000000" pitchFamily="2" charset="-79"/>
                <a:cs typeface="Amatic SC" panose="00000500000000000000" pitchFamily="2" charset="-79"/>
              </a:rPr>
              <a:t>Hvordan kommer skolens børnesyn konkret til udtryk</a:t>
            </a:r>
            <a:br>
              <a:rPr lang="da-DK" sz="2400" b="1" dirty="0">
                <a:solidFill>
                  <a:srgbClr val="273F68"/>
                </a:solidFill>
                <a:latin typeface="Amatic SC" panose="00000500000000000000" pitchFamily="2" charset="-79"/>
                <a:cs typeface="Amatic SC" panose="00000500000000000000" pitchFamily="2" charset="-79"/>
              </a:rPr>
            </a:br>
            <a:r>
              <a:rPr lang="da-DK" sz="2400" b="1" dirty="0">
                <a:solidFill>
                  <a:srgbClr val="273F68"/>
                </a:solidFill>
                <a:latin typeface="Amatic SC" panose="00000500000000000000" pitchFamily="2" charset="-79"/>
                <a:cs typeface="Amatic SC" panose="00000500000000000000" pitchFamily="2" charset="-79"/>
              </a:rPr>
              <a:t>i vores praksis?</a:t>
            </a:r>
            <a:r>
              <a:rPr lang="da-DK" sz="2200" b="1" dirty="0">
                <a:solidFill>
                  <a:srgbClr val="273F68"/>
                </a:solidFill>
                <a:latin typeface="Amatic SC" panose="00000500000000000000" pitchFamily="2" charset="-79"/>
                <a:cs typeface="Amatic SC" panose="00000500000000000000" pitchFamily="2" charset="-79"/>
              </a:rPr>
              <a:t> </a:t>
            </a:r>
          </a:p>
        </p:txBody>
      </p:sp>
      <p:sp>
        <p:nvSpPr>
          <p:cNvPr id="17" name="Rectangle 16">
            <a:extLst>
              <a:ext uri="{FF2B5EF4-FFF2-40B4-BE49-F238E27FC236}">
                <a16:creationId xmlns:a16="http://schemas.microsoft.com/office/drawing/2014/main" id="{61E620FF-6BE6-A070-EF76-C0725759776A}"/>
              </a:ext>
            </a:extLst>
          </p:cNvPr>
          <p:cNvSpPr/>
          <p:nvPr/>
        </p:nvSpPr>
        <p:spPr>
          <a:xfrm rot="20942225">
            <a:off x="1206123" y="240562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800" noProof="0" dirty="0">
              <a:solidFill>
                <a:srgbClr val="273F68"/>
              </a:solidFill>
              <a:latin typeface="Amatic SC" panose="00000500000000000000" pitchFamily="2" charset="-79"/>
              <a:cs typeface="Amatic SC" panose="00000500000000000000" pitchFamily="2" charset="-79"/>
            </a:endParaRPr>
          </a:p>
          <a:p>
            <a:pPr algn="ctr"/>
            <a:r>
              <a:rPr lang="da-DK" sz="2400" b="1" noProof="0" dirty="0">
                <a:solidFill>
                  <a:srgbClr val="273F68"/>
                </a:solidFill>
                <a:latin typeface="Amatic SC" panose="00000500000000000000" pitchFamily="2" charset="-79"/>
                <a:cs typeface="Amatic SC" panose="00000500000000000000" pitchFamily="2" charset="-79"/>
              </a:rPr>
              <a:t>Hvordan kan vi dele viden om prøvehandlinger, så det kommer hele skolen</a:t>
            </a:r>
            <a:br>
              <a:rPr lang="da-DK" sz="2400" b="1" noProof="0" dirty="0">
                <a:solidFill>
                  <a:srgbClr val="273F68"/>
                </a:solidFill>
                <a:latin typeface="Amatic SC" panose="00000500000000000000" pitchFamily="2" charset="-79"/>
                <a:cs typeface="Amatic SC" panose="00000500000000000000" pitchFamily="2" charset="-79"/>
              </a:rPr>
            </a:br>
            <a:r>
              <a:rPr lang="da-DK" sz="2400" b="1" noProof="0" dirty="0">
                <a:solidFill>
                  <a:srgbClr val="273F68"/>
                </a:solidFill>
                <a:latin typeface="Amatic SC" panose="00000500000000000000" pitchFamily="2" charset="-79"/>
                <a:cs typeface="Amatic SC" panose="00000500000000000000" pitchFamily="2" charset="-79"/>
              </a:rPr>
              <a:t>til gavn?</a:t>
            </a:r>
          </a:p>
        </p:txBody>
      </p:sp>
      <p:pic>
        <p:nvPicPr>
          <p:cNvPr id="18" name="Graphic 17" descr="Paperclip with solid fill">
            <a:extLst>
              <a:ext uri="{FF2B5EF4-FFF2-40B4-BE49-F238E27FC236}">
                <a16:creationId xmlns:a16="http://schemas.microsoft.com/office/drawing/2014/main" id="{B9BC66BD-03D1-F366-0840-BEB2988C5A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914486"/>
            <a:ext cx="914400" cy="914400"/>
          </a:xfrm>
          <a:prstGeom prst="rect">
            <a:avLst/>
          </a:prstGeom>
        </p:spPr>
      </p:pic>
      <p:pic>
        <p:nvPicPr>
          <p:cNvPr id="19" name="Graphic 18" descr="Paperclip with solid fill">
            <a:extLst>
              <a:ext uri="{FF2B5EF4-FFF2-40B4-BE49-F238E27FC236}">
                <a16:creationId xmlns:a16="http://schemas.microsoft.com/office/drawing/2014/main" id="{C08E5D5F-A56F-92B2-0509-3AFC8459F8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930604"/>
            <a:ext cx="914400" cy="914400"/>
          </a:xfrm>
          <a:prstGeom prst="rect">
            <a:avLst/>
          </a:prstGeom>
        </p:spPr>
      </p:pic>
      <p:sp>
        <p:nvSpPr>
          <p:cNvPr id="6" name="TextBox 9">
            <a:extLst>
              <a:ext uri="{FF2B5EF4-FFF2-40B4-BE49-F238E27FC236}">
                <a16:creationId xmlns:a16="http://schemas.microsoft.com/office/drawing/2014/main" id="{8A4EA679-03AE-C376-34D0-156173D9124F}"/>
              </a:ext>
            </a:extLst>
          </p:cNvPr>
          <p:cNvSpPr txBox="1"/>
          <p:nvPr/>
        </p:nvSpPr>
        <p:spPr>
          <a:xfrm>
            <a:off x="1060425" y="5752072"/>
            <a:ext cx="10772775" cy="123111"/>
          </a:xfrm>
          <a:prstGeom prst="rect">
            <a:avLst/>
          </a:prstGeom>
          <a:noFill/>
        </p:spPr>
        <p:txBody>
          <a:bodyPr wrap="square" lIns="0" tIns="0" rIns="0" bIns="0" rtlCol="0">
            <a:spAutoFit/>
          </a:bodyPr>
          <a:lstStyle/>
          <a:p>
            <a:r>
              <a:rPr lang="da-DK" sz="800" dirty="0">
                <a:latin typeface="Quicksand" panose="020B0604020202020204"/>
              </a:rPr>
              <a:t>*I kan med fordel inddrage og perspektivere til skolens resultater i skolerapporten </a:t>
            </a:r>
            <a:r>
              <a:rPr lang="da-DK" sz="800" dirty="0">
                <a:solidFill>
                  <a:schemeClr val="tx1"/>
                </a:solidFill>
                <a:latin typeface="Quicksand" panose="020B0604020202020204" charset="0"/>
                <a:ea typeface="Quicksand"/>
                <a:cs typeface="Quicksand" panose="020B0604020202020204" charset="0"/>
                <a:sym typeface="Quicksand"/>
              </a:rPr>
              <a:t>under temaet ‘Teamets samarbejde i PLF’. </a:t>
            </a:r>
            <a:endParaRPr lang="da-DK" sz="800" dirty="0">
              <a:latin typeface="Quicksand" panose="020B0604020202020204"/>
            </a:endParaRPr>
          </a:p>
        </p:txBody>
      </p:sp>
    </p:spTree>
    <p:extLst>
      <p:ext uri="{BB962C8B-B14F-4D97-AF65-F5344CB8AC3E}">
        <p14:creationId xmlns:p14="http://schemas.microsoft.com/office/powerpoint/2010/main" val="16206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7</a:t>
            </a:fld>
            <a:endParaRPr lang="da-DK"/>
          </a:p>
        </p:txBody>
      </p:sp>
      <p:sp>
        <p:nvSpPr>
          <p:cNvPr id="3" name="Rectangle 2">
            <a:extLst>
              <a:ext uri="{FF2B5EF4-FFF2-40B4-BE49-F238E27FC236}">
                <a16:creationId xmlns:a16="http://schemas.microsoft.com/office/drawing/2014/main" id="{009F6E58-4DCA-9E38-B01F-1ECADE97A28B}"/>
              </a:ext>
            </a:extLst>
          </p:cNvPr>
          <p:cNvSpPr/>
          <p:nvPr/>
        </p:nvSpPr>
        <p:spPr>
          <a:xfrm rot="1069853">
            <a:off x="4878874" y="2512253"/>
            <a:ext cx="2942220" cy="262787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kan vi lede tættere på praksis – og sikre, at vores medarbejdere oplever det?</a:t>
            </a:r>
          </a:p>
          <a:p>
            <a:pPr>
              <a:lnSpc>
                <a:spcPct val="150000"/>
              </a:lnSpc>
            </a:pPr>
            <a:endParaRPr lang="da-DK" sz="2400" noProof="0">
              <a:solidFill>
                <a:srgbClr val="273F68"/>
              </a:solidFill>
              <a:latin typeface="Amatic SC" panose="00000500000000000000" pitchFamily="2" charset="-79"/>
              <a:cs typeface="Amatic SC" panose="00000500000000000000" pitchFamily="2" charset="-79"/>
            </a:endParaRPr>
          </a:p>
        </p:txBody>
      </p:sp>
      <p:pic>
        <p:nvPicPr>
          <p:cNvPr id="6" name="Graphic 5" descr="Paperclip with solid fill">
            <a:extLst>
              <a:ext uri="{FF2B5EF4-FFF2-40B4-BE49-F238E27FC236}">
                <a16:creationId xmlns:a16="http://schemas.microsoft.com/office/drawing/2014/main" id="{D7387F3A-086D-FA22-0B7B-CAD87F038D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140968">
            <a:off x="6456239" y="2101019"/>
            <a:ext cx="914400" cy="914400"/>
          </a:xfrm>
          <a:prstGeom prst="rect">
            <a:avLst/>
          </a:prstGeom>
        </p:spPr>
      </p:pic>
      <p:sp>
        <p:nvSpPr>
          <p:cNvPr id="7" name="Rectangle 6">
            <a:extLst>
              <a:ext uri="{FF2B5EF4-FFF2-40B4-BE49-F238E27FC236}">
                <a16:creationId xmlns:a16="http://schemas.microsoft.com/office/drawing/2014/main" id="{78F37C90-05A6-A2FA-5A00-3BC2B9953D93}"/>
              </a:ext>
            </a:extLst>
          </p:cNvPr>
          <p:cNvSpPr/>
          <p:nvPr/>
        </p:nvSpPr>
        <p:spPr>
          <a:xfrm rot="437979">
            <a:off x="8510072" y="2440525"/>
            <a:ext cx="2850324" cy="26941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a:solidFill>
                <a:srgbClr val="273F68"/>
              </a:solidFill>
              <a:latin typeface="Amatic SC" panose="00000500000000000000" pitchFamily="2" charset="-79"/>
              <a:cs typeface="Amatic SC" panose="00000500000000000000" pitchFamily="2" charset="-79"/>
            </a:endParaRPr>
          </a:p>
          <a:p>
            <a:pPr algn="ctr"/>
            <a:endParaRPr lang="da-DK" sz="2400" b="1">
              <a:solidFill>
                <a:srgbClr val="273F68"/>
              </a:solidFill>
              <a:latin typeface="Amatic SC" panose="00000500000000000000" pitchFamily="2" charset="-79"/>
              <a:cs typeface="Amatic SC" panose="00000500000000000000" pitchFamily="2" charset="-79"/>
            </a:endParaRPr>
          </a:p>
          <a:p>
            <a:pPr algn="ctr"/>
            <a:r>
              <a:rPr lang="da-DK" sz="2400" b="1">
                <a:solidFill>
                  <a:srgbClr val="273F68"/>
                </a:solidFill>
                <a:latin typeface="Amatic SC" panose="00000500000000000000" pitchFamily="2" charset="-79"/>
                <a:cs typeface="Amatic SC" panose="00000500000000000000" pitchFamily="2" charset="-79"/>
              </a:rPr>
              <a:t>Hvordan kan vi skabe en organisering, som i højere grad understøtter didaktiske samtaler om praksis?</a:t>
            </a:r>
            <a:endParaRPr lang="da-DK" sz="2000" b="1" noProof="0">
              <a:solidFill>
                <a:srgbClr val="273F68"/>
              </a:solidFill>
              <a:latin typeface="Amatic SC" panose="00000500000000000000" pitchFamily="2" charset="-79"/>
              <a:cs typeface="Amatic SC" panose="00000500000000000000" pitchFamily="2" charset="-79"/>
            </a:endParaRPr>
          </a:p>
        </p:txBody>
      </p:sp>
      <p:sp>
        <p:nvSpPr>
          <p:cNvPr id="8" name="Rectangle 7">
            <a:extLst>
              <a:ext uri="{FF2B5EF4-FFF2-40B4-BE49-F238E27FC236}">
                <a16:creationId xmlns:a16="http://schemas.microsoft.com/office/drawing/2014/main" id="{0BF9C52F-6741-2731-1D9F-EC4DD8953C35}"/>
              </a:ext>
            </a:extLst>
          </p:cNvPr>
          <p:cNvSpPr/>
          <p:nvPr/>
        </p:nvSpPr>
        <p:spPr>
          <a:xfrm rot="20942225">
            <a:off x="1206123" y="2276087"/>
            <a:ext cx="2817291" cy="23554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endParaRPr lang="da-DK" sz="2000" b="1" dirty="0">
              <a:solidFill>
                <a:srgbClr val="273F68"/>
              </a:solidFill>
              <a:latin typeface="Amatic SC" panose="00000500000000000000" pitchFamily="2" charset="-79"/>
              <a:cs typeface="Amatic SC" panose="00000500000000000000" pitchFamily="2" charset="-79"/>
            </a:endParaRPr>
          </a:p>
          <a:p>
            <a:pPr algn="ctr"/>
            <a:r>
              <a:rPr lang="da-DK" sz="2400" b="1" noProof="0" dirty="0">
                <a:solidFill>
                  <a:srgbClr val="273F68"/>
                </a:solidFill>
                <a:latin typeface="Amatic SC" panose="00000500000000000000" pitchFamily="2" charset="-79"/>
                <a:cs typeface="Amatic SC" panose="00000500000000000000" pitchFamily="2" charset="-79"/>
              </a:rPr>
              <a:t>Hvordan kan vi i højere grad inddrage skolens vejledere</a:t>
            </a:r>
            <a:br>
              <a:rPr lang="da-DK" sz="2400" b="1" noProof="0" dirty="0">
                <a:solidFill>
                  <a:srgbClr val="273F68"/>
                </a:solidFill>
                <a:latin typeface="Amatic SC" panose="00000500000000000000" pitchFamily="2" charset="-79"/>
                <a:cs typeface="Amatic SC" panose="00000500000000000000" pitchFamily="2" charset="-79"/>
              </a:rPr>
            </a:br>
            <a:r>
              <a:rPr lang="da-DK" sz="2400" b="1" noProof="0" dirty="0">
                <a:solidFill>
                  <a:srgbClr val="273F68"/>
                </a:solidFill>
                <a:latin typeface="Amatic SC" panose="00000500000000000000" pitchFamily="2" charset="-79"/>
                <a:cs typeface="Amatic SC" panose="00000500000000000000" pitchFamily="2" charset="-79"/>
              </a:rPr>
              <a:t>i udviklingsarbe</a:t>
            </a:r>
            <a:r>
              <a:rPr lang="da-DK" sz="2400" b="1" dirty="0" err="1">
                <a:solidFill>
                  <a:srgbClr val="273F68"/>
                </a:solidFill>
                <a:latin typeface="Amatic SC" panose="00000500000000000000" pitchFamily="2" charset="-79"/>
                <a:cs typeface="Amatic SC" panose="00000500000000000000" pitchFamily="2" charset="-79"/>
              </a:rPr>
              <a:t>jdet</a:t>
            </a:r>
            <a:r>
              <a:rPr lang="da-DK" sz="2400" b="1" noProof="0" dirty="0">
                <a:solidFill>
                  <a:srgbClr val="273F68"/>
                </a:solidFill>
                <a:latin typeface="Amatic SC" panose="00000500000000000000" pitchFamily="2" charset="-79"/>
                <a:cs typeface="Amatic SC" panose="00000500000000000000" pitchFamily="2" charset="-79"/>
              </a:rPr>
              <a:t>?</a:t>
            </a:r>
            <a:endParaRPr lang="da-DK" sz="2000" b="1" noProof="0" dirty="0">
              <a:solidFill>
                <a:srgbClr val="273F68"/>
              </a:solidFill>
              <a:latin typeface="Amatic SC" panose="00000500000000000000" pitchFamily="2" charset="-79"/>
              <a:cs typeface="Amatic SC" panose="00000500000000000000" pitchFamily="2" charset="-79"/>
            </a:endParaRPr>
          </a:p>
        </p:txBody>
      </p:sp>
      <p:pic>
        <p:nvPicPr>
          <p:cNvPr id="9" name="Graphic 8" descr="Paperclip with solid fill">
            <a:extLst>
              <a:ext uri="{FF2B5EF4-FFF2-40B4-BE49-F238E27FC236}">
                <a16:creationId xmlns:a16="http://schemas.microsoft.com/office/drawing/2014/main" id="{5EA0194D-3DFE-D9BE-2D12-91F8CE238E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4206">
            <a:off x="1899915" y="1784946"/>
            <a:ext cx="914400" cy="914400"/>
          </a:xfrm>
          <a:prstGeom prst="rect">
            <a:avLst/>
          </a:prstGeom>
        </p:spPr>
      </p:pic>
      <p:pic>
        <p:nvPicPr>
          <p:cNvPr id="11" name="Graphic 10" descr="Paperclip with solid fill">
            <a:extLst>
              <a:ext uri="{FF2B5EF4-FFF2-40B4-BE49-F238E27FC236}">
                <a16:creationId xmlns:a16="http://schemas.microsoft.com/office/drawing/2014/main" id="{2BAE1577-CA5B-0D70-CF80-D254BC6DF1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346786">
            <a:off x="9657072" y="1930604"/>
            <a:ext cx="914400" cy="914400"/>
          </a:xfrm>
          <a:prstGeom prst="rect">
            <a:avLst/>
          </a:prstGeom>
        </p:spPr>
      </p:pic>
      <p:sp>
        <p:nvSpPr>
          <p:cNvPr id="2" name="Google Shape;846;p29">
            <a:extLst>
              <a:ext uri="{FF2B5EF4-FFF2-40B4-BE49-F238E27FC236}">
                <a16:creationId xmlns:a16="http://schemas.microsoft.com/office/drawing/2014/main" id="{09FEB898-1DF8-9F97-B9ED-DC436C2EF578}"/>
              </a:ext>
            </a:extLst>
          </p:cNvPr>
          <p:cNvSpPr/>
          <p:nvPr/>
        </p:nvSpPr>
        <p:spPr>
          <a:xfrm>
            <a:off x="0" y="346507"/>
            <a:ext cx="12192001" cy="854281"/>
          </a:xfrm>
          <a:prstGeom prst="rect">
            <a:avLst/>
          </a:prstGeom>
          <a:solidFill>
            <a:schemeClr val="tx2"/>
          </a:solidFill>
          <a:ln>
            <a:noFill/>
          </a:ln>
        </p:spPr>
        <p:txBody>
          <a:bodyPr spcFirstLastPara="1" wrap="square" lIns="396000" tIns="91425" rIns="91425" bIns="91425" anchor="ctr" anchorCtr="0">
            <a:noAutofit/>
          </a:bodyPr>
          <a:lstStyle/>
          <a:p>
            <a:pPr algn="ctr"/>
            <a:r>
              <a:rPr lang="da-DK" sz="3200" b="1" dirty="0">
                <a:solidFill>
                  <a:schemeClr val="bg1"/>
                </a:solidFill>
                <a:latin typeface="Amatic SC"/>
                <a:ea typeface="Amatic SC"/>
                <a:cs typeface="Amatic SC"/>
                <a:sym typeface="Amatic SC"/>
              </a:rPr>
              <a:t>Refleksionsspørgsmål - ledelsesunderstøttelse og organisering</a:t>
            </a:r>
            <a:endParaRPr lang="da-DK" sz="3200" b="1">
              <a:solidFill>
                <a:schemeClr val="bg1"/>
              </a:solidFill>
              <a:latin typeface="Amatic SC" panose="00000500000000000000" pitchFamily="2" charset="-79"/>
              <a:cs typeface="Amatic SC" panose="00000500000000000000" pitchFamily="2" charset="-79"/>
            </a:endParaRPr>
          </a:p>
        </p:txBody>
      </p:sp>
      <p:sp>
        <p:nvSpPr>
          <p:cNvPr id="12" name="TextBox 9">
            <a:extLst>
              <a:ext uri="{FF2B5EF4-FFF2-40B4-BE49-F238E27FC236}">
                <a16:creationId xmlns:a16="http://schemas.microsoft.com/office/drawing/2014/main" id="{8D6A6131-6441-419A-AC50-BBE86B525D46}"/>
              </a:ext>
            </a:extLst>
          </p:cNvPr>
          <p:cNvSpPr txBox="1"/>
          <p:nvPr/>
        </p:nvSpPr>
        <p:spPr>
          <a:xfrm>
            <a:off x="1060425" y="5752072"/>
            <a:ext cx="10772775" cy="123111"/>
          </a:xfrm>
          <a:prstGeom prst="rect">
            <a:avLst/>
          </a:prstGeom>
          <a:noFill/>
        </p:spPr>
        <p:txBody>
          <a:bodyPr wrap="square" lIns="0" tIns="0" rIns="0" bIns="0" rtlCol="0">
            <a:spAutoFit/>
          </a:bodyPr>
          <a:lstStyle/>
          <a:p>
            <a:r>
              <a:rPr lang="da-DK" sz="800" dirty="0">
                <a:latin typeface="Quicksand" panose="020B0604020202020204"/>
              </a:rPr>
              <a:t>*I kan med fordel inddrage og perspektivere til skolens resultater i skolerapporten </a:t>
            </a:r>
            <a:r>
              <a:rPr lang="da-DK" sz="800" dirty="0">
                <a:solidFill>
                  <a:schemeClr val="tx1"/>
                </a:solidFill>
                <a:latin typeface="Quicksand" panose="020B0604020202020204" charset="0"/>
                <a:ea typeface="Quicksand"/>
                <a:cs typeface="Quicksand" panose="020B0604020202020204" charset="0"/>
                <a:sym typeface="Quicksand"/>
              </a:rPr>
              <a:t>under temaet ‘Det pædagogiske personales vurdering af ledelsesunderstøttelse’ og ‘Ledelsens vurdering af ledelsesunderstøttelse’. </a:t>
            </a:r>
            <a:endParaRPr lang="da-DK" sz="800" dirty="0">
              <a:latin typeface="Quicksand" panose="020B0604020202020204"/>
            </a:endParaRPr>
          </a:p>
        </p:txBody>
      </p:sp>
    </p:spTree>
    <p:extLst>
      <p:ext uri="{BB962C8B-B14F-4D97-AF65-F5344CB8AC3E}">
        <p14:creationId xmlns:p14="http://schemas.microsoft.com/office/powerpoint/2010/main" val="217746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ED630714-419F-9884-E428-AE54AF1E4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40824" y="1770370"/>
            <a:ext cx="3698360" cy="2607229"/>
          </a:xfrm>
          <a:prstGeom prst="rect">
            <a:avLst/>
          </a:prstGeom>
        </p:spPr>
      </p:pic>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8" imgH="408" progId="TCLayout.ActiveDocument.1">
                  <p:embed/>
                </p:oleObj>
              </mc:Choice>
              <mc:Fallback>
                <p:oleObj name="think-cell Slide" r:id="rId6"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B7FC3C18-0E4F-49B9-85D2-82FF8A035D13}"/>
              </a:ext>
            </a:extLst>
          </p:cNvPr>
          <p:cNvSpPr>
            <a:spLocks noGrp="1"/>
          </p:cNvSpPr>
          <p:nvPr>
            <p:ph type="sldNum" sz="quarter" idx="4294967295"/>
          </p:nvPr>
        </p:nvSpPr>
        <p:spPr>
          <a:xfrm>
            <a:off x="11206800" y="6476400"/>
            <a:ext cx="626400" cy="108000"/>
          </a:xfrm>
        </p:spPr>
        <p:txBody>
          <a:bodyPr/>
          <a:lstStyle/>
          <a:p>
            <a:fld id="{23AA811B-2EBD-4900-905E-5BE206449611}" type="slidenum">
              <a:rPr lang="da-DK" smtClean="0"/>
              <a:pPr/>
              <a:t>8</a:t>
            </a:fld>
            <a:endParaRPr lang="da-DK"/>
          </a:p>
        </p:txBody>
      </p:sp>
      <p:sp>
        <p:nvSpPr>
          <p:cNvPr id="12" name="Google Shape;843;p29">
            <a:extLst>
              <a:ext uri="{FF2B5EF4-FFF2-40B4-BE49-F238E27FC236}">
                <a16:creationId xmlns:a16="http://schemas.microsoft.com/office/drawing/2014/main" id="{7863966F-5A3D-4358-A359-6A15BA528247}"/>
              </a:ext>
            </a:extLst>
          </p:cNvPr>
          <p:cNvSpPr/>
          <p:nvPr/>
        </p:nvSpPr>
        <p:spPr>
          <a:xfrm>
            <a:off x="0" y="347676"/>
            <a:ext cx="12192000" cy="856809"/>
          </a:xfrm>
          <a:prstGeom prst="rect">
            <a:avLst/>
          </a:prstGeom>
          <a:solidFill>
            <a:schemeClr val="accent6"/>
          </a:solidFill>
          <a:ln>
            <a:noFill/>
          </a:ln>
        </p:spPr>
        <p:txBody>
          <a:bodyPr spcFirstLastPara="1" wrap="square" lIns="91425" tIns="0" rIns="91425" bIns="0" anchor="ctr" anchorCtr="0">
            <a:noAutofit/>
          </a:bodyPr>
          <a:lstStyle/>
          <a:p>
            <a:pPr marL="0" lvl="0" indent="0" algn="ctr">
              <a:spcBef>
                <a:spcPts val="0"/>
              </a:spcBef>
              <a:spcAft>
                <a:spcPts val="0"/>
              </a:spcAft>
              <a:buNone/>
            </a:pPr>
            <a:r>
              <a:rPr lang="da-DK" sz="4000" b="1">
                <a:solidFill>
                  <a:schemeClr val="bg1"/>
                </a:solidFill>
                <a:latin typeface="Amatic SC"/>
                <a:ea typeface="Amatic SC"/>
                <a:cs typeface="Amatic SC"/>
                <a:sym typeface="Amatic SC"/>
              </a:rPr>
              <a:t>aktiv lytning og drøftelser</a:t>
            </a:r>
          </a:p>
        </p:txBody>
      </p:sp>
      <p:pic>
        <p:nvPicPr>
          <p:cNvPr id="2" name="Graphic 1" descr="Chat with solid fill">
            <a:extLst>
              <a:ext uri="{FF2B5EF4-FFF2-40B4-BE49-F238E27FC236}">
                <a16:creationId xmlns:a16="http://schemas.microsoft.com/office/drawing/2014/main" id="{466161B9-A8C6-DC3E-A1AC-2420880FBA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83477" y="223276"/>
            <a:ext cx="1105607" cy="1105607"/>
          </a:xfrm>
          <a:prstGeom prst="rect">
            <a:avLst/>
          </a:prstGeom>
        </p:spPr>
      </p:pic>
      <p:sp>
        <p:nvSpPr>
          <p:cNvPr id="9" name="Google Shape;847;p29">
            <a:extLst>
              <a:ext uri="{FF2B5EF4-FFF2-40B4-BE49-F238E27FC236}">
                <a16:creationId xmlns:a16="http://schemas.microsoft.com/office/drawing/2014/main" id="{AD97E0C9-8541-1776-E88F-745C1AF9B06D}"/>
              </a:ext>
            </a:extLst>
          </p:cNvPr>
          <p:cNvSpPr txBox="1"/>
          <p:nvPr/>
        </p:nvSpPr>
        <p:spPr>
          <a:xfrm>
            <a:off x="901243" y="1682258"/>
            <a:ext cx="7072877" cy="4828066"/>
          </a:xfrm>
          <a:prstGeom prst="rect">
            <a:avLst/>
          </a:prstGeom>
          <a:noFill/>
          <a:ln>
            <a:noFill/>
          </a:ln>
        </p:spPr>
        <p:txBody>
          <a:bodyPr spcFirstLastPara="1" wrap="square" lIns="0" tIns="180000" rIns="0" bIns="0" anchor="t" anchorCtr="0">
            <a:noAutofit/>
          </a:bodyPr>
          <a:lstStyle/>
          <a:p>
            <a:r>
              <a:rPr lang="da-DK" sz="2200" b="1" dirty="0">
                <a:latin typeface="Amatic SC"/>
                <a:cs typeface="Amatic SC"/>
                <a:sym typeface="Quicksand"/>
              </a:rPr>
              <a:t>Forslag til proces: </a:t>
            </a:r>
          </a:p>
          <a:p>
            <a:endParaRPr lang="da-DK" sz="16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Alle får udleveret et lytteark med fire spørgsmål. Find eksempel på lytteark på næste slide.</a:t>
            </a:r>
            <a:r>
              <a:rPr lang="da-DK" sz="1500" b="1" dirty="0">
                <a:latin typeface="Quicksand" panose="020B0604020202020204" charset="0"/>
                <a:ea typeface="Quicksand"/>
                <a:cs typeface="Quicksand" panose="020B0604020202020204" charset="0"/>
                <a:sym typeface="Quicksand"/>
              </a:rPr>
              <a:t> </a:t>
            </a:r>
            <a:r>
              <a:rPr lang="da-DK" sz="1500" dirty="0">
                <a:latin typeface="Quicksand" panose="020B0604020202020204" charset="0"/>
                <a:ea typeface="Quicksand"/>
                <a:cs typeface="Quicksand" panose="020B0604020202020204" charset="0"/>
                <a:sym typeface="Quicksand"/>
              </a:rPr>
              <a:t>Ledelsen præsenterer evalueringens resultater, og undervejs noterer pædagogisk personale i lyttearket. </a:t>
            </a:r>
          </a:p>
          <a:p>
            <a:pPr marL="45720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Efter præsentationen drøfter pædagogisk personale resultaterne med afsæt i refleksionerne på arket. Drøftelserne foregår i to steps:</a:t>
            </a:r>
          </a:p>
          <a:p>
            <a:pPr marL="576000" lvl="1" indent="-144000">
              <a:buFont typeface="Arial" panose="020B0604020202020204" pitchFamily="34" charset="0"/>
              <a:buChar char="•"/>
            </a:pPr>
            <a:r>
              <a:rPr lang="da-DK" sz="1500" b="1" dirty="0">
                <a:latin typeface="Quicksand" panose="020B0604020202020204" charset="0"/>
                <a:ea typeface="Quicksand"/>
                <a:cs typeface="Quicksand" panose="020B0604020202020204" charset="0"/>
                <a:sym typeface="Quicksand"/>
              </a:rPr>
              <a:t>Udforsk: </a:t>
            </a:r>
            <a:r>
              <a:rPr lang="da-DK" sz="1500" dirty="0">
                <a:latin typeface="Quicksand" panose="020B0604020202020204" charset="0"/>
                <a:ea typeface="Quicksand"/>
                <a:cs typeface="Quicksand" panose="020B0604020202020204" charset="0"/>
                <a:sym typeface="Quicksand"/>
              </a:rPr>
              <a:t>Gå sammen på opdagelse i jeres refleksioner. Stil spørgsmål, vær nysgerrig, del perspektiver og udvælg temaer fra jeres noter.</a:t>
            </a:r>
          </a:p>
          <a:p>
            <a:pPr marL="576000" lvl="1" indent="-144000">
              <a:buFont typeface="Arial" panose="020B0604020202020204" pitchFamily="34" charset="0"/>
              <a:buChar char="•"/>
            </a:pPr>
            <a:r>
              <a:rPr lang="da-DK" sz="1500" b="1" dirty="0">
                <a:latin typeface="Quicksand" panose="020B0604020202020204" charset="0"/>
                <a:ea typeface="Quicksand"/>
                <a:cs typeface="Quicksand" panose="020B0604020202020204" charset="0"/>
                <a:sym typeface="Quicksand"/>
              </a:rPr>
              <a:t>Prioriter: </a:t>
            </a:r>
            <a:r>
              <a:rPr lang="da-DK" sz="1500" dirty="0">
                <a:latin typeface="Quicksand" panose="020B0604020202020204" charset="0"/>
                <a:ea typeface="Quicksand"/>
                <a:cs typeface="Quicksand" panose="020B0604020202020204" charset="0"/>
                <a:sym typeface="Quicksand"/>
              </a:rPr>
              <a:t>Se på tværs af jeres refleksioner og beslut, hvilket tema der er mest relevant at arbejde videre med som team fremadrettet, og hvilke handlinger jeres drøftelser giver anledning til.</a:t>
            </a:r>
          </a:p>
          <a:p>
            <a:pPr marL="114300"/>
            <a:endParaRPr lang="da-DK" sz="1500" dirty="0">
              <a:latin typeface="Quicksand" panose="020B0604020202020204" charset="0"/>
              <a:ea typeface="Quicksand"/>
              <a:cs typeface="Quicksand" panose="020B0604020202020204" charset="0"/>
              <a:sym typeface="Quicksand"/>
            </a:endParaRPr>
          </a:p>
          <a:p>
            <a:pPr marL="457200"/>
            <a:r>
              <a:rPr lang="da-DK" sz="1500" dirty="0">
                <a:latin typeface="Quicksand" panose="020B0604020202020204" charset="0"/>
                <a:ea typeface="Quicksand"/>
                <a:cs typeface="Quicksand" panose="020B0604020202020204" charset="0"/>
                <a:sym typeface="Quicksand"/>
              </a:rPr>
              <a:t>Efter drøftelserne præsenterer hvert team i plenum, hvad der optog dem mest og hvorfor, samt hvilke handlinger de eventuelt vil igangsætte i arbejdet med Den Mangfoldige Folkeskole. </a:t>
            </a:r>
          </a:p>
          <a:p>
            <a:endParaRPr lang="da-DK" sz="1600" dirty="0">
              <a:latin typeface="Quicksand" panose="020B0604020202020204" charset="0"/>
              <a:ea typeface="Quicksand"/>
              <a:cs typeface="Quicksand" panose="020B0604020202020204" charset="0"/>
              <a:sym typeface="Quicksand"/>
            </a:endParaRPr>
          </a:p>
          <a:p>
            <a:endParaRPr lang="da-DK" sz="1600" dirty="0">
              <a:latin typeface="Quicksand" panose="020B0604020202020204" charset="0"/>
              <a:ea typeface="Quicksand"/>
              <a:cs typeface="Quicksand" panose="020B0604020202020204" charset="0"/>
              <a:sym typeface="Quicksand"/>
            </a:endParaRPr>
          </a:p>
        </p:txBody>
      </p:sp>
      <p:sp>
        <p:nvSpPr>
          <p:cNvPr id="10" name="Oval 9">
            <a:extLst>
              <a:ext uri="{FF2B5EF4-FFF2-40B4-BE49-F238E27FC236}">
                <a16:creationId xmlns:a16="http://schemas.microsoft.com/office/drawing/2014/main" id="{C756B267-4C06-3D32-5E38-58912CFB00D4}"/>
              </a:ext>
            </a:extLst>
          </p:cNvPr>
          <p:cNvSpPr/>
          <p:nvPr/>
        </p:nvSpPr>
        <p:spPr>
          <a:xfrm>
            <a:off x="901242" y="2399960"/>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1</a:t>
            </a:r>
            <a:endParaRPr lang="da-DK" sz="2000" noProof="0">
              <a:latin typeface="Quicksand" panose="020B0604020202020204" charset="0"/>
              <a:cs typeface="Quicksand" panose="020B0604020202020204" charset="0"/>
            </a:endParaRPr>
          </a:p>
        </p:txBody>
      </p:sp>
      <p:sp>
        <p:nvSpPr>
          <p:cNvPr id="13" name="Oval 12">
            <a:extLst>
              <a:ext uri="{FF2B5EF4-FFF2-40B4-BE49-F238E27FC236}">
                <a16:creationId xmlns:a16="http://schemas.microsoft.com/office/drawing/2014/main" id="{5B0A1109-CBD8-B579-CF2E-AC4F74CB5042}"/>
              </a:ext>
            </a:extLst>
          </p:cNvPr>
          <p:cNvSpPr/>
          <p:nvPr/>
        </p:nvSpPr>
        <p:spPr>
          <a:xfrm>
            <a:off x="901242" y="3307134"/>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noProof="0">
                <a:latin typeface="Quicksand" panose="020B0604020202020204" charset="0"/>
                <a:cs typeface="Quicksand" panose="020B0604020202020204" charset="0"/>
              </a:rPr>
              <a:t>2</a:t>
            </a:r>
            <a:endParaRPr lang="da-DK" sz="2000" noProof="0">
              <a:latin typeface="Quicksand" panose="020B0604020202020204" charset="0"/>
              <a:cs typeface="Quicksand" panose="020B0604020202020204" charset="0"/>
            </a:endParaRPr>
          </a:p>
        </p:txBody>
      </p:sp>
      <p:sp>
        <p:nvSpPr>
          <p:cNvPr id="14" name="Oval 13">
            <a:extLst>
              <a:ext uri="{FF2B5EF4-FFF2-40B4-BE49-F238E27FC236}">
                <a16:creationId xmlns:a16="http://schemas.microsoft.com/office/drawing/2014/main" id="{DAAD8A69-4ACD-5176-9834-2D5A02559256}"/>
              </a:ext>
            </a:extLst>
          </p:cNvPr>
          <p:cNvSpPr/>
          <p:nvPr/>
        </p:nvSpPr>
        <p:spPr>
          <a:xfrm>
            <a:off x="901242" y="5146867"/>
            <a:ext cx="345600" cy="3454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a:latin typeface="Quicksand" panose="020B0604020202020204" charset="0"/>
                <a:cs typeface="Quicksand" panose="020B0604020202020204" charset="0"/>
              </a:rPr>
              <a:t>3</a:t>
            </a:r>
            <a:endParaRPr lang="da-DK" sz="2000" noProof="0">
              <a:latin typeface="Quicksand" panose="020B0604020202020204" charset="0"/>
              <a:cs typeface="Quicksand" panose="020B0604020202020204" charset="0"/>
            </a:endParaRPr>
          </a:p>
        </p:txBody>
      </p:sp>
      <p:sp>
        <p:nvSpPr>
          <p:cNvPr id="3" name="Rectangle 2">
            <a:extLst>
              <a:ext uri="{FF2B5EF4-FFF2-40B4-BE49-F238E27FC236}">
                <a16:creationId xmlns:a16="http://schemas.microsoft.com/office/drawing/2014/main" id="{0747AAA1-B671-2ED8-7544-4AE170D2A696}"/>
              </a:ext>
            </a:extLst>
          </p:cNvPr>
          <p:cNvSpPr/>
          <p:nvPr/>
        </p:nvSpPr>
        <p:spPr>
          <a:xfrm>
            <a:off x="8609883" y="2666415"/>
            <a:ext cx="2650313" cy="1134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200" b="1" dirty="0">
                <a:solidFill>
                  <a:schemeClr val="bg1"/>
                </a:solidFill>
                <a:latin typeface="Quicksand" panose="020B0604020202020204"/>
              </a:rPr>
              <a:t>Tip:</a:t>
            </a:r>
            <a:br>
              <a:rPr lang="da-DK" sz="1200" b="1" dirty="0">
                <a:solidFill>
                  <a:schemeClr val="bg1"/>
                </a:solidFill>
                <a:latin typeface="Quicksand" panose="020B0604020202020204"/>
              </a:rPr>
            </a:br>
            <a:r>
              <a:rPr lang="da-DK" sz="1200" dirty="0">
                <a:solidFill>
                  <a:schemeClr val="bg1"/>
                </a:solidFill>
                <a:latin typeface="Quicksand" panose="020B0604020202020204" charset="0"/>
                <a:ea typeface="Quicksand"/>
                <a:cs typeface="Quicksand" panose="020B0604020202020204" charset="0"/>
                <a:sym typeface="Quicksand"/>
              </a:rPr>
              <a:t>I kan med fordel inddrage jeres </a:t>
            </a:r>
            <a:r>
              <a:rPr lang="da-DK" sz="1200" dirty="0">
                <a:solidFill>
                  <a:schemeClr val="bg1"/>
                </a:solidFill>
                <a:latin typeface="Quicksand" panose="020B0604020202020204"/>
              </a:rPr>
              <a:t>lokale</a:t>
            </a:r>
            <a:r>
              <a:rPr lang="da-DK" sz="1200" dirty="0">
                <a:solidFill>
                  <a:schemeClr val="bg1"/>
                </a:solidFill>
                <a:latin typeface="Quicksand" panose="020B0604020202020204" charset="0"/>
                <a:ea typeface="Quicksand"/>
                <a:cs typeface="Quicksand" panose="020B0604020202020204" charset="0"/>
                <a:sym typeface="Quicksand"/>
              </a:rPr>
              <a:t> skolerapport til at sammenligne skolens resultater med evalueringens overordnede resultater.</a:t>
            </a:r>
          </a:p>
        </p:txBody>
      </p:sp>
      <p:sp>
        <p:nvSpPr>
          <p:cNvPr id="21" name="Google Shape;1251;p48">
            <a:extLst>
              <a:ext uri="{FF2B5EF4-FFF2-40B4-BE49-F238E27FC236}">
                <a16:creationId xmlns:a16="http://schemas.microsoft.com/office/drawing/2014/main" id="{FD367EF4-8625-BEC0-7124-74CAA1EC9A66}"/>
              </a:ext>
            </a:extLst>
          </p:cNvPr>
          <p:cNvSpPr/>
          <p:nvPr/>
        </p:nvSpPr>
        <p:spPr>
          <a:xfrm>
            <a:off x="9751539" y="2131897"/>
            <a:ext cx="345681" cy="414830"/>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28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94DFD4A-C58C-4389-9344-CB1D175806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5" name="Object 4" hidden="1">
                        <a:extLst>
                          <a:ext uri="{FF2B5EF4-FFF2-40B4-BE49-F238E27FC236}">
                            <a16:creationId xmlns:a16="http://schemas.microsoft.com/office/drawing/2014/main" id="{494DFD4A-C58C-4389-9344-CB1D17580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Shape 397">
            <a:extLst>
              <a:ext uri="{FF2B5EF4-FFF2-40B4-BE49-F238E27FC236}">
                <a16:creationId xmlns:a16="http://schemas.microsoft.com/office/drawing/2014/main" id="{30B119FE-39A4-AF51-5505-F8FBE6EB1CAE}"/>
              </a:ext>
            </a:extLst>
          </p:cNvPr>
          <p:cNvSpPr>
            <a:spLocks noChangeAspect="1"/>
          </p:cNvSpPr>
          <p:nvPr/>
        </p:nvSpPr>
        <p:spPr>
          <a:xfrm>
            <a:off x="6877616"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5"/>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5" name="Shape 397">
            <a:extLst>
              <a:ext uri="{FF2B5EF4-FFF2-40B4-BE49-F238E27FC236}">
                <a16:creationId xmlns:a16="http://schemas.microsoft.com/office/drawing/2014/main" id="{737F0402-A836-5B93-FA1D-4D50E652A4E5}"/>
              </a:ext>
            </a:extLst>
          </p:cNvPr>
          <p:cNvSpPr>
            <a:spLocks noChangeAspect="1"/>
          </p:cNvSpPr>
          <p:nvPr/>
        </p:nvSpPr>
        <p:spPr>
          <a:xfrm>
            <a:off x="335774"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3"/>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6" name="Shape 397">
            <a:extLst>
              <a:ext uri="{FF2B5EF4-FFF2-40B4-BE49-F238E27FC236}">
                <a16:creationId xmlns:a16="http://schemas.microsoft.com/office/drawing/2014/main" id="{81FD2ADC-CB5B-083F-D7F1-08D2AB7FD1A5}"/>
              </a:ext>
            </a:extLst>
          </p:cNvPr>
          <p:cNvSpPr>
            <a:spLocks noChangeAspect="1"/>
          </p:cNvSpPr>
          <p:nvPr/>
        </p:nvSpPr>
        <p:spPr>
          <a:xfrm>
            <a:off x="6877616" y="3429000"/>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4"/>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3" name="Shape 397">
            <a:extLst>
              <a:ext uri="{FF2B5EF4-FFF2-40B4-BE49-F238E27FC236}">
                <a16:creationId xmlns:a16="http://schemas.microsoft.com/office/drawing/2014/main" id="{1C1390F2-77C4-A014-9EE3-80CFF837C093}"/>
              </a:ext>
            </a:extLst>
          </p:cNvPr>
          <p:cNvSpPr>
            <a:spLocks noChangeAspect="1"/>
          </p:cNvSpPr>
          <p:nvPr/>
        </p:nvSpPr>
        <p:spPr>
          <a:xfrm>
            <a:off x="335774" y="380246"/>
            <a:ext cx="4978610" cy="265097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1322A687-9B08-9575-DBA6-301D64EDD270}"/>
              </a:ext>
            </a:extLst>
          </p:cNvPr>
          <p:cNvSpPr txBox="1"/>
          <p:nvPr/>
        </p:nvSpPr>
        <p:spPr>
          <a:xfrm>
            <a:off x="4499572" y="1705734"/>
            <a:ext cx="3449371" cy="3065442"/>
          </a:xfrm>
          <a:prstGeom prst="rect">
            <a:avLst/>
          </a:prstGeom>
          <a:solidFill>
            <a:srgbClr val="E6E6E6"/>
          </a:solidFill>
        </p:spPr>
        <p:txBody>
          <a:bodyPr wrap="square" lIns="0" tIns="0" rIns="0" bIns="0" rtlCol="0">
            <a:spAutoFit/>
          </a:bodyPr>
          <a:lstStyle/>
          <a:p>
            <a:endParaRPr lang="da-DK" sz="2000" err="1"/>
          </a:p>
        </p:txBody>
      </p:sp>
      <p:sp>
        <p:nvSpPr>
          <p:cNvPr id="38" name="Shape 396">
            <a:extLst>
              <a:ext uri="{FF2B5EF4-FFF2-40B4-BE49-F238E27FC236}">
                <a16:creationId xmlns:a16="http://schemas.microsoft.com/office/drawing/2014/main" id="{123D5526-0ACA-7636-CC6E-9BFEC9A99261}"/>
              </a:ext>
            </a:extLst>
          </p:cNvPr>
          <p:cNvSpPr>
            <a:spLocks noChangeAspect="1"/>
          </p:cNvSpPr>
          <p:nvPr/>
        </p:nvSpPr>
        <p:spPr>
          <a:xfrm>
            <a:off x="4573834" y="1904623"/>
            <a:ext cx="3044332" cy="2650977"/>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302702" tIns="302702" rIns="302702" bIns="302702" anchor="ctr" anchorCtr="0">
            <a:noAutofit/>
          </a:bodyPr>
          <a:lstStyle/>
          <a:p>
            <a:pPr defTabSz="3027425" fontAlgn="auto">
              <a:spcBef>
                <a:spcPts val="0"/>
              </a:spcBef>
              <a:spcAft>
                <a:spcPts val="0"/>
              </a:spcAft>
              <a:buClr>
                <a:srgbClr val="000000"/>
              </a:buClr>
              <a:buNone/>
            </a:pPr>
            <a:endParaRPr sz="4635" kern="0" spc="0">
              <a:solidFill>
                <a:srgbClr val="000000"/>
              </a:solidFill>
              <a:latin typeface="Arial"/>
              <a:cs typeface="Arial"/>
              <a:sym typeface="Arial"/>
            </a:endParaRPr>
          </a:p>
        </p:txBody>
      </p:sp>
      <p:sp>
        <p:nvSpPr>
          <p:cNvPr id="40" name="TextBox 39">
            <a:extLst>
              <a:ext uri="{FF2B5EF4-FFF2-40B4-BE49-F238E27FC236}">
                <a16:creationId xmlns:a16="http://schemas.microsoft.com/office/drawing/2014/main" id="{5EE86C41-8503-73D4-F123-944D58533171}"/>
              </a:ext>
            </a:extLst>
          </p:cNvPr>
          <p:cNvSpPr txBox="1"/>
          <p:nvPr/>
        </p:nvSpPr>
        <p:spPr>
          <a:xfrm>
            <a:off x="4810408" y="2898020"/>
            <a:ext cx="2571185" cy="615553"/>
          </a:xfrm>
          <a:prstGeom prst="rect">
            <a:avLst/>
          </a:prstGeom>
          <a:noFill/>
        </p:spPr>
        <p:txBody>
          <a:bodyPr wrap="square" lIns="0" tIns="0" rIns="0" bIns="0" rtlCol="0">
            <a:spAutoFit/>
          </a:bodyPr>
          <a:lstStyle/>
          <a:p>
            <a:pPr algn="ctr"/>
            <a:r>
              <a:rPr lang="da-DK" sz="4000" b="1">
                <a:latin typeface="Amatic SC" panose="00000500000000000000" pitchFamily="2" charset="-79"/>
                <a:cs typeface="Amatic SC" panose="00000500000000000000" pitchFamily="2" charset="-79"/>
              </a:rPr>
              <a:t>AKTIV LYTNING</a:t>
            </a:r>
          </a:p>
        </p:txBody>
      </p:sp>
      <p:sp>
        <p:nvSpPr>
          <p:cNvPr id="41" name="Rectangle 40">
            <a:extLst>
              <a:ext uri="{FF2B5EF4-FFF2-40B4-BE49-F238E27FC236}">
                <a16:creationId xmlns:a16="http://schemas.microsoft.com/office/drawing/2014/main" id="{857A8BF5-4D86-427E-4527-9C48D4CC4E8B}"/>
              </a:ext>
            </a:extLst>
          </p:cNvPr>
          <p:cNvSpPr/>
          <p:nvPr/>
        </p:nvSpPr>
        <p:spPr>
          <a:xfrm>
            <a:off x="588438"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2" name="TextBox 41">
            <a:extLst>
              <a:ext uri="{FF2B5EF4-FFF2-40B4-BE49-F238E27FC236}">
                <a16:creationId xmlns:a16="http://schemas.microsoft.com/office/drawing/2014/main" id="{3D928DB6-D9E8-7D3A-0EFC-790EE3426CE6}"/>
              </a:ext>
            </a:extLst>
          </p:cNvPr>
          <p:cNvSpPr txBox="1"/>
          <p:nvPr/>
        </p:nvSpPr>
        <p:spPr bwMode="auto">
          <a:xfrm>
            <a:off x="1125463" y="659967"/>
            <a:ext cx="3305831"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Hvad undrer mig? </a:t>
            </a:r>
          </a:p>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Hvilke spørgsmål har jeg?</a:t>
            </a:r>
          </a:p>
        </p:txBody>
      </p:sp>
      <p:sp>
        <p:nvSpPr>
          <p:cNvPr id="43" name="Shape 317">
            <a:extLst>
              <a:ext uri="{FF2B5EF4-FFF2-40B4-BE49-F238E27FC236}">
                <a16:creationId xmlns:a16="http://schemas.microsoft.com/office/drawing/2014/main" id="{D01313E5-63E6-FA19-8098-789D124D6259}"/>
              </a:ext>
            </a:extLst>
          </p:cNvPr>
          <p:cNvSpPr>
            <a:spLocks noChangeAspect="1"/>
          </p:cNvSpPr>
          <p:nvPr/>
        </p:nvSpPr>
        <p:spPr>
          <a:xfrm>
            <a:off x="608462" y="233813"/>
            <a:ext cx="414154" cy="477759"/>
          </a:xfrm>
          <a:custGeom>
            <a:avLst/>
            <a:gdLst/>
            <a:ahLst/>
            <a:cxnLst/>
            <a:rect l="0" t="0" r="0" b="0"/>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TextBox 43">
            <a:extLst>
              <a:ext uri="{FF2B5EF4-FFF2-40B4-BE49-F238E27FC236}">
                <a16:creationId xmlns:a16="http://schemas.microsoft.com/office/drawing/2014/main" id="{0FA5DCDE-FE23-92D6-9311-2ABA671E7E2C}"/>
              </a:ext>
            </a:extLst>
          </p:cNvPr>
          <p:cNvSpPr txBox="1"/>
          <p:nvPr/>
        </p:nvSpPr>
        <p:spPr bwMode="auto">
          <a:xfrm>
            <a:off x="1118841" y="205672"/>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WHAT…?</a:t>
            </a:r>
          </a:p>
        </p:txBody>
      </p:sp>
      <p:sp>
        <p:nvSpPr>
          <p:cNvPr id="45" name="Rectangle 44">
            <a:extLst>
              <a:ext uri="{FF2B5EF4-FFF2-40B4-BE49-F238E27FC236}">
                <a16:creationId xmlns:a16="http://schemas.microsoft.com/office/drawing/2014/main" id="{8A65C995-1126-C590-E107-54044F316B81}"/>
              </a:ext>
            </a:extLst>
          </p:cNvPr>
          <p:cNvSpPr/>
          <p:nvPr/>
        </p:nvSpPr>
        <p:spPr>
          <a:xfrm>
            <a:off x="7105270" y="20567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46" name="TextBox 45">
            <a:extLst>
              <a:ext uri="{FF2B5EF4-FFF2-40B4-BE49-F238E27FC236}">
                <a16:creationId xmlns:a16="http://schemas.microsoft.com/office/drawing/2014/main" id="{2880721F-AAB8-C37B-2B3A-E2F6E43C44DE}"/>
              </a:ext>
            </a:extLst>
          </p:cNvPr>
          <p:cNvSpPr txBox="1"/>
          <p:nvPr/>
        </p:nvSpPr>
        <p:spPr bwMode="auto">
          <a:xfrm>
            <a:off x="7793589" y="724349"/>
            <a:ext cx="1991421"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Hvilke idéer får jeg?</a:t>
            </a:r>
          </a:p>
        </p:txBody>
      </p:sp>
      <p:sp>
        <p:nvSpPr>
          <p:cNvPr id="48" name="TextBox 47">
            <a:extLst>
              <a:ext uri="{FF2B5EF4-FFF2-40B4-BE49-F238E27FC236}">
                <a16:creationId xmlns:a16="http://schemas.microsoft.com/office/drawing/2014/main" id="{EB80DBB0-0D19-3C21-C3E6-499A5980BF71}"/>
              </a:ext>
            </a:extLst>
          </p:cNvPr>
          <p:cNvSpPr txBox="1"/>
          <p:nvPr/>
        </p:nvSpPr>
        <p:spPr bwMode="auto">
          <a:xfrm>
            <a:off x="7791675" y="198581"/>
            <a:ext cx="1141090"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AHA!</a:t>
            </a:r>
          </a:p>
        </p:txBody>
      </p:sp>
      <p:sp>
        <p:nvSpPr>
          <p:cNvPr id="50" name="Shape 327">
            <a:extLst>
              <a:ext uri="{FF2B5EF4-FFF2-40B4-BE49-F238E27FC236}">
                <a16:creationId xmlns:a16="http://schemas.microsoft.com/office/drawing/2014/main" id="{1C361387-DF03-AD42-3C23-36D7B116CBCF}"/>
              </a:ext>
            </a:extLst>
          </p:cNvPr>
          <p:cNvSpPr>
            <a:spLocks noChangeAspect="1"/>
          </p:cNvSpPr>
          <p:nvPr/>
        </p:nvSpPr>
        <p:spPr>
          <a:xfrm>
            <a:off x="7183149" y="212763"/>
            <a:ext cx="530647" cy="572351"/>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C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Rectangle 51">
            <a:extLst>
              <a:ext uri="{FF2B5EF4-FFF2-40B4-BE49-F238E27FC236}">
                <a16:creationId xmlns:a16="http://schemas.microsoft.com/office/drawing/2014/main" id="{EB399DBE-0F83-8990-96D3-F78BB6ED7AE5}"/>
              </a:ext>
            </a:extLst>
          </p:cNvPr>
          <p:cNvSpPr/>
          <p:nvPr/>
        </p:nvSpPr>
        <p:spPr>
          <a:xfrm>
            <a:off x="7782839" y="3199962"/>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3" name="TextBox 52">
            <a:extLst>
              <a:ext uri="{FF2B5EF4-FFF2-40B4-BE49-F238E27FC236}">
                <a16:creationId xmlns:a16="http://schemas.microsoft.com/office/drawing/2014/main" id="{2F4D9977-F5EB-81C4-D8CB-DD3E20AFBAC8}"/>
              </a:ext>
            </a:extLst>
          </p:cNvPr>
          <p:cNvSpPr txBox="1"/>
          <p:nvPr/>
        </p:nvSpPr>
        <p:spPr bwMode="auto">
          <a:xfrm>
            <a:off x="8304365" y="3716096"/>
            <a:ext cx="1921203" cy="215444"/>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lang="da-DK" sz="1400" dirty="0">
                <a:latin typeface="Quicksand" panose="020B0604020202020204"/>
                <a:ea typeface="Verdana" pitchFamily="34" charset="0"/>
                <a:cs typeface="Verdana" pitchFamily="34" charset="0"/>
              </a:rPr>
              <a:t>Hvad tager jeg med mig?</a:t>
            </a:r>
            <a:endPar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endParaRPr>
          </a:p>
        </p:txBody>
      </p:sp>
      <p:sp>
        <p:nvSpPr>
          <p:cNvPr id="54" name="TextBox 53">
            <a:extLst>
              <a:ext uri="{FF2B5EF4-FFF2-40B4-BE49-F238E27FC236}">
                <a16:creationId xmlns:a16="http://schemas.microsoft.com/office/drawing/2014/main" id="{0CA0BE43-5762-AAD9-DAF7-CC545E857A31}"/>
              </a:ext>
            </a:extLst>
          </p:cNvPr>
          <p:cNvSpPr txBox="1"/>
          <p:nvPr/>
        </p:nvSpPr>
        <p:spPr bwMode="auto">
          <a:xfrm>
            <a:off x="8313773" y="3251467"/>
            <a:ext cx="1469323"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spc="0">
                <a:latin typeface="Quicksand" panose="020B0604020202020204"/>
              </a:rPr>
              <a:t>JA TAK!</a:t>
            </a:r>
          </a:p>
        </p:txBody>
      </p:sp>
      <p:sp>
        <p:nvSpPr>
          <p:cNvPr id="56" name="Shape 302">
            <a:extLst>
              <a:ext uri="{FF2B5EF4-FFF2-40B4-BE49-F238E27FC236}">
                <a16:creationId xmlns:a16="http://schemas.microsoft.com/office/drawing/2014/main" id="{E74CEFDD-6682-C64A-3598-85B650FEADF5}"/>
              </a:ext>
            </a:extLst>
          </p:cNvPr>
          <p:cNvSpPr>
            <a:spLocks noChangeAspect="1"/>
          </p:cNvSpPr>
          <p:nvPr/>
        </p:nvSpPr>
        <p:spPr>
          <a:xfrm>
            <a:off x="7709132" y="3260261"/>
            <a:ext cx="521526" cy="428455"/>
          </a:xfrm>
          <a:custGeom>
            <a:avLst/>
            <a:gdLst/>
            <a:ahLst/>
            <a:cxnLst/>
            <a:rect l="0" t="0" r="0" b="0"/>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rgbClr val="C000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Rectangle 56">
            <a:extLst>
              <a:ext uri="{FF2B5EF4-FFF2-40B4-BE49-F238E27FC236}">
                <a16:creationId xmlns:a16="http://schemas.microsoft.com/office/drawing/2014/main" id="{6D84226D-9F49-06EF-03D2-1C81CCC77A67}"/>
              </a:ext>
            </a:extLst>
          </p:cNvPr>
          <p:cNvSpPr/>
          <p:nvPr/>
        </p:nvSpPr>
        <p:spPr>
          <a:xfrm>
            <a:off x="588438" y="3234226"/>
            <a:ext cx="2076980" cy="572351"/>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8" name="TextBox 57">
            <a:extLst>
              <a:ext uri="{FF2B5EF4-FFF2-40B4-BE49-F238E27FC236}">
                <a16:creationId xmlns:a16="http://schemas.microsoft.com/office/drawing/2014/main" id="{719299AC-D3D6-2C29-2F7B-DA88239AC2FC}"/>
              </a:ext>
            </a:extLst>
          </p:cNvPr>
          <p:cNvSpPr txBox="1"/>
          <p:nvPr/>
        </p:nvSpPr>
        <p:spPr bwMode="auto">
          <a:xfrm>
            <a:off x="1125463" y="3688716"/>
            <a:ext cx="2785766" cy="430887"/>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Hvad lyder svært? </a:t>
            </a:r>
          </a:p>
          <a:p>
            <a:pPr marR="0" algn="l" defTabSz="457200" rtl="0" eaLnBrk="0" fontAlgn="base" latinLnBrk="0" hangingPunct="0">
              <a:spcBef>
                <a:spcPct val="0"/>
              </a:spcBef>
              <a:buClrTx/>
              <a:buSzTx/>
              <a:tabLst/>
            </a:pPr>
            <a:r>
              <a:rPr kumimoji="0" lang="da-DK" sz="1400" b="0" i="0" u="none" strike="noStrike" kern="1200" cap="none" spc="0" normalizeH="0" baseline="0" noProof="0" dirty="0">
                <a:ln>
                  <a:noFill/>
                </a:ln>
                <a:solidFill>
                  <a:schemeClr val="tx1"/>
                </a:solidFill>
                <a:effectLst/>
                <a:uLnTx/>
                <a:uFillTx/>
                <a:latin typeface="Quicksand" panose="020B0604020202020204"/>
                <a:ea typeface="Verdana" pitchFamily="34" charset="0"/>
                <a:cs typeface="Verdana" pitchFamily="34" charset="0"/>
              </a:rPr>
              <a:t>Hvordan kan vi overkomme det?</a:t>
            </a:r>
          </a:p>
        </p:txBody>
      </p:sp>
      <p:sp>
        <p:nvSpPr>
          <p:cNvPr id="60" name="TextBox 59">
            <a:extLst>
              <a:ext uri="{FF2B5EF4-FFF2-40B4-BE49-F238E27FC236}">
                <a16:creationId xmlns:a16="http://schemas.microsoft.com/office/drawing/2014/main" id="{16C57276-7541-172E-07A2-1EA92EB7F2B1}"/>
              </a:ext>
            </a:extLst>
          </p:cNvPr>
          <p:cNvSpPr txBox="1"/>
          <p:nvPr/>
        </p:nvSpPr>
        <p:spPr bwMode="auto">
          <a:xfrm>
            <a:off x="1125463" y="3234226"/>
            <a:ext cx="1706238" cy="36933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defTabSz="457191" eaLnBrk="0" hangingPunct="0"/>
            <a:r>
              <a:rPr lang="da-DK" sz="2400">
                <a:latin typeface="Quicksand" panose="020B0604020202020204"/>
              </a:rPr>
              <a:t>PUUH!</a:t>
            </a:r>
            <a:endParaRPr lang="da-DK" sz="2400" spc="0">
              <a:latin typeface="Quicksand" panose="020B0604020202020204"/>
            </a:endParaRPr>
          </a:p>
        </p:txBody>
      </p:sp>
      <p:sp>
        <p:nvSpPr>
          <p:cNvPr id="61" name="Shape 336">
            <a:extLst>
              <a:ext uri="{FF2B5EF4-FFF2-40B4-BE49-F238E27FC236}">
                <a16:creationId xmlns:a16="http://schemas.microsoft.com/office/drawing/2014/main" id="{776E869D-7391-D603-C678-A8E594F435DF}"/>
              </a:ext>
            </a:extLst>
          </p:cNvPr>
          <p:cNvSpPr>
            <a:spLocks noChangeAspect="1"/>
          </p:cNvSpPr>
          <p:nvPr/>
        </p:nvSpPr>
        <p:spPr>
          <a:xfrm>
            <a:off x="619653" y="3225997"/>
            <a:ext cx="397493" cy="492992"/>
          </a:xfrm>
          <a:custGeom>
            <a:avLst/>
            <a:gdLst/>
            <a:ahLst/>
            <a:cxnLst/>
            <a:rect l="0" t="0" r="0" b="0"/>
            <a:pathLst>
              <a:path w="13554" h="18858" extrusionOk="0">
                <a:moveTo>
                  <a:pt x="7032" y="462"/>
                </a:moveTo>
                <a:lnTo>
                  <a:pt x="7300" y="487"/>
                </a:lnTo>
                <a:lnTo>
                  <a:pt x="7592" y="511"/>
                </a:lnTo>
                <a:lnTo>
                  <a:pt x="7860" y="560"/>
                </a:lnTo>
                <a:lnTo>
                  <a:pt x="8127" y="633"/>
                </a:lnTo>
                <a:lnTo>
                  <a:pt x="8395" y="706"/>
                </a:lnTo>
                <a:lnTo>
                  <a:pt x="8662" y="803"/>
                </a:lnTo>
                <a:lnTo>
                  <a:pt x="8906" y="925"/>
                </a:lnTo>
                <a:lnTo>
                  <a:pt x="9173" y="1046"/>
                </a:lnTo>
                <a:lnTo>
                  <a:pt x="9417" y="1168"/>
                </a:lnTo>
                <a:lnTo>
                  <a:pt x="9636" y="1338"/>
                </a:lnTo>
                <a:lnTo>
                  <a:pt x="9879" y="1484"/>
                </a:lnTo>
                <a:lnTo>
                  <a:pt x="10074" y="1679"/>
                </a:lnTo>
                <a:lnTo>
                  <a:pt x="10293" y="1849"/>
                </a:lnTo>
                <a:lnTo>
                  <a:pt x="10487" y="2068"/>
                </a:lnTo>
                <a:lnTo>
                  <a:pt x="10731" y="2336"/>
                </a:lnTo>
                <a:lnTo>
                  <a:pt x="10950" y="2652"/>
                </a:lnTo>
                <a:lnTo>
                  <a:pt x="11144" y="2969"/>
                </a:lnTo>
                <a:lnTo>
                  <a:pt x="11290" y="3285"/>
                </a:lnTo>
                <a:lnTo>
                  <a:pt x="11412" y="3626"/>
                </a:lnTo>
                <a:lnTo>
                  <a:pt x="11509" y="3966"/>
                </a:lnTo>
                <a:lnTo>
                  <a:pt x="11582" y="4331"/>
                </a:lnTo>
                <a:lnTo>
                  <a:pt x="11607" y="4721"/>
                </a:lnTo>
                <a:lnTo>
                  <a:pt x="11631" y="5378"/>
                </a:lnTo>
                <a:lnTo>
                  <a:pt x="11655" y="6059"/>
                </a:lnTo>
                <a:lnTo>
                  <a:pt x="11680" y="6716"/>
                </a:lnTo>
                <a:lnTo>
                  <a:pt x="11704" y="7057"/>
                </a:lnTo>
                <a:lnTo>
                  <a:pt x="11753" y="7397"/>
                </a:lnTo>
                <a:lnTo>
                  <a:pt x="10706" y="7397"/>
                </a:lnTo>
                <a:lnTo>
                  <a:pt x="10682" y="6327"/>
                </a:lnTo>
                <a:lnTo>
                  <a:pt x="10682" y="5767"/>
                </a:lnTo>
                <a:lnTo>
                  <a:pt x="10658" y="5232"/>
                </a:lnTo>
                <a:lnTo>
                  <a:pt x="10585" y="4672"/>
                </a:lnTo>
                <a:lnTo>
                  <a:pt x="10512" y="4429"/>
                </a:lnTo>
                <a:lnTo>
                  <a:pt x="10463" y="4161"/>
                </a:lnTo>
                <a:lnTo>
                  <a:pt x="10366" y="3893"/>
                </a:lnTo>
                <a:lnTo>
                  <a:pt x="10268" y="3650"/>
                </a:lnTo>
                <a:lnTo>
                  <a:pt x="10147" y="3407"/>
                </a:lnTo>
                <a:lnTo>
                  <a:pt x="10001" y="3163"/>
                </a:lnTo>
                <a:lnTo>
                  <a:pt x="9879" y="2993"/>
                </a:lnTo>
                <a:lnTo>
                  <a:pt x="9733" y="2823"/>
                </a:lnTo>
                <a:lnTo>
                  <a:pt x="9587" y="2652"/>
                </a:lnTo>
                <a:lnTo>
                  <a:pt x="9417" y="2506"/>
                </a:lnTo>
                <a:lnTo>
                  <a:pt x="9052" y="2263"/>
                </a:lnTo>
                <a:lnTo>
                  <a:pt x="8662" y="2044"/>
                </a:lnTo>
                <a:lnTo>
                  <a:pt x="8273" y="1874"/>
                </a:lnTo>
                <a:lnTo>
                  <a:pt x="7835" y="1728"/>
                </a:lnTo>
                <a:lnTo>
                  <a:pt x="7397" y="1630"/>
                </a:lnTo>
                <a:lnTo>
                  <a:pt x="6959" y="1582"/>
                </a:lnTo>
                <a:lnTo>
                  <a:pt x="6521" y="1582"/>
                </a:lnTo>
                <a:lnTo>
                  <a:pt x="6083" y="1630"/>
                </a:lnTo>
                <a:lnTo>
                  <a:pt x="5670" y="1728"/>
                </a:lnTo>
                <a:lnTo>
                  <a:pt x="5232" y="1898"/>
                </a:lnTo>
                <a:lnTo>
                  <a:pt x="4842" y="2093"/>
                </a:lnTo>
                <a:lnTo>
                  <a:pt x="4477" y="2336"/>
                </a:lnTo>
                <a:lnTo>
                  <a:pt x="4307" y="2482"/>
                </a:lnTo>
                <a:lnTo>
                  <a:pt x="4161" y="2628"/>
                </a:lnTo>
                <a:lnTo>
                  <a:pt x="4015" y="2798"/>
                </a:lnTo>
                <a:lnTo>
                  <a:pt x="3869" y="2969"/>
                </a:lnTo>
                <a:lnTo>
                  <a:pt x="3723" y="3212"/>
                </a:lnTo>
                <a:lnTo>
                  <a:pt x="3577" y="3455"/>
                </a:lnTo>
                <a:lnTo>
                  <a:pt x="3455" y="3699"/>
                </a:lnTo>
                <a:lnTo>
                  <a:pt x="3358" y="3966"/>
                </a:lnTo>
                <a:lnTo>
                  <a:pt x="3261" y="4234"/>
                </a:lnTo>
                <a:lnTo>
                  <a:pt x="3188" y="4502"/>
                </a:lnTo>
                <a:lnTo>
                  <a:pt x="3090" y="5086"/>
                </a:lnTo>
                <a:lnTo>
                  <a:pt x="3017" y="5645"/>
                </a:lnTo>
                <a:lnTo>
                  <a:pt x="2993" y="6229"/>
                </a:lnTo>
                <a:lnTo>
                  <a:pt x="2969" y="6789"/>
                </a:lnTo>
                <a:lnTo>
                  <a:pt x="2993" y="7349"/>
                </a:lnTo>
                <a:lnTo>
                  <a:pt x="2993" y="7397"/>
                </a:lnTo>
                <a:lnTo>
                  <a:pt x="2385" y="7373"/>
                </a:lnTo>
                <a:lnTo>
                  <a:pt x="1776" y="7397"/>
                </a:lnTo>
                <a:lnTo>
                  <a:pt x="1801" y="7324"/>
                </a:lnTo>
                <a:lnTo>
                  <a:pt x="1825" y="7227"/>
                </a:lnTo>
                <a:lnTo>
                  <a:pt x="1752" y="6692"/>
                </a:lnTo>
                <a:lnTo>
                  <a:pt x="1752" y="6132"/>
                </a:lnTo>
                <a:lnTo>
                  <a:pt x="1801" y="5572"/>
                </a:lnTo>
                <a:lnTo>
                  <a:pt x="1874" y="5037"/>
                </a:lnTo>
                <a:lnTo>
                  <a:pt x="1995" y="4477"/>
                </a:lnTo>
                <a:lnTo>
                  <a:pt x="2141" y="3942"/>
                </a:lnTo>
                <a:lnTo>
                  <a:pt x="2336" y="3431"/>
                </a:lnTo>
                <a:lnTo>
                  <a:pt x="2555" y="2944"/>
                </a:lnTo>
                <a:lnTo>
                  <a:pt x="2701" y="2652"/>
                </a:lnTo>
                <a:lnTo>
                  <a:pt x="2871" y="2409"/>
                </a:lnTo>
                <a:lnTo>
                  <a:pt x="3066" y="2166"/>
                </a:lnTo>
                <a:lnTo>
                  <a:pt x="3261" y="1922"/>
                </a:lnTo>
                <a:lnTo>
                  <a:pt x="3455" y="1728"/>
                </a:lnTo>
                <a:lnTo>
                  <a:pt x="3699" y="1533"/>
                </a:lnTo>
                <a:lnTo>
                  <a:pt x="3918" y="1363"/>
                </a:lnTo>
                <a:lnTo>
                  <a:pt x="4185" y="1192"/>
                </a:lnTo>
                <a:lnTo>
                  <a:pt x="4429" y="1046"/>
                </a:lnTo>
                <a:lnTo>
                  <a:pt x="4696" y="925"/>
                </a:lnTo>
                <a:lnTo>
                  <a:pt x="4988" y="803"/>
                </a:lnTo>
                <a:lnTo>
                  <a:pt x="5280" y="706"/>
                </a:lnTo>
                <a:lnTo>
                  <a:pt x="5572" y="633"/>
                </a:lnTo>
                <a:lnTo>
                  <a:pt x="5864" y="560"/>
                </a:lnTo>
                <a:lnTo>
                  <a:pt x="6156" y="511"/>
                </a:lnTo>
                <a:lnTo>
                  <a:pt x="6473" y="487"/>
                </a:lnTo>
                <a:lnTo>
                  <a:pt x="6740" y="462"/>
                </a:lnTo>
                <a:close/>
                <a:moveTo>
                  <a:pt x="6838" y="2020"/>
                </a:moveTo>
                <a:lnTo>
                  <a:pt x="7251" y="2044"/>
                </a:lnTo>
                <a:lnTo>
                  <a:pt x="7665" y="2117"/>
                </a:lnTo>
                <a:lnTo>
                  <a:pt x="8054" y="2239"/>
                </a:lnTo>
                <a:lnTo>
                  <a:pt x="8443" y="2409"/>
                </a:lnTo>
                <a:lnTo>
                  <a:pt x="8808" y="2628"/>
                </a:lnTo>
                <a:lnTo>
                  <a:pt x="9149" y="2871"/>
                </a:lnTo>
                <a:lnTo>
                  <a:pt x="9441" y="3163"/>
                </a:lnTo>
                <a:lnTo>
                  <a:pt x="9587" y="3334"/>
                </a:lnTo>
                <a:lnTo>
                  <a:pt x="9709" y="3504"/>
                </a:lnTo>
                <a:lnTo>
                  <a:pt x="9830" y="3723"/>
                </a:lnTo>
                <a:lnTo>
                  <a:pt x="9928" y="3942"/>
                </a:lnTo>
                <a:lnTo>
                  <a:pt x="10025" y="4161"/>
                </a:lnTo>
                <a:lnTo>
                  <a:pt x="10098" y="4404"/>
                </a:lnTo>
                <a:lnTo>
                  <a:pt x="10195" y="4891"/>
                </a:lnTo>
                <a:lnTo>
                  <a:pt x="10244" y="5402"/>
                </a:lnTo>
                <a:lnTo>
                  <a:pt x="10268" y="5913"/>
                </a:lnTo>
                <a:lnTo>
                  <a:pt x="10268" y="6424"/>
                </a:lnTo>
                <a:lnTo>
                  <a:pt x="10268" y="7422"/>
                </a:lnTo>
                <a:lnTo>
                  <a:pt x="6862" y="7422"/>
                </a:lnTo>
                <a:lnTo>
                  <a:pt x="5402" y="7397"/>
                </a:lnTo>
                <a:lnTo>
                  <a:pt x="3309" y="7397"/>
                </a:lnTo>
                <a:lnTo>
                  <a:pt x="3382" y="6911"/>
                </a:lnTo>
                <a:lnTo>
                  <a:pt x="3455" y="6400"/>
                </a:lnTo>
                <a:lnTo>
                  <a:pt x="3528" y="5426"/>
                </a:lnTo>
                <a:lnTo>
                  <a:pt x="3577" y="4940"/>
                </a:lnTo>
                <a:lnTo>
                  <a:pt x="3674" y="4453"/>
                </a:lnTo>
                <a:lnTo>
                  <a:pt x="3747" y="4234"/>
                </a:lnTo>
                <a:lnTo>
                  <a:pt x="3820" y="3991"/>
                </a:lnTo>
                <a:lnTo>
                  <a:pt x="3918" y="3747"/>
                </a:lnTo>
                <a:lnTo>
                  <a:pt x="4039" y="3528"/>
                </a:lnTo>
                <a:lnTo>
                  <a:pt x="4137" y="3334"/>
                </a:lnTo>
                <a:lnTo>
                  <a:pt x="4258" y="3163"/>
                </a:lnTo>
                <a:lnTo>
                  <a:pt x="4404" y="3017"/>
                </a:lnTo>
                <a:lnTo>
                  <a:pt x="4550" y="2871"/>
                </a:lnTo>
                <a:lnTo>
                  <a:pt x="4696" y="2725"/>
                </a:lnTo>
                <a:lnTo>
                  <a:pt x="4867" y="2604"/>
                </a:lnTo>
                <a:lnTo>
                  <a:pt x="5232" y="2385"/>
                </a:lnTo>
                <a:lnTo>
                  <a:pt x="5597" y="2214"/>
                </a:lnTo>
                <a:lnTo>
                  <a:pt x="6010" y="2093"/>
                </a:lnTo>
                <a:lnTo>
                  <a:pt x="6424" y="2044"/>
                </a:lnTo>
                <a:lnTo>
                  <a:pt x="6838" y="2020"/>
                </a:lnTo>
                <a:close/>
                <a:moveTo>
                  <a:pt x="6984" y="11388"/>
                </a:moveTo>
                <a:lnTo>
                  <a:pt x="6497" y="11631"/>
                </a:lnTo>
                <a:lnTo>
                  <a:pt x="6302" y="11728"/>
                </a:lnTo>
                <a:lnTo>
                  <a:pt x="6083" y="11826"/>
                </a:lnTo>
                <a:lnTo>
                  <a:pt x="6083" y="11826"/>
                </a:lnTo>
                <a:lnTo>
                  <a:pt x="6132" y="11704"/>
                </a:lnTo>
                <a:lnTo>
                  <a:pt x="6205" y="11607"/>
                </a:lnTo>
                <a:lnTo>
                  <a:pt x="6302" y="11534"/>
                </a:lnTo>
                <a:lnTo>
                  <a:pt x="6400" y="11485"/>
                </a:lnTo>
                <a:lnTo>
                  <a:pt x="6497" y="11436"/>
                </a:lnTo>
                <a:lnTo>
                  <a:pt x="6740" y="11388"/>
                </a:lnTo>
                <a:close/>
                <a:moveTo>
                  <a:pt x="7762" y="11899"/>
                </a:moveTo>
                <a:lnTo>
                  <a:pt x="7811" y="12045"/>
                </a:lnTo>
                <a:lnTo>
                  <a:pt x="7835" y="12191"/>
                </a:lnTo>
                <a:lnTo>
                  <a:pt x="7835" y="12191"/>
                </a:lnTo>
                <a:lnTo>
                  <a:pt x="7787" y="12166"/>
                </a:lnTo>
                <a:lnTo>
                  <a:pt x="7738" y="12142"/>
                </a:lnTo>
                <a:lnTo>
                  <a:pt x="7592" y="12166"/>
                </a:lnTo>
                <a:lnTo>
                  <a:pt x="7470" y="12191"/>
                </a:lnTo>
                <a:lnTo>
                  <a:pt x="7470" y="12191"/>
                </a:lnTo>
                <a:lnTo>
                  <a:pt x="7616" y="12093"/>
                </a:lnTo>
                <a:lnTo>
                  <a:pt x="7714" y="11996"/>
                </a:lnTo>
                <a:lnTo>
                  <a:pt x="7762" y="11899"/>
                </a:lnTo>
                <a:close/>
                <a:moveTo>
                  <a:pt x="7422" y="11534"/>
                </a:moveTo>
                <a:lnTo>
                  <a:pt x="7519" y="11582"/>
                </a:lnTo>
                <a:lnTo>
                  <a:pt x="7592" y="11680"/>
                </a:lnTo>
                <a:lnTo>
                  <a:pt x="7543" y="11680"/>
                </a:lnTo>
                <a:lnTo>
                  <a:pt x="7251" y="11826"/>
                </a:lnTo>
                <a:lnTo>
                  <a:pt x="6935" y="11947"/>
                </a:lnTo>
                <a:lnTo>
                  <a:pt x="6351" y="12239"/>
                </a:lnTo>
                <a:lnTo>
                  <a:pt x="6132" y="12337"/>
                </a:lnTo>
                <a:lnTo>
                  <a:pt x="5986" y="12410"/>
                </a:lnTo>
                <a:lnTo>
                  <a:pt x="5864" y="12507"/>
                </a:lnTo>
                <a:lnTo>
                  <a:pt x="5864" y="12507"/>
                </a:lnTo>
                <a:lnTo>
                  <a:pt x="5889" y="12337"/>
                </a:lnTo>
                <a:lnTo>
                  <a:pt x="5913" y="12191"/>
                </a:lnTo>
                <a:lnTo>
                  <a:pt x="6059" y="12191"/>
                </a:lnTo>
                <a:lnTo>
                  <a:pt x="6205" y="12142"/>
                </a:lnTo>
                <a:lnTo>
                  <a:pt x="6473" y="12020"/>
                </a:lnTo>
                <a:lnTo>
                  <a:pt x="6911" y="11801"/>
                </a:lnTo>
                <a:lnTo>
                  <a:pt x="7349" y="11582"/>
                </a:lnTo>
                <a:lnTo>
                  <a:pt x="7422" y="11534"/>
                </a:lnTo>
                <a:close/>
                <a:moveTo>
                  <a:pt x="5864" y="12653"/>
                </a:moveTo>
                <a:lnTo>
                  <a:pt x="5937" y="12702"/>
                </a:lnTo>
                <a:lnTo>
                  <a:pt x="6059" y="12726"/>
                </a:lnTo>
                <a:lnTo>
                  <a:pt x="6205" y="12702"/>
                </a:lnTo>
                <a:lnTo>
                  <a:pt x="6327" y="12653"/>
                </a:lnTo>
                <a:lnTo>
                  <a:pt x="6132" y="12799"/>
                </a:lnTo>
                <a:lnTo>
                  <a:pt x="6059" y="12872"/>
                </a:lnTo>
                <a:lnTo>
                  <a:pt x="5986" y="12969"/>
                </a:lnTo>
                <a:lnTo>
                  <a:pt x="5986" y="12994"/>
                </a:lnTo>
                <a:lnTo>
                  <a:pt x="5937" y="12945"/>
                </a:lnTo>
                <a:lnTo>
                  <a:pt x="5889" y="12872"/>
                </a:lnTo>
                <a:lnTo>
                  <a:pt x="5864" y="12799"/>
                </a:lnTo>
                <a:lnTo>
                  <a:pt x="5864" y="12677"/>
                </a:lnTo>
                <a:lnTo>
                  <a:pt x="5864" y="12653"/>
                </a:lnTo>
                <a:close/>
                <a:moveTo>
                  <a:pt x="7811" y="12458"/>
                </a:moveTo>
                <a:lnTo>
                  <a:pt x="7738" y="12629"/>
                </a:lnTo>
                <a:lnTo>
                  <a:pt x="7641" y="12799"/>
                </a:lnTo>
                <a:lnTo>
                  <a:pt x="7623" y="12828"/>
                </a:lnTo>
                <a:lnTo>
                  <a:pt x="7623" y="12828"/>
                </a:lnTo>
                <a:lnTo>
                  <a:pt x="7641" y="12775"/>
                </a:lnTo>
                <a:lnTo>
                  <a:pt x="7641" y="12726"/>
                </a:lnTo>
                <a:lnTo>
                  <a:pt x="7592" y="12677"/>
                </a:lnTo>
                <a:lnTo>
                  <a:pt x="7519" y="12653"/>
                </a:lnTo>
                <a:lnTo>
                  <a:pt x="7446" y="12653"/>
                </a:lnTo>
                <a:lnTo>
                  <a:pt x="7349" y="12677"/>
                </a:lnTo>
                <a:lnTo>
                  <a:pt x="7178" y="12726"/>
                </a:lnTo>
                <a:lnTo>
                  <a:pt x="6862" y="12921"/>
                </a:lnTo>
                <a:lnTo>
                  <a:pt x="6521" y="13140"/>
                </a:lnTo>
                <a:lnTo>
                  <a:pt x="6351" y="13237"/>
                </a:lnTo>
                <a:lnTo>
                  <a:pt x="6327" y="13213"/>
                </a:lnTo>
                <a:lnTo>
                  <a:pt x="6059" y="13067"/>
                </a:lnTo>
                <a:lnTo>
                  <a:pt x="6229" y="13067"/>
                </a:lnTo>
                <a:lnTo>
                  <a:pt x="6375" y="13018"/>
                </a:lnTo>
                <a:lnTo>
                  <a:pt x="6546" y="12969"/>
                </a:lnTo>
                <a:lnTo>
                  <a:pt x="6692" y="12896"/>
                </a:lnTo>
                <a:lnTo>
                  <a:pt x="6959" y="12775"/>
                </a:lnTo>
                <a:lnTo>
                  <a:pt x="7227" y="12677"/>
                </a:lnTo>
                <a:lnTo>
                  <a:pt x="7762" y="12483"/>
                </a:lnTo>
                <a:lnTo>
                  <a:pt x="7811" y="12458"/>
                </a:lnTo>
                <a:close/>
                <a:moveTo>
                  <a:pt x="7602" y="12862"/>
                </a:moveTo>
                <a:lnTo>
                  <a:pt x="7446" y="13115"/>
                </a:lnTo>
                <a:lnTo>
                  <a:pt x="7397" y="13115"/>
                </a:lnTo>
                <a:lnTo>
                  <a:pt x="7349" y="13140"/>
                </a:lnTo>
                <a:lnTo>
                  <a:pt x="7300" y="13164"/>
                </a:lnTo>
                <a:lnTo>
                  <a:pt x="7276" y="13213"/>
                </a:lnTo>
                <a:lnTo>
                  <a:pt x="7276" y="13261"/>
                </a:lnTo>
                <a:lnTo>
                  <a:pt x="7227" y="13237"/>
                </a:lnTo>
                <a:lnTo>
                  <a:pt x="7057" y="13237"/>
                </a:lnTo>
                <a:lnTo>
                  <a:pt x="6959" y="13286"/>
                </a:lnTo>
                <a:lnTo>
                  <a:pt x="6765" y="13383"/>
                </a:lnTo>
                <a:lnTo>
                  <a:pt x="6546" y="13505"/>
                </a:lnTo>
                <a:lnTo>
                  <a:pt x="6327" y="13602"/>
                </a:lnTo>
                <a:lnTo>
                  <a:pt x="6302" y="13407"/>
                </a:lnTo>
                <a:lnTo>
                  <a:pt x="6448" y="13407"/>
                </a:lnTo>
                <a:lnTo>
                  <a:pt x="6594" y="13383"/>
                </a:lnTo>
                <a:lnTo>
                  <a:pt x="6740" y="13334"/>
                </a:lnTo>
                <a:lnTo>
                  <a:pt x="6862" y="13261"/>
                </a:lnTo>
                <a:lnTo>
                  <a:pt x="7276" y="13091"/>
                </a:lnTo>
                <a:lnTo>
                  <a:pt x="7470" y="12994"/>
                </a:lnTo>
                <a:lnTo>
                  <a:pt x="7543" y="12921"/>
                </a:lnTo>
                <a:lnTo>
                  <a:pt x="7602" y="12862"/>
                </a:lnTo>
                <a:close/>
                <a:moveTo>
                  <a:pt x="7276" y="13529"/>
                </a:moveTo>
                <a:lnTo>
                  <a:pt x="7276" y="13797"/>
                </a:lnTo>
                <a:lnTo>
                  <a:pt x="7203" y="13772"/>
                </a:lnTo>
                <a:lnTo>
                  <a:pt x="7130" y="13797"/>
                </a:lnTo>
                <a:lnTo>
                  <a:pt x="6959" y="13845"/>
                </a:lnTo>
                <a:lnTo>
                  <a:pt x="6667" y="13991"/>
                </a:lnTo>
                <a:lnTo>
                  <a:pt x="6473" y="14113"/>
                </a:lnTo>
                <a:lnTo>
                  <a:pt x="6302" y="14259"/>
                </a:lnTo>
                <a:lnTo>
                  <a:pt x="6327" y="13870"/>
                </a:lnTo>
                <a:lnTo>
                  <a:pt x="6570" y="13870"/>
                </a:lnTo>
                <a:lnTo>
                  <a:pt x="6692" y="13821"/>
                </a:lnTo>
                <a:lnTo>
                  <a:pt x="6789" y="13772"/>
                </a:lnTo>
                <a:lnTo>
                  <a:pt x="7032" y="13675"/>
                </a:lnTo>
                <a:lnTo>
                  <a:pt x="7154" y="13602"/>
                </a:lnTo>
                <a:lnTo>
                  <a:pt x="7276" y="13529"/>
                </a:lnTo>
                <a:close/>
                <a:moveTo>
                  <a:pt x="7276" y="14819"/>
                </a:moveTo>
                <a:lnTo>
                  <a:pt x="7276" y="14989"/>
                </a:lnTo>
                <a:lnTo>
                  <a:pt x="6889" y="15012"/>
                </a:lnTo>
                <a:lnTo>
                  <a:pt x="6889" y="15012"/>
                </a:lnTo>
                <a:lnTo>
                  <a:pt x="7081" y="14916"/>
                </a:lnTo>
                <a:lnTo>
                  <a:pt x="7276" y="14819"/>
                </a:lnTo>
                <a:close/>
                <a:moveTo>
                  <a:pt x="7300" y="14089"/>
                </a:moveTo>
                <a:lnTo>
                  <a:pt x="7300" y="14162"/>
                </a:lnTo>
                <a:lnTo>
                  <a:pt x="7300" y="14210"/>
                </a:lnTo>
                <a:lnTo>
                  <a:pt x="7227" y="14186"/>
                </a:lnTo>
                <a:lnTo>
                  <a:pt x="7154" y="14210"/>
                </a:lnTo>
                <a:lnTo>
                  <a:pt x="6911" y="14332"/>
                </a:lnTo>
                <a:lnTo>
                  <a:pt x="6692" y="14502"/>
                </a:lnTo>
                <a:lnTo>
                  <a:pt x="6594" y="14575"/>
                </a:lnTo>
                <a:lnTo>
                  <a:pt x="6497" y="14673"/>
                </a:lnTo>
                <a:lnTo>
                  <a:pt x="6400" y="14770"/>
                </a:lnTo>
                <a:lnTo>
                  <a:pt x="6278" y="14843"/>
                </a:lnTo>
                <a:lnTo>
                  <a:pt x="6278" y="14867"/>
                </a:lnTo>
                <a:lnTo>
                  <a:pt x="6278" y="14892"/>
                </a:lnTo>
                <a:lnTo>
                  <a:pt x="6302" y="14892"/>
                </a:lnTo>
                <a:lnTo>
                  <a:pt x="6546" y="14867"/>
                </a:lnTo>
                <a:lnTo>
                  <a:pt x="6667" y="14843"/>
                </a:lnTo>
                <a:lnTo>
                  <a:pt x="6789" y="14794"/>
                </a:lnTo>
                <a:lnTo>
                  <a:pt x="7300" y="14527"/>
                </a:lnTo>
                <a:lnTo>
                  <a:pt x="7300" y="14551"/>
                </a:lnTo>
                <a:lnTo>
                  <a:pt x="7276" y="14551"/>
                </a:lnTo>
                <a:lnTo>
                  <a:pt x="7130" y="14624"/>
                </a:lnTo>
                <a:lnTo>
                  <a:pt x="7032" y="14697"/>
                </a:lnTo>
                <a:lnTo>
                  <a:pt x="6813" y="14867"/>
                </a:lnTo>
                <a:lnTo>
                  <a:pt x="6789" y="14916"/>
                </a:lnTo>
                <a:lnTo>
                  <a:pt x="6789" y="14965"/>
                </a:lnTo>
                <a:lnTo>
                  <a:pt x="6813" y="14989"/>
                </a:lnTo>
                <a:lnTo>
                  <a:pt x="6838" y="15013"/>
                </a:lnTo>
                <a:lnTo>
                  <a:pt x="6229" y="15013"/>
                </a:lnTo>
                <a:lnTo>
                  <a:pt x="6254" y="14746"/>
                </a:lnTo>
                <a:lnTo>
                  <a:pt x="6278" y="14502"/>
                </a:lnTo>
                <a:lnTo>
                  <a:pt x="6400" y="14478"/>
                </a:lnTo>
                <a:lnTo>
                  <a:pt x="6521" y="14454"/>
                </a:lnTo>
                <a:lnTo>
                  <a:pt x="6765" y="14332"/>
                </a:lnTo>
                <a:lnTo>
                  <a:pt x="7130" y="14186"/>
                </a:lnTo>
                <a:lnTo>
                  <a:pt x="7300" y="14089"/>
                </a:lnTo>
                <a:close/>
                <a:moveTo>
                  <a:pt x="6838" y="10925"/>
                </a:moveTo>
                <a:lnTo>
                  <a:pt x="6594" y="10950"/>
                </a:lnTo>
                <a:lnTo>
                  <a:pt x="6351" y="11023"/>
                </a:lnTo>
                <a:lnTo>
                  <a:pt x="6132" y="11144"/>
                </a:lnTo>
                <a:lnTo>
                  <a:pt x="5913" y="11290"/>
                </a:lnTo>
                <a:lnTo>
                  <a:pt x="5791" y="11436"/>
                </a:lnTo>
                <a:lnTo>
                  <a:pt x="5670" y="11607"/>
                </a:lnTo>
                <a:lnTo>
                  <a:pt x="5597" y="11801"/>
                </a:lnTo>
                <a:lnTo>
                  <a:pt x="5524" y="11996"/>
                </a:lnTo>
                <a:lnTo>
                  <a:pt x="5475" y="12191"/>
                </a:lnTo>
                <a:lnTo>
                  <a:pt x="5426" y="12410"/>
                </a:lnTo>
                <a:lnTo>
                  <a:pt x="5426" y="12604"/>
                </a:lnTo>
                <a:lnTo>
                  <a:pt x="5451" y="12799"/>
                </a:lnTo>
                <a:lnTo>
                  <a:pt x="5475" y="12921"/>
                </a:lnTo>
                <a:lnTo>
                  <a:pt x="5499" y="13042"/>
                </a:lnTo>
                <a:lnTo>
                  <a:pt x="5572" y="13140"/>
                </a:lnTo>
                <a:lnTo>
                  <a:pt x="5645" y="13237"/>
                </a:lnTo>
                <a:lnTo>
                  <a:pt x="5718" y="13334"/>
                </a:lnTo>
                <a:lnTo>
                  <a:pt x="5816" y="13383"/>
                </a:lnTo>
                <a:lnTo>
                  <a:pt x="5889" y="13456"/>
                </a:lnTo>
                <a:lnTo>
                  <a:pt x="6010" y="13480"/>
                </a:lnTo>
                <a:lnTo>
                  <a:pt x="5962" y="13675"/>
                </a:lnTo>
                <a:lnTo>
                  <a:pt x="5937" y="13894"/>
                </a:lnTo>
                <a:lnTo>
                  <a:pt x="5913" y="14332"/>
                </a:lnTo>
                <a:lnTo>
                  <a:pt x="5816" y="14794"/>
                </a:lnTo>
                <a:lnTo>
                  <a:pt x="5816" y="15038"/>
                </a:lnTo>
                <a:lnTo>
                  <a:pt x="5816" y="15159"/>
                </a:lnTo>
                <a:lnTo>
                  <a:pt x="5840" y="15281"/>
                </a:lnTo>
                <a:lnTo>
                  <a:pt x="5889" y="15330"/>
                </a:lnTo>
                <a:lnTo>
                  <a:pt x="5962" y="15378"/>
                </a:lnTo>
                <a:lnTo>
                  <a:pt x="6035" y="15403"/>
                </a:lnTo>
                <a:lnTo>
                  <a:pt x="6108" y="15378"/>
                </a:lnTo>
                <a:lnTo>
                  <a:pt x="6254" y="15403"/>
                </a:lnTo>
                <a:lnTo>
                  <a:pt x="6424" y="15427"/>
                </a:lnTo>
                <a:lnTo>
                  <a:pt x="6789" y="15427"/>
                </a:lnTo>
                <a:lnTo>
                  <a:pt x="7130" y="15403"/>
                </a:lnTo>
                <a:lnTo>
                  <a:pt x="7470" y="15378"/>
                </a:lnTo>
                <a:lnTo>
                  <a:pt x="7543" y="15354"/>
                </a:lnTo>
                <a:lnTo>
                  <a:pt x="7592" y="15330"/>
                </a:lnTo>
                <a:lnTo>
                  <a:pt x="7616" y="15281"/>
                </a:lnTo>
                <a:lnTo>
                  <a:pt x="7665" y="15232"/>
                </a:lnTo>
                <a:lnTo>
                  <a:pt x="7665" y="15159"/>
                </a:lnTo>
                <a:lnTo>
                  <a:pt x="7665" y="15111"/>
                </a:lnTo>
                <a:lnTo>
                  <a:pt x="7689" y="14308"/>
                </a:lnTo>
                <a:lnTo>
                  <a:pt x="7689" y="13894"/>
                </a:lnTo>
                <a:lnTo>
                  <a:pt x="7665" y="13699"/>
                </a:lnTo>
                <a:lnTo>
                  <a:pt x="7616" y="13505"/>
                </a:lnTo>
                <a:lnTo>
                  <a:pt x="7714" y="13456"/>
                </a:lnTo>
                <a:lnTo>
                  <a:pt x="7787" y="13407"/>
                </a:lnTo>
                <a:lnTo>
                  <a:pt x="7932" y="13164"/>
                </a:lnTo>
                <a:lnTo>
                  <a:pt x="8103" y="12896"/>
                </a:lnTo>
                <a:lnTo>
                  <a:pt x="8224" y="12629"/>
                </a:lnTo>
                <a:lnTo>
                  <a:pt x="8249" y="12483"/>
                </a:lnTo>
                <a:lnTo>
                  <a:pt x="8273" y="12337"/>
                </a:lnTo>
                <a:lnTo>
                  <a:pt x="8273" y="12191"/>
                </a:lnTo>
                <a:lnTo>
                  <a:pt x="8249" y="12020"/>
                </a:lnTo>
                <a:lnTo>
                  <a:pt x="8224" y="11874"/>
                </a:lnTo>
                <a:lnTo>
                  <a:pt x="8151" y="11728"/>
                </a:lnTo>
                <a:lnTo>
                  <a:pt x="8103" y="11607"/>
                </a:lnTo>
                <a:lnTo>
                  <a:pt x="8005" y="11485"/>
                </a:lnTo>
                <a:lnTo>
                  <a:pt x="7908" y="11363"/>
                </a:lnTo>
                <a:lnTo>
                  <a:pt x="7787" y="11242"/>
                </a:lnTo>
                <a:lnTo>
                  <a:pt x="7592" y="11120"/>
                </a:lnTo>
                <a:lnTo>
                  <a:pt x="7349" y="10998"/>
                </a:lnTo>
                <a:lnTo>
                  <a:pt x="7105" y="10950"/>
                </a:lnTo>
                <a:lnTo>
                  <a:pt x="6838" y="10925"/>
                </a:lnTo>
                <a:close/>
                <a:moveTo>
                  <a:pt x="12726" y="7811"/>
                </a:moveTo>
                <a:lnTo>
                  <a:pt x="12872" y="7860"/>
                </a:lnTo>
                <a:lnTo>
                  <a:pt x="12921" y="7884"/>
                </a:lnTo>
                <a:lnTo>
                  <a:pt x="12969" y="7933"/>
                </a:lnTo>
                <a:lnTo>
                  <a:pt x="12994" y="7981"/>
                </a:lnTo>
                <a:lnTo>
                  <a:pt x="13018" y="8078"/>
                </a:lnTo>
                <a:lnTo>
                  <a:pt x="13018" y="8103"/>
                </a:lnTo>
                <a:lnTo>
                  <a:pt x="12069" y="8103"/>
                </a:lnTo>
                <a:lnTo>
                  <a:pt x="11607" y="8151"/>
                </a:lnTo>
                <a:lnTo>
                  <a:pt x="11144" y="8200"/>
                </a:lnTo>
                <a:lnTo>
                  <a:pt x="10390" y="8200"/>
                </a:lnTo>
                <a:lnTo>
                  <a:pt x="10195" y="8224"/>
                </a:lnTo>
                <a:lnTo>
                  <a:pt x="10025" y="8273"/>
                </a:lnTo>
                <a:lnTo>
                  <a:pt x="9879" y="8346"/>
                </a:lnTo>
                <a:lnTo>
                  <a:pt x="9806" y="8395"/>
                </a:lnTo>
                <a:lnTo>
                  <a:pt x="9782" y="8443"/>
                </a:lnTo>
                <a:lnTo>
                  <a:pt x="9782" y="8492"/>
                </a:lnTo>
                <a:lnTo>
                  <a:pt x="9806" y="8541"/>
                </a:lnTo>
                <a:lnTo>
                  <a:pt x="9903" y="8589"/>
                </a:lnTo>
                <a:lnTo>
                  <a:pt x="11193" y="8589"/>
                </a:lnTo>
                <a:lnTo>
                  <a:pt x="11655" y="8565"/>
                </a:lnTo>
                <a:lnTo>
                  <a:pt x="12118" y="8589"/>
                </a:lnTo>
                <a:lnTo>
                  <a:pt x="12580" y="8589"/>
                </a:lnTo>
                <a:lnTo>
                  <a:pt x="12799" y="8565"/>
                </a:lnTo>
                <a:lnTo>
                  <a:pt x="13042" y="8541"/>
                </a:lnTo>
                <a:lnTo>
                  <a:pt x="13042" y="8735"/>
                </a:lnTo>
                <a:lnTo>
                  <a:pt x="13042" y="8979"/>
                </a:lnTo>
                <a:lnTo>
                  <a:pt x="12264" y="8979"/>
                </a:lnTo>
                <a:lnTo>
                  <a:pt x="11485" y="9003"/>
                </a:lnTo>
                <a:lnTo>
                  <a:pt x="11096" y="9027"/>
                </a:lnTo>
                <a:lnTo>
                  <a:pt x="10706" y="9052"/>
                </a:lnTo>
                <a:lnTo>
                  <a:pt x="10341" y="9125"/>
                </a:lnTo>
                <a:lnTo>
                  <a:pt x="10147" y="9173"/>
                </a:lnTo>
                <a:lnTo>
                  <a:pt x="9976" y="9246"/>
                </a:lnTo>
                <a:lnTo>
                  <a:pt x="9952" y="9295"/>
                </a:lnTo>
                <a:lnTo>
                  <a:pt x="9928" y="9344"/>
                </a:lnTo>
                <a:lnTo>
                  <a:pt x="9952" y="9392"/>
                </a:lnTo>
                <a:lnTo>
                  <a:pt x="10001" y="9417"/>
                </a:lnTo>
                <a:lnTo>
                  <a:pt x="10171" y="9441"/>
                </a:lnTo>
                <a:lnTo>
                  <a:pt x="10731" y="9441"/>
                </a:lnTo>
                <a:lnTo>
                  <a:pt x="11485" y="9368"/>
                </a:lnTo>
                <a:lnTo>
                  <a:pt x="12264" y="9368"/>
                </a:lnTo>
                <a:lnTo>
                  <a:pt x="13042" y="9344"/>
                </a:lnTo>
                <a:lnTo>
                  <a:pt x="13067" y="9733"/>
                </a:lnTo>
                <a:lnTo>
                  <a:pt x="12994" y="9684"/>
                </a:lnTo>
                <a:lnTo>
                  <a:pt x="12921" y="9660"/>
                </a:lnTo>
                <a:lnTo>
                  <a:pt x="12118" y="9709"/>
                </a:lnTo>
                <a:lnTo>
                  <a:pt x="11290" y="9757"/>
                </a:lnTo>
                <a:lnTo>
                  <a:pt x="10950" y="9782"/>
                </a:lnTo>
                <a:lnTo>
                  <a:pt x="10366" y="9782"/>
                </a:lnTo>
                <a:lnTo>
                  <a:pt x="10195" y="9830"/>
                </a:lnTo>
                <a:lnTo>
                  <a:pt x="10001" y="9879"/>
                </a:lnTo>
                <a:lnTo>
                  <a:pt x="9855" y="9952"/>
                </a:lnTo>
                <a:lnTo>
                  <a:pt x="9830" y="9976"/>
                </a:lnTo>
                <a:lnTo>
                  <a:pt x="9830" y="10001"/>
                </a:lnTo>
                <a:lnTo>
                  <a:pt x="9830" y="10049"/>
                </a:lnTo>
                <a:lnTo>
                  <a:pt x="9855" y="10074"/>
                </a:lnTo>
                <a:lnTo>
                  <a:pt x="10001" y="10147"/>
                </a:lnTo>
                <a:lnTo>
                  <a:pt x="10171" y="10195"/>
                </a:lnTo>
                <a:lnTo>
                  <a:pt x="10366" y="10220"/>
                </a:lnTo>
                <a:lnTo>
                  <a:pt x="10560" y="10220"/>
                </a:lnTo>
                <a:lnTo>
                  <a:pt x="10950" y="10195"/>
                </a:lnTo>
                <a:lnTo>
                  <a:pt x="11290" y="10171"/>
                </a:lnTo>
                <a:lnTo>
                  <a:pt x="12118" y="10122"/>
                </a:lnTo>
                <a:lnTo>
                  <a:pt x="12921" y="10098"/>
                </a:lnTo>
                <a:lnTo>
                  <a:pt x="13018" y="10074"/>
                </a:lnTo>
                <a:lnTo>
                  <a:pt x="13091" y="10001"/>
                </a:lnTo>
                <a:lnTo>
                  <a:pt x="13091" y="10390"/>
                </a:lnTo>
                <a:lnTo>
                  <a:pt x="13091" y="10633"/>
                </a:lnTo>
                <a:lnTo>
                  <a:pt x="12921" y="10609"/>
                </a:lnTo>
                <a:lnTo>
                  <a:pt x="12775" y="10585"/>
                </a:lnTo>
                <a:lnTo>
                  <a:pt x="12410" y="10585"/>
                </a:lnTo>
                <a:lnTo>
                  <a:pt x="12069" y="10609"/>
                </a:lnTo>
                <a:lnTo>
                  <a:pt x="11728" y="10609"/>
                </a:lnTo>
                <a:lnTo>
                  <a:pt x="11266" y="10585"/>
                </a:lnTo>
                <a:lnTo>
                  <a:pt x="10779" y="10560"/>
                </a:lnTo>
                <a:lnTo>
                  <a:pt x="10536" y="10585"/>
                </a:lnTo>
                <a:lnTo>
                  <a:pt x="10317" y="10633"/>
                </a:lnTo>
                <a:lnTo>
                  <a:pt x="10098" y="10706"/>
                </a:lnTo>
                <a:lnTo>
                  <a:pt x="9903" y="10828"/>
                </a:lnTo>
                <a:lnTo>
                  <a:pt x="9903" y="10852"/>
                </a:lnTo>
                <a:lnTo>
                  <a:pt x="9928" y="10877"/>
                </a:lnTo>
                <a:lnTo>
                  <a:pt x="10147" y="10950"/>
                </a:lnTo>
                <a:lnTo>
                  <a:pt x="10390" y="10974"/>
                </a:lnTo>
                <a:lnTo>
                  <a:pt x="10901" y="10998"/>
                </a:lnTo>
                <a:lnTo>
                  <a:pt x="11899" y="10998"/>
                </a:lnTo>
                <a:lnTo>
                  <a:pt x="12483" y="11047"/>
                </a:lnTo>
                <a:lnTo>
                  <a:pt x="12799" y="11047"/>
                </a:lnTo>
                <a:lnTo>
                  <a:pt x="13091" y="10998"/>
                </a:lnTo>
                <a:lnTo>
                  <a:pt x="13067" y="11363"/>
                </a:lnTo>
                <a:lnTo>
                  <a:pt x="12239" y="11388"/>
                </a:lnTo>
                <a:lnTo>
                  <a:pt x="11412" y="11461"/>
                </a:lnTo>
                <a:lnTo>
                  <a:pt x="11071" y="11485"/>
                </a:lnTo>
                <a:lnTo>
                  <a:pt x="10682" y="11509"/>
                </a:lnTo>
                <a:lnTo>
                  <a:pt x="10487" y="11534"/>
                </a:lnTo>
                <a:lnTo>
                  <a:pt x="10293" y="11558"/>
                </a:lnTo>
                <a:lnTo>
                  <a:pt x="10122" y="11607"/>
                </a:lnTo>
                <a:lnTo>
                  <a:pt x="9976" y="11680"/>
                </a:lnTo>
                <a:lnTo>
                  <a:pt x="9952" y="11704"/>
                </a:lnTo>
                <a:lnTo>
                  <a:pt x="9952" y="11728"/>
                </a:lnTo>
                <a:lnTo>
                  <a:pt x="9952" y="11753"/>
                </a:lnTo>
                <a:lnTo>
                  <a:pt x="9976" y="11777"/>
                </a:lnTo>
                <a:lnTo>
                  <a:pt x="10122" y="11850"/>
                </a:lnTo>
                <a:lnTo>
                  <a:pt x="10317" y="11874"/>
                </a:lnTo>
                <a:lnTo>
                  <a:pt x="10487" y="11899"/>
                </a:lnTo>
                <a:lnTo>
                  <a:pt x="10682" y="11899"/>
                </a:lnTo>
                <a:lnTo>
                  <a:pt x="11071" y="11874"/>
                </a:lnTo>
                <a:lnTo>
                  <a:pt x="11412" y="11826"/>
                </a:lnTo>
                <a:lnTo>
                  <a:pt x="12239" y="11777"/>
                </a:lnTo>
                <a:lnTo>
                  <a:pt x="13067" y="11728"/>
                </a:lnTo>
                <a:lnTo>
                  <a:pt x="13042" y="12312"/>
                </a:lnTo>
                <a:lnTo>
                  <a:pt x="12848" y="12264"/>
                </a:lnTo>
                <a:lnTo>
                  <a:pt x="12264" y="12264"/>
                </a:lnTo>
                <a:lnTo>
                  <a:pt x="11874" y="12288"/>
                </a:lnTo>
                <a:lnTo>
                  <a:pt x="11509" y="12312"/>
                </a:lnTo>
                <a:lnTo>
                  <a:pt x="11120" y="12312"/>
                </a:lnTo>
                <a:lnTo>
                  <a:pt x="10706" y="12288"/>
                </a:lnTo>
                <a:lnTo>
                  <a:pt x="10512" y="12312"/>
                </a:lnTo>
                <a:lnTo>
                  <a:pt x="10317" y="12337"/>
                </a:lnTo>
                <a:lnTo>
                  <a:pt x="10147" y="12385"/>
                </a:lnTo>
                <a:lnTo>
                  <a:pt x="9976" y="12483"/>
                </a:lnTo>
                <a:lnTo>
                  <a:pt x="9952" y="12507"/>
                </a:lnTo>
                <a:lnTo>
                  <a:pt x="9976" y="12531"/>
                </a:lnTo>
                <a:lnTo>
                  <a:pt x="10122" y="12629"/>
                </a:lnTo>
                <a:lnTo>
                  <a:pt x="10317" y="12677"/>
                </a:lnTo>
                <a:lnTo>
                  <a:pt x="10512" y="12726"/>
                </a:lnTo>
                <a:lnTo>
                  <a:pt x="11120" y="12726"/>
                </a:lnTo>
                <a:lnTo>
                  <a:pt x="11509" y="12702"/>
                </a:lnTo>
                <a:lnTo>
                  <a:pt x="12264" y="12726"/>
                </a:lnTo>
                <a:lnTo>
                  <a:pt x="12653" y="12702"/>
                </a:lnTo>
                <a:lnTo>
                  <a:pt x="12823" y="12677"/>
                </a:lnTo>
                <a:lnTo>
                  <a:pt x="13018" y="12653"/>
                </a:lnTo>
                <a:lnTo>
                  <a:pt x="12994" y="12848"/>
                </a:lnTo>
                <a:lnTo>
                  <a:pt x="12994" y="13164"/>
                </a:lnTo>
                <a:lnTo>
                  <a:pt x="12629" y="13115"/>
                </a:lnTo>
                <a:lnTo>
                  <a:pt x="12264" y="13115"/>
                </a:lnTo>
                <a:lnTo>
                  <a:pt x="11534" y="13164"/>
                </a:lnTo>
                <a:lnTo>
                  <a:pt x="11144" y="13164"/>
                </a:lnTo>
                <a:lnTo>
                  <a:pt x="10755" y="13188"/>
                </a:lnTo>
                <a:lnTo>
                  <a:pt x="10341" y="13213"/>
                </a:lnTo>
                <a:lnTo>
                  <a:pt x="10171" y="13261"/>
                </a:lnTo>
                <a:lnTo>
                  <a:pt x="9976" y="13310"/>
                </a:lnTo>
                <a:lnTo>
                  <a:pt x="9952" y="13334"/>
                </a:lnTo>
                <a:lnTo>
                  <a:pt x="9976" y="13383"/>
                </a:lnTo>
                <a:lnTo>
                  <a:pt x="10122" y="13480"/>
                </a:lnTo>
                <a:lnTo>
                  <a:pt x="10293" y="13529"/>
                </a:lnTo>
                <a:lnTo>
                  <a:pt x="10463" y="13578"/>
                </a:lnTo>
                <a:lnTo>
                  <a:pt x="11023" y="13578"/>
                </a:lnTo>
                <a:lnTo>
                  <a:pt x="11363" y="13553"/>
                </a:lnTo>
                <a:lnTo>
                  <a:pt x="12166" y="13505"/>
                </a:lnTo>
                <a:lnTo>
                  <a:pt x="12580" y="13505"/>
                </a:lnTo>
                <a:lnTo>
                  <a:pt x="12969" y="13529"/>
                </a:lnTo>
                <a:lnTo>
                  <a:pt x="12945" y="14210"/>
                </a:lnTo>
                <a:lnTo>
                  <a:pt x="12775" y="14137"/>
                </a:lnTo>
                <a:lnTo>
                  <a:pt x="12580" y="14089"/>
                </a:lnTo>
                <a:lnTo>
                  <a:pt x="12385" y="14064"/>
                </a:lnTo>
                <a:lnTo>
                  <a:pt x="11753" y="14064"/>
                </a:lnTo>
                <a:lnTo>
                  <a:pt x="11388" y="14089"/>
                </a:lnTo>
                <a:lnTo>
                  <a:pt x="10852" y="14137"/>
                </a:lnTo>
                <a:lnTo>
                  <a:pt x="10317" y="14162"/>
                </a:lnTo>
                <a:lnTo>
                  <a:pt x="10001" y="14186"/>
                </a:lnTo>
                <a:lnTo>
                  <a:pt x="9830" y="14235"/>
                </a:lnTo>
                <a:lnTo>
                  <a:pt x="9782" y="14259"/>
                </a:lnTo>
                <a:lnTo>
                  <a:pt x="9709" y="14308"/>
                </a:lnTo>
                <a:lnTo>
                  <a:pt x="9684" y="14332"/>
                </a:lnTo>
                <a:lnTo>
                  <a:pt x="9684" y="14381"/>
                </a:lnTo>
                <a:lnTo>
                  <a:pt x="9684" y="14429"/>
                </a:lnTo>
                <a:lnTo>
                  <a:pt x="9709" y="14478"/>
                </a:lnTo>
                <a:lnTo>
                  <a:pt x="9782" y="14527"/>
                </a:lnTo>
                <a:lnTo>
                  <a:pt x="9830" y="14551"/>
                </a:lnTo>
                <a:lnTo>
                  <a:pt x="10001" y="14600"/>
                </a:lnTo>
                <a:lnTo>
                  <a:pt x="10414" y="14600"/>
                </a:lnTo>
                <a:lnTo>
                  <a:pt x="10828" y="14551"/>
                </a:lnTo>
                <a:lnTo>
                  <a:pt x="11144" y="14527"/>
                </a:lnTo>
                <a:lnTo>
                  <a:pt x="11558" y="14502"/>
                </a:lnTo>
                <a:lnTo>
                  <a:pt x="11996" y="14454"/>
                </a:lnTo>
                <a:lnTo>
                  <a:pt x="12215" y="14478"/>
                </a:lnTo>
                <a:lnTo>
                  <a:pt x="12434" y="14478"/>
                </a:lnTo>
                <a:lnTo>
                  <a:pt x="12629" y="14527"/>
                </a:lnTo>
                <a:lnTo>
                  <a:pt x="12823" y="14600"/>
                </a:lnTo>
                <a:lnTo>
                  <a:pt x="12872" y="14624"/>
                </a:lnTo>
                <a:lnTo>
                  <a:pt x="12945" y="14624"/>
                </a:lnTo>
                <a:lnTo>
                  <a:pt x="12945" y="15062"/>
                </a:lnTo>
                <a:lnTo>
                  <a:pt x="12872" y="14989"/>
                </a:lnTo>
                <a:lnTo>
                  <a:pt x="12848" y="14965"/>
                </a:lnTo>
                <a:lnTo>
                  <a:pt x="12799" y="14940"/>
                </a:lnTo>
                <a:lnTo>
                  <a:pt x="12483" y="14916"/>
                </a:lnTo>
                <a:lnTo>
                  <a:pt x="12142" y="14892"/>
                </a:lnTo>
                <a:lnTo>
                  <a:pt x="11461" y="14916"/>
                </a:lnTo>
                <a:lnTo>
                  <a:pt x="10706" y="14940"/>
                </a:lnTo>
                <a:lnTo>
                  <a:pt x="10317" y="14965"/>
                </a:lnTo>
                <a:lnTo>
                  <a:pt x="9952" y="15013"/>
                </a:lnTo>
                <a:lnTo>
                  <a:pt x="9903" y="15038"/>
                </a:lnTo>
                <a:lnTo>
                  <a:pt x="9855" y="15086"/>
                </a:lnTo>
                <a:lnTo>
                  <a:pt x="9830" y="15135"/>
                </a:lnTo>
                <a:lnTo>
                  <a:pt x="9830" y="15208"/>
                </a:lnTo>
                <a:lnTo>
                  <a:pt x="9830" y="15257"/>
                </a:lnTo>
                <a:lnTo>
                  <a:pt x="9855" y="15305"/>
                </a:lnTo>
                <a:lnTo>
                  <a:pt x="9903" y="15354"/>
                </a:lnTo>
                <a:lnTo>
                  <a:pt x="9952" y="15378"/>
                </a:lnTo>
                <a:lnTo>
                  <a:pt x="10293" y="15403"/>
                </a:lnTo>
                <a:lnTo>
                  <a:pt x="10633" y="15403"/>
                </a:lnTo>
                <a:lnTo>
                  <a:pt x="11315" y="15378"/>
                </a:lnTo>
                <a:lnTo>
                  <a:pt x="12045" y="15354"/>
                </a:lnTo>
                <a:lnTo>
                  <a:pt x="12750" y="15330"/>
                </a:lnTo>
                <a:lnTo>
                  <a:pt x="12848" y="15305"/>
                </a:lnTo>
                <a:lnTo>
                  <a:pt x="12896" y="15257"/>
                </a:lnTo>
                <a:lnTo>
                  <a:pt x="12921" y="15232"/>
                </a:lnTo>
                <a:lnTo>
                  <a:pt x="12921" y="15695"/>
                </a:lnTo>
                <a:lnTo>
                  <a:pt x="12629" y="15646"/>
                </a:lnTo>
                <a:lnTo>
                  <a:pt x="12312" y="15646"/>
                </a:lnTo>
                <a:lnTo>
                  <a:pt x="11728" y="15670"/>
                </a:lnTo>
                <a:lnTo>
                  <a:pt x="11290" y="15695"/>
                </a:lnTo>
                <a:lnTo>
                  <a:pt x="10828" y="15743"/>
                </a:lnTo>
                <a:lnTo>
                  <a:pt x="10609" y="15792"/>
                </a:lnTo>
                <a:lnTo>
                  <a:pt x="10390" y="15865"/>
                </a:lnTo>
                <a:lnTo>
                  <a:pt x="10195" y="15938"/>
                </a:lnTo>
                <a:lnTo>
                  <a:pt x="10001" y="16060"/>
                </a:lnTo>
                <a:lnTo>
                  <a:pt x="9976" y="16084"/>
                </a:lnTo>
                <a:lnTo>
                  <a:pt x="9976" y="16133"/>
                </a:lnTo>
                <a:lnTo>
                  <a:pt x="9976" y="16157"/>
                </a:lnTo>
                <a:lnTo>
                  <a:pt x="10025" y="16181"/>
                </a:lnTo>
                <a:lnTo>
                  <a:pt x="10414" y="16181"/>
                </a:lnTo>
                <a:lnTo>
                  <a:pt x="10804" y="16157"/>
                </a:lnTo>
                <a:lnTo>
                  <a:pt x="11193" y="16108"/>
                </a:lnTo>
                <a:lnTo>
                  <a:pt x="11582" y="16084"/>
                </a:lnTo>
                <a:lnTo>
                  <a:pt x="12020" y="16060"/>
                </a:lnTo>
                <a:lnTo>
                  <a:pt x="12458" y="16060"/>
                </a:lnTo>
                <a:lnTo>
                  <a:pt x="12702" y="16084"/>
                </a:lnTo>
                <a:lnTo>
                  <a:pt x="12945" y="16133"/>
                </a:lnTo>
                <a:lnTo>
                  <a:pt x="12945" y="16424"/>
                </a:lnTo>
                <a:lnTo>
                  <a:pt x="12629" y="16400"/>
                </a:lnTo>
                <a:lnTo>
                  <a:pt x="12312" y="16400"/>
                </a:lnTo>
                <a:lnTo>
                  <a:pt x="11680" y="16424"/>
                </a:lnTo>
                <a:lnTo>
                  <a:pt x="11363" y="16424"/>
                </a:lnTo>
                <a:lnTo>
                  <a:pt x="10925" y="16449"/>
                </a:lnTo>
                <a:lnTo>
                  <a:pt x="10706" y="16473"/>
                </a:lnTo>
                <a:lnTo>
                  <a:pt x="10512" y="16522"/>
                </a:lnTo>
                <a:lnTo>
                  <a:pt x="10341" y="16619"/>
                </a:lnTo>
                <a:lnTo>
                  <a:pt x="10293" y="16668"/>
                </a:lnTo>
                <a:lnTo>
                  <a:pt x="10244" y="16716"/>
                </a:lnTo>
                <a:lnTo>
                  <a:pt x="10244" y="16814"/>
                </a:lnTo>
                <a:lnTo>
                  <a:pt x="10268" y="16838"/>
                </a:lnTo>
                <a:lnTo>
                  <a:pt x="10293" y="16862"/>
                </a:lnTo>
                <a:lnTo>
                  <a:pt x="10414" y="16935"/>
                </a:lnTo>
                <a:lnTo>
                  <a:pt x="10560" y="16960"/>
                </a:lnTo>
                <a:lnTo>
                  <a:pt x="10925" y="16960"/>
                </a:lnTo>
                <a:lnTo>
                  <a:pt x="11290" y="16935"/>
                </a:lnTo>
                <a:lnTo>
                  <a:pt x="11582" y="16887"/>
                </a:lnTo>
                <a:lnTo>
                  <a:pt x="12629" y="16887"/>
                </a:lnTo>
                <a:lnTo>
                  <a:pt x="12969" y="16935"/>
                </a:lnTo>
                <a:lnTo>
                  <a:pt x="12969" y="17179"/>
                </a:lnTo>
                <a:lnTo>
                  <a:pt x="12945" y="17227"/>
                </a:lnTo>
                <a:lnTo>
                  <a:pt x="12921" y="17276"/>
                </a:lnTo>
                <a:lnTo>
                  <a:pt x="12921" y="17373"/>
                </a:lnTo>
                <a:lnTo>
                  <a:pt x="12653" y="17349"/>
                </a:lnTo>
                <a:lnTo>
                  <a:pt x="12385" y="17349"/>
                </a:lnTo>
                <a:lnTo>
                  <a:pt x="11850" y="17398"/>
                </a:lnTo>
                <a:lnTo>
                  <a:pt x="11120" y="17422"/>
                </a:lnTo>
                <a:lnTo>
                  <a:pt x="10755" y="17471"/>
                </a:lnTo>
                <a:lnTo>
                  <a:pt x="10585" y="17519"/>
                </a:lnTo>
                <a:lnTo>
                  <a:pt x="10414" y="17592"/>
                </a:lnTo>
                <a:lnTo>
                  <a:pt x="10390" y="17592"/>
                </a:lnTo>
                <a:lnTo>
                  <a:pt x="10414" y="17617"/>
                </a:lnTo>
                <a:lnTo>
                  <a:pt x="10560" y="17665"/>
                </a:lnTo>
                <a:lnTo>
                  <a:pt x="10731" y="17714"/>
                </a:lnTo>
                <a:lnTo>
                  <a:pt x="11023" y="17738"/>
                </a:lnTo>
                <a:lnTo>
                  <a:pt x="12775" y="17738"/>
                </a:lnTo>
                <a:lnTo>
                  <a:pt x="12677" y="17836"/>
                </a:lnTo>
                <a:lnTo>
                  <a:pt x="12580" y="17957"/>
                </a:lnTo>
                <a:lnTo>
                  <a:pt x="12483" y="17909"/>
                </a:lnTo>
                <a:lnTo>
                  <a:pt x="12361" y="17884"/>
                </a:lnTo>
                <a:lnTo>
                  <a:pt x="11363" y="17884"/>
                </a:lnTo>
                <a:lnTo>
                  <a:pt x="11047" y="17909"/>
                </a:lnTo>
                <a:lnTo>
                  <a:pt x="10901" y="17933"/>
                </a:lnTo>
                <a:lnTo>
                  <a:pt x="10755" y="17957"/>
                </a:lnTo>
                <a:lnTo>
                  <a:pt x="10633" y="18030"/>
                </a:lnTo>
                <a:lnTo>
                  <a:pt x="10512" y="18103"/>
                </a:lnTo>
                <a:lnTo>
                  <a:pt x="10512" y="18128"/>
                </a:lnTo>
                <a:lnTo>
                  <a:pt x="10536" y="18152"/>
                </a:lnTo>
                <a:lnTo>
                  <a:pt x="10633" y="18201"/>
                </a:lnTo>
                <a:lnTo>
                  <a:pt x="10779" y="18249"/>
                </a:lnTo>
                <a:lnTo>
                  <a:pt x="10925" y="18274"/>
                </a:lnTo>
                <a:lnTo>
                  <a:pt x="11071" y="18274"/>
                </a:lnTo>
                <a:lnTo>
                  <a:pt x="11363" y="18249"/>
                </a:lnTo>
                <a:lnTo>
                  <a:pt x="11655" y="18225"/>
                </a:lnTo>
                <a:lnTo>
                  <a:pt x="11947" y="18249"/>
                </a:lnTo>
                <a:lnTo>
                  <a:pt x="11704" y="18298"/>
                </a:lnTo>
                <a:lnTo>
                  <a:pt x="11461" y="18322"/>
                </a:lnTo>
                <a:lnTo>
                  <a:pt x="10950" y="18371"/>
                </a:lnTo>
                <a:lnTo>
                  <a:pt x="10025" y="18395"/>
                </a:lnTo>
                <a:lnTo>
                  <a:pt x="9100" y="18420"/>
                </a:lnTo>
                <a:lnTo>
                  <a:pt x="8151" y="18420"/>
                </a:lnTo>
                <a:lnTo>
                  <a:pt x="7227" y="18395"/>
                </a:lnTo>
                <a:lnTo>
                  <a:pt x="6254" y="18347"/>
                </a:lnTo>
                <a:lnTo>
                  <a:pt x="5305" y="18371"/>
                </a:lnTo>
                <a:lnTo>
                  <a:pt x="3382" y="18420"/>
                </a:lnTo>
                <a:lnTo>
                  <a:pt x="2555" y="18444"/>
                </a:lnTo>
                <a:lnTo>
                  <a:pt x="2141" y="18444"/>
                </a:lnTo>
                <a:lnTo>
                  <a:pt x="1728" y="18420"/>
                </a:lnTo>
                <a:lnTo>
                  <a:pt x="1557" y="18395"/>
                </a:lnTo>
                <a:lnTo>
                  <a:pt x="1387" y="18347"/>
                </a:lnTo>
                <a:lnTo>
                  <a:pt x="1217" y="18298"/>
                </a:lnTo>
                <a:lnTo>
                  <a:pt x="1095" y="18249"/>
                </a:lnTo>
                <a:lnTo>
                  <a:pt x="949" y="18152"/>
                </a:lnTo>
                <a:lnTo>
                  <a:pt x="827" y="18079"/>
                </a:lnTo>
                <a:lnTo>
                  <a:pt x="608" y="17836"/>
                </a:lnTo>
                <a:lnTo>
                  <a:pt x="608" y="17787"/>
                </a:lnTo>
                <a:lnTo>
                  <a:pt x="633" y="17154"/>
                </a:lnTo>
                <a:lnTo>
                  <a:pt x="681" y="16497"/>
                </a:lnTo>
                <a:lnTo>
                  <a:pt x="681" y="15865"/>
                </a:lnTo>
                <a:lnTo>
                  <a:pt x="657" y="15549"/>
                </a:lnTo>
                <a:lnTo>
                  <a:pt x="633" y="15232"/>
                </a:lnTo>
                <a:lnTo>
                  <a:pt x="584" y="14892"/>
                </a:lnTo>
                <a:lnTo>
                  <a:pt x="560" y="14551"/>
                </a:lnTo>
                <a:lnTo>
                  <a:pt x="535" y="13845"/>
                </a:lnTo>
                <a:lnTo>
                  <a:pt x="560" y="13164"/>
                </a:lnTo>
                <a:lnTo>
                  <a:pt x="584" y="12483"/>
                </a:lnTo>
                <a:lnTo>
                  <a:pt x="608" y="11753"/>
                </a:lnTo>
                <a:lnTo>
                  <a:pt x="608" y="11023"/>
                </a:lnTo>
                <a:lnTo>
                  <a:pt x="608" y="9587"/>
                </a:lnTo>
                <a:lnTo>
                  <a:pt x="608" y="9052"/>
                </a:lnTo>
                <a:lnTo>
                  <a:pt x="608" y="8784"/>
                </a:lnTo>
                <a:lnTo>
                  <a:pt x="633" y="8516"/>
                </a:lnTo>
                <a:lnTo>
                  <a:pt x="657" y="8395"/>
                </a:lnTo>
                <a:lnTo>
                  <a:pt x="706" y="8297"/>
                </a:lnTo>
                <a:lnTo>
                  <a:pt x="827" y="8127"/>
                </a:lnTo>
                <a:lnTo>
                  <a:pt x="1071" y="7835"/>
                </a:lnTo>
                <a:lnTo>
                  <a:pt x="1411" y="7884"/>
                </a:lnTo>
                <a:lnTo>
                  <a:pt x="1728" y="7908"/>
                </a:lnTo>
                <a:lnTo>
                  <a:pt x="2409" y="7908"/>
                </a:lnTo>
                <a:lnTo>
                  <a:pt x="3066" y="7884"/>
                </a:lnTo>
                <a:lnTo>
                  <a:pt x="5207" y="7884"/>
                </a:lnTo>
                <a:lnTo>
                  <a:pt x="6692" y="7908"/>
                </a:lnTo>
                <a:lnTo>
                  <a:pt x="10268" y="7908"/>
                </a:lnTo>
                <a:lnTo>
                  <a:pt x="10974" y="7860"/>
                </a:lnTo>
                <a:lnTo>
                  <a:pt x="11315" y="7860"/>
                </a:lnTo>
                <a:lnTo>
                  <a:pt x="11631" y="7884"/>
                </a:lnTo>
                <a:lnTo>
                  <a:pt x="11972" y="7908"/>
                </a:lnTo>
                <a:lnTo>
                  <a:pt x="12312" y="7957"/>
                </a:lnTo>
                <a:lnTo>
                  <a:pt x="12410" y="7981"/>
                </a:lnTo>
                <a:lnTo>
                  <a:pt x="12483" y="7933"/>
                </a:lnTo>
                <a:lnTo>
                  <a:pt x="12556" y="7884"/>
                </a:lnTo>
                <a:lnTo>
                  <a:pt x="12604" y="7811"/>
                </a:lnTo>
                <a:close/>
                <a:moveTo>
                  <a:pt x="6643" y="0"/>
                </a:moveTo>
                <a:lnTo>
                  <a:pt x="6327" y="24"/>
                </a:lnTo>
                <a:lnTo>
                  <a:pt x="6010" y="49"/>
                </a:lnTo>
                <a:lnTo>
                  <a:pt x="5694" y="122"/>
                </a:lnTo>
                <a:lnTo>
                  <a:pt x="5402" y="170"/>
                </a:lnTo>
                <a:lnTo>
                  <a:pt x="5086" y="268"/>
                </a:lnTo>
                <a:lnTo>
                  <a:pt x="4794" y="365"/>
                </a:lnTo>
                <a:lnTo>
                  <a:pt x="4502" y="487"/>
                </a:lnTo>
                <a:lnTo>
                  <a:pt x="4210" y="633"/>
                </a:lnTo>
                <a:lnTo>
                  <a:pt x="3942" y="779"/>
                </a:lnTo>
                <a:lnTo>
                  <a:pt x="3674" y="949"/>
                </a:lnTo>
                <a:lnTo>
                  <a:pt x="3431" y="1144"/>
                </a:lnTo>
                <a:lnTo>
                  <a:pt x="3188" y="1338"/>
                </a:lnTo>
                <a:lnTo>
                  <a:pt x="2969" y="1557"/>
                </a:lnTo>
                <a:lnTo>
                  <a:pt x="2750" y="1776"/>
                </a:lnTo>
                <a:lnTo>
                  <a:pt x="2555" y="2044"/>
                </a:lnTo>
                <a:lnTo>
                  <a:pt x="2385" y="2287"/>
                </a:lnTo>
                <a:lnTo>
                  <a:pt x="2214" y="2579"/>
                </a:lnTo>
                <a:lnTo>
                  <a:pt x="1947" y="3090"/>
                </a:lnTo>
                <a:lnTo>
                  <a:pt x="1728" y="3674"/>
                </a:lnTo>
                <a:lnTo>
                  <a:pt x="1533" y="4283"/>
                </a:lnTo>
                <a:lnTo>
                  <a:pt x="1387" y="4891"/>
                </a:lnTo>
                <a:lnTo>
                  <a:pt x="1314" y="5524"/>
                </a:lnTo>
                <a:lnTo>
                  <a:pt x="1290" y="5840"/>
                </a:lnTo>
                <a:lnTo>
                  <a:pt x="1265" y="6156"/>
                </a:lnTo>
                <a:lnTo>
                  <a:pt x="1290" y="6448"/>
                </a:lnTo>
                <a:lnTo>
                  <a:pt x="1314" y="6765"/>
                </a:lnTo>
                <a:lnTo>
                  <a:pt x="1363" y="7057"/>
                </a:lnTo>
                <a:lnTo>
                  <a:pt x="1436" y="7349"/>
                </a:lnTo>
                <a:lnTo>
                  <a:pt x="1460" y="7422"/>
                </a:lnTo>
                <a:lnTo>
                  <a:pt x="998" y="7495"/>
                </a:lnTo>
                <a:lnTo>
                  <a:pt x="803" y="7495"/>
                </a:lnTo>
                <a:lnTo>
                  <a:pt x="730" y="7543"/>
                </a:lnTo>
                <a:lnTo>
                  <a:pt x="657" y="7568"/>
                </a:lnTo>
                <a:lnTo>
                  <a:pt x="511" y="7689"/>
                </a:lnTo>
                <a:lnTo>
                  <a:pt x="389" y="7860"/>
                </a:lnTo>
                <a:lnTo>
                  <a:pt x="292" y="8030"/>
                </a:lnTo>
                <a:lnTo>
                  <a:pt x="219" y="8200"/>
                </a:lnTo>
                <a:lnTo>
                  <a:pt x="170" y="8395"/>
                </a:lnTo>
                <a:lnTo>
                  <a:pt x="146" y="8565"/>
                </a:lnTo>
                <a:lnTo>
                  <a:pt x="97" y="8930"/>
                </a:lnTo>
                <a:lnTo>
                  <a:pt x="73" y="9319"/>
                </a:lnTo>
                <a:lnTo>
                  <a:pt x="73" y="10074"/>
                </a:lnTo>
                <a:lnTo>
                  <a:pt x="97" y="10828"/>
                </a:lnTo>
                <a:lnTo>
                  <a:pt x="97" y="11582"/>
                </a:lnTo>
                <a:lnTo>
                  <a:pt x="73" y="12361"/>
                </a:lnTo>
                <a:lnTo>
                  <a:pt x="24" y="13115"/>
                </a:lnTo>
                <a:lnTo>
                  <a:pt x="0" y="13894"/>
                </a:lnTo>
                <a:lnTo>
                  <a:pt x="0" y="14283"/>
                </a:lnTo>
                <a:lnTo>
                  <a:pt x="24" y="14673"/>
                </a:lnTo>
                <a:lnTo>
                  <a:pt x="97" y="15378"/>
                </a:lnTo>
                <a:lnTo>
                  <a:pt x="146" y="15743"/>
                </a:lnTo>
                <a:lnTo>
                  <a:pt x="146" y="16108"/>
                </a:lnTo>
                <a:lnTo>
                  <a:pt x="122" y="16935"/>
                </a:lnTo>
                <a:lnTo>
                  <a:pt x="97" y="17787"/>
                </a:lnTo>
                <a:lnTo>
                  <a:pt x="97" y="17860"/>
                </a:lnTo>
                <a:lnTo>
                  <a:pt x="146" y="17933"/>
                </a:lnTo>
                <a:lnTo>
                  <a:pt x="195" y="17982"/>
                </a:lnTo>
                <a:lnTo>
                  <a:pt x="243" y="18006"/>
                </a:lnTo>
                <a:lnTo>
                  <a:pt x="341" y="18152"/>
                </a:lnTo>
                <a:lnTo>
                  <a:pt x="438" y="18298"/>
                </a:lnTo>
                <a:lnTo>
                  <a:pt x="560" y="18420"/>
                </a:lnTo>
                <a:lnTo>
                  <a:pt x="681" y="18517"/>
                </a:lnTo>
                <a:lnTo>
                  <a:pt x="827" y="18590"/>
                </a:lnTo>
                <a:lnTo>
                  <a:pt x="973" y="18663"/>
                </a:lnTo>
                <a:lnTo>
                  <a:pt x="1314" y="18760"/>
                </a:lnTo>
                <a:lnTo>
                  <a:pt x="1655" y="18809"/>
                </a:lnTo>
                <a:lnTo>
                  <a:pt x="2020" y="18833"/>
                </a:lnTo>
                <a:lnTo>
                  <a:pt x="2677" y="18858"/>
                </a:lnTo>
                <a:lnTo>
                  <a:pt x="3869" y="18833"/>
                </a:lnTo>
                <a:lnTo>
                  <a:pt x="5037" y="18785"/>
                </a:lnTo>
                <a:lnTo>
                  <a:pt x="6813" y="18785"/>
                </a:lnTo>
                <a:lnTo>
                  <a:pt x="7422" y="18809"/>
                </a:lnTo>
                <a:lnTo>
                  <a:pt x="8443" y="18858"/>
                </a:lnTo>
                <a:lnTo>
                  <a:pt x="9465" y="18858"/>
                </a:lnTo>
                <a:lnTo>
                  <a:pt x="10487" y="18809"/>
                </a:lnTo>
                <a:lnTo>
                  <a:pt x="11509" y="18760"/>
                </a:lnTo>
                <a:lnTo>
                  <a:pt x="11801" y="18712"/>
                </a:lnTo>
                <a:lnTo>
                  <a:pt x="12069" y="18663"/>
                </a:lnTo>
                <a:lnTo>
                  <a:pt x="12337" y="18590"/>
                </a:lnTo>
                <a:lnTo>
                  <a:pt x="12556" y="18493"/>
                </a:lnTo>
                <a:lnTo>
                  <a:pt x="12775" y="18347"/>
                </a:lnTo>
                <a:lnTo>
                  <a:pt x="12969" y="18201"/>
                </a:lnTo>
                <a:lnTo>
                  <a:pt x="13115" y="17982"/>
                </a:lnTo>
                <a:lnTo>
                  <a:pt x="13237" y="17763"/>
                </a:lnTo>
                <a:lnTo>
                  <a:pt x="13286" y="17738"/>
                </a:lnTo>
                <a:lnTo>
                  <a:pt x="13310" y="17690"/>
                </a:lnTo>
                <a:lnTo>
                  <a:pt x="13334" y="17665"/>
                </a:lnTo>
                <a:lnTo>
                  <a:pt x="13334" y="17592"/>
                </a:lnTo>
                <a:lnTo>
                  <a:pt x="13334" y="17471"/>
                </a:lnTo>
                <a:lnTo>
                  <a:pt x="13359" y="17398"/>
                </a:lnTo>
                <a:lnTo>
                  <a:pt x="13359" y="17300"/>
                </a:lnTo>
                <a:lnTo>
                  <a:pt x="13310" y="17227"/>
                </a:lnTo>
                <a:lnTo>
                  <a:pt x="13310" y="16862"/>
                </a:lnTo>
                <a:lnTo>
                  <a:pt x="13334" y="16789"/>
                </a:lnTo>
                <a:lnTo>
                  <a:pt x="13359" y="16716"/>
                </a:lnTo>
                <a:lnTo>
                  <a:pt x="13334" y="16643"/>
                </a:lnTo>
                <a:lnTo>
                  <a:pt x="13310" y="16570"/>
                </a:lnTo>
                <a:lnTo>
                  <a:pt x="13286" y="16108"/>
                </a:lnTo>
                <a:lnTo>
                  <a:pt x="13334" y="16060"/>
                </a:lnTo>
                <a:lnTo>
                  <a:pt x="13359" y="15987"/>
                </a:lnTo>
                <a:lnTo>
                  <a:pt x="13359" y="15914"/>
                </a:lnTo>
                <a:lnTo>
                  <a:pt x="13310" y="15865"/>
                </a:lnTo>
                <a:lnTo>
                  <a:pt x="13359" y="14454"/>
                </a:lnTo>
                <a:lnTo>
                  <a:pt x="13432" y="13042"/>
                </a:lnTo>
                <a:lnTo>
                  <a:pt x="13480" y="11826"/>
                </a:lnTo>
                <a:lnTo>
                  <a:pt x="13529" y="10585"/>
                </a:lnTo>
                <a:lnTo>
                  <a:pt x="13553" y="10098"/>
                </a:lnTo>
                <a:lnTo>
                  <a:pt x="13553" y="9563"/>
                </a:lnTo>
                <a:lnTo>
                  <a:pt x="13529" y="9027"/>
                </a:lnTo>
                <a:lnTo>
                  <a:pt x="13505" y="8760"/>
                </a:lnTo>
                <a:lnTo>
                  <a:pt x="13456" y="8516"/>
                </a:lnTo>
                <a:lnTo>
                  <a:pt x="13432" y="8127"/>
                </a:lnTo>
                <a:lnTo>
                  <a:pt x="13383" y="7933"/>
                </a:lnTo>
                <a:lnTo>
                  <a:pt x="13334" y="7762"/>
                </a:lnTo>
                <a:lnTo>
                  <a:pt x="13261" y="7665"/>
                </a:lnTo>
                <a:lnTo>
                  <a:pt x="13188" y="7592"/>
                </a:lnTo>
                <a:lnTo>
                  <a:pt x="13091" y="7519"/>
                </a:lnTo>
                <a:lnTo>
                  <a:pt x="12969" y="7470"/>
                </a:lnTo>
                <a:lnTo>
                  <a:pt x="12848" y="7446"/>
                </a:lnTo>
                <a:lnTo>
                  <a:pt x="12726" y="7446"/>
                </a:lnTo>
                <a:lnTo>
                  <a:pt x="12604" y="7470"/>
                </a:lnTo>
                <a:lnTo>
                  <a:pt x="12483" y="7495"/>
                </a:lnTo>
                <a:lnTo>
                  <a:pt x="12434" y="7470"/>
                </a:lnTo>
                <a:lnTo>
                  <a:pt x="12239" y="7446"/>
                </a:lnTo>
                <a:lnTo>
                  <a:pt x="12239" y="7373"/>
                </a:lnTo>
                <a:lnTo>
                  <a:pt x="12166" y="6984"/>
                </a:lnTo>
                <a:lnTo>
                  <a:pt x="12118" y="6570"/>
                </a:lnTo>
                <a:lnTo>
                  <a:pt x="12093" y="6181"/>
                </a:lnTo>
                <a:lnTo>
                  <a:pt x="12093" y="5767"/>
                </a:lnTo>
                <a:lnTo>
                  <a:pt x="12093" y="4940"/>
                </a:lnTo>
                <a:lnTo>
                  <a:pt x="12069" y="4550"/>
                </a:lnTo>
                <a:lnTo>
                  <a:pt x="11996" y="4137"/>
                </a:lnTo>
                <a:lnTo>
                  <a:pt x="11923" y="3796"/>
                </a:lnTo>
                <a:lnTo>
                  <a:pt x="11826" y="3455"/>
                </a:lnTo>
                <a:lnTo>
                  <a:pt x="11704" y="3115"/>
                </a:lnTo>
                <a:lnTo>
                  <a:pt x="11558" y="2798"/>
                </a:lnTo>
                <a:lnTo>
                  <a:pt x="11388" y="2482"/>
                </a:lnTo>
                <a:lnTo>
                  <a:pt x="11193" y="2190"/>
                </a:lnTo>
                <a:lnTo>
                  <a:pt x="10974" y="1898"/>
                </a:lnTo>
                <a:lnTo>
                  <a:pt x="10731" y="1630"/>
                </a:lnTo>
                <a:lnTo>
                  <a:pt x="10512" y="1411"/>
                </a:lnTo>
                <a:lnTo>
                  <a:pt x="10293" y="1217"/>
                </a:lnTo>
                <a:lnTo>
                  <a:pt x="10049" y="1022"/>
                </a:lnTo>
                <a:lnTo>
                  <a:pt x="9806" y="852"/>
                </a:lnTo>
                <a:lnTo>
                  <a:pt x="9538" y="706"/>
                </a:lnTo>
                <a:lnTo>
                  <a:pt x="9271" y="560"/>
                </a:lnTo>
                <a:lnTo>
                  <a:pt x="9003" y="438"/>
                </a:lnTo>
                <a:lnTo>
                  <a:pt x="8711" y="341"/>
                </a:lnTo>
                <a:lnTo>
                  <a:pt x="8443" y="243"/>
                </a:lnTo>
                <a:lnTo>
                  <a:pt x="8151" y="170"/>
                </a:lnTo>
                <a:lnTo>
                  <a:pt x="7835" y="97"/>
                </a:lnTo>
                <a:lnTo>
                  <a:pt x="7543" y="49"/>
                </a:lnTo>
                <a:lnTo>
                  <a:pt x="7251" y="24"/>
                </a:lnTo>
                <a:lnTo>
                  <a:pt x="6935" y="0"/>
                </a:lnTo>
                <a:close/>
              </a:path>
            </a:pathLst>
          </a:cu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Rectangle 8">
            <a:extLst>
              <a:ext uri="{FF2B5EF4-FFF2-40B4-BE49-F238E27FC236}">
                <a16:creationId xmlns:a16="http://schemas.microsoft.com/office/drawing/2014/main" id="{F4A62E7F-4F3A-B75C-F867-3B4D981D46EA}"/>
              </a:ext>
            </a:extLst>
          </p:cNvPr>
          <p:cNvSpPr/>
          <p:nvPr/>
        </p:nvSpPr>
        <p:spPr>
          <a:xfrm>
            <a:off x="4383800" y="6110793"/>
            <a:ext cx="204250" cy="2091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err="1"/>
          </a:p>
        </p:txBody>
      </p:sp>
      <p:sp>
        <p:nvSpPr>
          <p:cNvPr id="7" name="TextBox 6">
            <a:extLst>
              <a:ext uri="{FF2B5EF4-FFF2-40B4-BE49-F238E27FC236}">
                <a16:creationId xmlns:a16="http://schemas.microsoft.com/office/drawing/2014/main" id="{FB1EF8C1-42AB-3837-6CB6-E03C4B7874B8}"/>
              </a:ext>
            </a:extLst>
          </p:cNvPr>
          <p:cNvSpPr txBox="1"/>
          <p:nvPr/>
        </p:nvSpPr>
        <p:spPr>
          <a:xfrm>
            <a:off x="4115732" y="6192035"/>
            <a:ext cx="4433193" cy="553998"/>
          </a:xfrm>
          <a:custGeom>
            <a:avLst/>
            <a:gdLst>
              <a:gd name="connsiteX0" fmla="*/ 0 w 4433193"/>
              <a:gd name="connsiteY0" fmla="*/ 0 h 553998"/>
              <a:gd name="connsiteX1" fmla="*/ 588981 w 4433193"/>
              <a:gd name="connsiteY1" fmla="*/ 0 h 553998"/>
              <a:gd name="connsiteX2" fmla="*/ 1089299 w 4433193"/>
              <a:gd name="connsiteY2" fmla="*/ 0 h 553998"/>
              <a:gd name="connsiteX3" fmla="*/ 1633948 w 4433193"/>
              <a:gd name="connsiteY3" fmla="*/ 0 h 553998"/>
              <a:gd name="connsiteX4" fmla="*/ 2311593 w 4433193"/>
              <a:gd name="connsiteY4" fmla="*/ 0 h 553998"/>
              <a:gd name="connsiteX5" fmla="*/ 2900575 w 4433193"/>
              <a:gd name="connsiteY5" fmla="*/ 0 h 553998"/>
              <a:gd name="connsiteX6" fmla="*/ 3445224 w 4433193"/>
              <a:gd name="connsiteY6" fmla="*/ 0 h 553998"/>
              <a:gd name="connsiteX7" fmla="*/ 4433193 w 4433193"/>
              <a:gd name="connsiteY7" fmla="*/ 0 h 553998"/>
              <a:gd name="connsiteX8" fmla="*/ 4433193 w 4433193"/>
              <a:gd name="connsiteY8" fmla="*/ 553998 h 553998"/>
              <a:gd name="connsiteX9" fmla="*/ 3799880 w 4433193"/>
              <a:gd name="connsiteY9" fmla="*/ 553998 h 553998"/>
              <a:gd name="connsiteX10" fmla="*/ 3255230 w 4433193"/>
              <a:gd name="connsiteY10" fmla="*/ 553998 h 553998"/>
              <a:gd name="connsiteX11" fmla="*/ 2533253 w 4433193"/>
              <a:gd name="connsiteY11" fmla="*/ 553998 h 553998"/>
              <a:gd name="connsiteX12" fmla="*/ 1944272 w 4433193"/>
              <a:gd name="connsiteY12" fmla="*/ 553998 h 553998"/>
              <a:gd name="connsiteX13" fmla="*/ 1443954 w 4433193"/>
              <a:gd name="connsiteY13" fmla="*/ 553998 h 553998"/>
              <a:gd name="connsiteX14" fmla="*/ 766309 w 4433193"/>
              <a:gd name="connsiteY14" fmla="*/ 553998 h 553998"/>
              <a:gd name="connsiteX15" fmla="*/ 0 w 4433193"/>
              <a:gd name="connsiteY15" fmla="*/ 553998 h 553998"/>
              <a:gd name="connsiteX16" fmla="*/ 0 w 4433193"/>
              <a:gd name="connsiteY16" fmla="*/ 0 h 55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33193" h="553998" fill="none" extrusionOk="0">
                <a:moveTo>
                  <a:pt x="0" y="0"/>
                </a:moveTo>
                <a:cubicBezTo>
                  <a:pt x="245348" y="-19593"/>
                  <a:pt x="386497" y="890"/>
                  <a:pt x="588981" y="0"/>
                </a:cubicBezTo>
                <a:cubicBezTo>
                  <a:pt x="791465" y="-890"/>
                  <a:pt x="863303" y="-10"/>
                  <a:pt x="1089299" y="0"/>
                </a:cubicBezTo>
                <a:cubicBezTo>
                  <a:pt x="1315295" y="10"/>
                  <a:pt x="1429480" y="-16314"/>
                  <a:pt x="1633948" y="0"/>
                </a:cubicBezTo>
                <a:cubicBezTo>
                  <a:pt x="1838416" y="16314"/>
                  <a:pt x="2029329" y="-18012"/>
                  <a:pt x="2311593" y="0"/>
                </a:cubicBezTo>
                <a:cubicBezTo>
                  <a:pt x="2593857" y="18012"/>
                  <a:pt x="2656473" y="-10530"/>
                  <a:pt x="2900575" y="0"/>
                </a:cubicBezTo>
                <a:cubicBezTo>
                  <a:pt x="3144677" y="10530"/>
                  <a:pt x="3279744" y="5578"/>
                  <a:pt x="3445224" y="0"/>
                </a:cubicBezTo>
                <a:cubicBezTo>
                  <a:pt x="3610704" y="-5578"/>
                  <a:pt x="3977778" y="-41334"/>
                  <a:pt x="4433193" y="0"/>
                </a:cubicBezTo>
                <a:cubicBezTo>
                  <a:pt x="4448191" y="259943"/>
                  <a:pt x="4425673" y="398024"/>
                  <a:pt x="4433193" y="553998"/>
                </a:cubicBezTo>
                <a:cubicBezTo>
                  <a:pt x="4205507" y="542851"/>
                  <a:pt x="4105613" y="557247"/>
                  <a:pt x="3799880" y="553998"/>
                </a:cubicBezTo>
                <a:cubicBezTo>
                  <a:pt x="3494147" y="550749"/>
                  <a:pt x="3490977" y="561812"/>
                  <a:pt x="3255230" y="553998"/>
                </a:cubicBezTo>
                <a:cubicBezTo>
                  <a:pt x="3019483" y="546185"/>
                  <a:pt x="2767629" y="534477"/>
                  <a:pt x="2533253" y="553998"/>
                </a:cubicBezTo>
                <a:cubicBezTo>
                  <a:pt x="2298877" y="573519"/>
                  <a:pt x="2090839" y="546895"/>
                  <a:pt x="1944272" y="553998"/>
                </a:cubicBezTo>
                <a:cubicBezTo>
                  <a:pt x="1797705" y="561101"/>
                  <a:pt x="1624931" y="570077"/>
                  <a:pt x="1443954" y="553998"/>
                </a:cubicBezTo>
                <a:cubicBezTo>
                  <a:pt x="1262977" y="537919"/>
                  <a:pt x="1080343" y="581334"/>
                  <a:pt x="766309" y="553998"/>
                </a:cubicBezTo>
                <a:cubicBezTo>
                  <a:pt x="452276" y="526662"/>
                  <a:pt x="362233" y="585044"/>
                  <a:pt x="0" y="553998"/>
                </a:cubicBezTo>
                <a:cubicBezTo>
                  <a:pt x="-21494" y="334284"/>
                  <a:pt x="14111" y="189339"/>
                  <a:pt x="0" y="0"/>
                </a:cubicBezTo>
                <a:close/>
              </a:path>
              <a:path w="4433193" h="553998" stroke="0" extrusionOk="0">
                <a:moveTo>
                  <a:pt x="0" y="0"/>
                </a:moveTo>
                <a:cubicBezTo>
                  <a:pt x="220928" y="26243"/>
                  <a:pt x="464945" y="-3012"/>
                  <a:pt x="588981" y="0"/>
                </a:cubicBezTo>
                <a:cubicBezTo>
                  <a:pt x="713017" y="3012"/>
                  <a:pt x="896953" y="-7038"/>
                  <a:pt x="1089299" y="0"/>
                </a:cubicBezTo>
                <a:cubicBezTo>
                  <a:pt x="1281645" y="7038"/>
                  <a:pt x="1495183" y="-28125"/>
                  <a:pt x="1811276" y="0"/>
                </a:cubicBezTo>
                <a:cubicBezTo>
                  <a:pt x="2127369" y="28125"/>
                  <a:pt x="2139455" y="-192"/>
                  <a:pt x="2400257" y="0"/>
                </a:cubicBezTo>
                <a:cubicBezTo>
                  <a:pt x="2661059" y="192"/>
                  <a:pt x="2771700" y="4137"/>
                  <a:pt x="2989239" y="0"/>
                </a:cubicBezTo>
                <a:cubicBezTo>
                  <a:pt x="3206778" y="-4137"/>
                  <a:pt x="3549497" y="-25445"/>
                  <a:pt x="3711216" y="0"/>
                </a:cubicBezTo>
                <a:cubicBezTo>
                  <a:pt x="3872935" y="25445"/>
                  <a:pt x="4163654" y="29621"/>
                  <a:pt x="4433193" y="0"/>
                </a:cubicBezTo>
                <a:cubicBezTo>
                  <a:pt x="4411328" y="270947"/>
                  <a:pt x="4438999" y="379060"/>
                  <a:pt x="4433193" y="553998"/>
                </a:cubicBezTo>
                <a:cubicBezTo>
                  <a:pt x="4303521" y="551023"/>
                  <a:pt x="4036965" y="545346"/>
                  <a:pt x="3888544" y="553998"/>
                </a:cubicBezTo>
                <a:cubicBezTo>
                  <a:pt x="3740123" y="562650"/>
                  <a:pt x="3459586" y="564159"/>
                  <a:pt x="3255230" y="553998"/>
                </a:cubicBezTo>
                <a:cubicBezTo>
                  <a:pt x="3050874" y="543837"/>
                  <a:pt x="2782493" y="567432"/>
                  <a:pt x="2621917" y="553998"/>
                </a:cubicBezTo>
                <a:cubicBezTo>
                  <a:pt x="2461341" y="540564"/>
                  <a:pt x="2225559" y="572051"/>
                  <a:pt x="2032936" y="553998"/>
                </a:cubicBezTo>
                <a:cubicBezTo>
                  <a:pt x="1840313" y="535945"/>
                  <a:pt x="1552439" y="550718"/>
                  <a:pt x="1310959" y="553998"/>
                </a:cubicBezTo>
                <a:cubicBezTo>
                  <a:pt x="1069479" y="557278"/>
                  <a:pt x="800713" y="554310"/>
                  <a:pt x="588981" y="553998"/>
                </a:cubicBezTo>
                <a:cubicBezTo>
                  <a:pt x="377249" y="553686"/>
                  <a:pt x="234225" y="560179"/>
                  <a:pt x="0" y="553998"/>
                </a:cubicBezTo>
                <a:cubicBezTo>
                  <a:pt x="-22035" y="382355"/>
                  <a:pt x="-5068" y="126672"/>
                  <a:pt x="0" y="0"/>
                </a:cubicBezTo>
                <a:close/>
              </a:path>
            </a:pathLst>
          </a:custGeom>
          <a:solidFill>
            <a:schemeClr val="bg1">
              <a:lumMod val="95000"/>
            </a:schemeClr>
          </a:solidFill>
          <a:ln>
            <a:solidFill>
              <a:schemeClr val="tx2"/>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3"/>
          </a:lnRef>
          <a:fillRef idx="1">
            <a:schemeClr val="lt1"/>
          </a:fillRef>
          <a:effectRef idx="0">
            <a:schemeClr val="accent3"/>
          </a:effectRef>
          <a:fontRef idx="minor">
            <a:schemeClr val="dk1"/>
          </a:fontRef>
        </p:style>
        <p:txBody>
          <a:bodyPr wrap="square" lIns="0" tIns="0" rIns="0" bIns="0" rtlCol="0">
            <a:spAutoFit/>
          </a:bodyPr>
          <a:lstStyle/>
          <a:p>
            <a:pPr algn="ctr"/>
            <a:br>
              <a:rPr lang="da-DK" sz="1200" dirty="0">
                <a:latin typeface="Quicksand" panose="020B0604020202020204" charset="0"/>
                <a:cs typeface="Amatic SC" panose="00000500000000000000" pitchFamily="2" charset="-79"/>
              </a:rPr>
            </a:br>
            <a:r>
              <a:rPr lang="da-DK" sz="1200" dirty="0">
                <a:latin typeface="Quicksand" panose="020B0604020202020204" charset="0"/>
                <a:cs typeface="Amatic SC" panose="00000500000000000000" pitchFamily="2" charset="-79"/>
              </a:rPr>
              <a:t>Find øvelsesbeskrivelsen til arbejdet med aktiv lytning </a:t>
            </a:r>
            <a:r>
              <a:rPr lang="da-DK" sz="1200" b="1" dirty="0">
                <a:latin typeface="Quicksand" panose="020B0604020202020204" charset="0"/>
                <a:cs typeface="Amatic SC" panose="00000500000000000000" pitchFamily="2" charset="-79"/>
              </a:rPr>
              <a:t>på forrige slide</a:t>
            </a:r>
            <a:br>
              <a:rPr lang="da-DK" sz="1200" dirty="0">
                <a:latin typeface="Quicksand" panose="020B0604020202020204" charset="0"/>
                <a:cs typeface="Amatic SC" panose="00000500000000000000" pitchFamily="2" charset="-79"/>
              </a:rPr>
            </a:br>
            <a:endParaRPr lang="da-DK" sz="1200" dirty="0">
              <a:latin typeface="Quicksand" panose="020B0604020202020204" charset="0"/>
              <a:cs typeface="Amatic SC" panose="00000500000000000000" pitchFamily="2" charset="-79"/>
            </a:endParaRPr>
          </a:p>
        </p:txBody>
      </p:sp>
      <p:pic>
        <p:nvPicPr>
          <p:cNvPr id="8" name="Graphic 7" descr="Information with solid fill">
            <a:extLst>
              <a:ext uri="{FF2B5EF4-FFF2-40B4-BE49-F238E27FC236}">
                <a16:creationId xmlns:a16="http://schemas.microsoft.com/office/drawing/2014/main" id="{48CB32FC-7535-A821-90E6-5F9FC3B2AF0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25310" y="5971844"/>
            <a:ext cx="468000" cy="468000"/>
          </a:xfrm>
          <a:prstGeom prst="rect">
            <a:avLst/>
          </a:prstGeom>
        </p:spPr>
      </p:pic>
    </p:spTree>
    <p:extLst>
      <p:ext uri="{BB962C8B-B14F-4D97-AF65-F5344CB8AC3E}">
        <p14:creationId xmlns:p14="http://schemas.microsoft.com/office/powerpoint/2010/main" val="4132159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nk">
  <a:themeElements>
    <a:clrScheme name="Playful colors">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Ramboll.potx" id="{9BA6AB70-38B9-4BF4-AD01-F22D546A6F4D}" vid="{AFF3D664-4A6E-4E38-81EF-08DD66B4B9C6}"/>
    </a:ext>
  </a:extLst>
</a:theme>
</file>

<file path=ppt/theme/theme2.xml><?xml version="1.0" encoding="utf-8"?>
<a:theme xmlns:a="http://schemas.openxmlformats.org/drawingml/2006/main" name="1_Blank">
  <a:themeElements>
    <a:clrScheme name="Ramboll 2021">
      <a:dk1>
        <a:srgbClr val="000000"/>
      </a:dk1>
      <a:lt1>
        <a:srgbClr val="FFFFFF"/>
      </a:lt1>
      <a:dk2>
        <a:srgbClr val="009DF0"/>
      </a:dk2>
      <a:lt2>
        <a:srgbClr val="273943"/>
      </a:lt2>
      <a:accent1>
        <a:srgbClr val="05326E"/>
      </a:accent1>
      <a:accent2>
        <a:srgbClr val="125A40"/>
      </a:accent2>
      <a:accent3>
        <a:srgbClr val="ADD095"/>
      </a:accent3>
      <a:accent4>
        <a:srgbClr val="62294B"/>
      </a:accent4>
      <a:accent5>
        <a:srgbClr val="FF8855"/>
      </a:accent5>
      <a:accent6>
        <a:srgbClr val="E3E1D8"/>
      </a:accent6>
      <a:hlink>
        <a:srgbClr val="009DF0"/>
      </a:hlink>
      <a:folHlink>
        <a:srgbClr val="CCEBFD"/>
      </a:folHlink>
    </a:clrScheme>
    <a:fontScheme name="Rambol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Blank.potx" id="{900E3F7D-0F42-4127-A563-AB863FCD720C}" vid="{53CCD02C-91E1-4BFC-A1BE-18ED37431167}"/>
    </a:ext>
  </a:extLst>
</a:theme>
</file>

<file path=ppt/theme/theme3.xml><?xml version="1.0" encoding="utf-8"?>
<a:theme xmlns:a="http://schemas.openxmlformats.org/drawingml/2006/main" name="2_Blank">
  <a:themeElements>
    <a:clrScheme name="Ramboll">
      <a:dk1>
        <a:srgbClr val="333333"/>
      </a:dk1>
      <a:lt1>
        <a:srgbClr val="FFFFFF"/>
      </a:lt1>
      <a:dk2>
        <a:srgbClr val="009DF0"/>
      </a:dk2>
      <a:lt2>
        <a:srgbClr val="797766"/>
      </a:lt2>
      <a:accent1>
        <a:srgbClr val="ADDDFF"/>
      </a:accent1>
      <a:accent2>
        <a:srgbClr val="3AA551"/>
      </a:accent2>
      <a:accent3>
        <a:srgbClr val="A8D100"/>
      </a:accent3>
      <a:accent4>
        <a:srgbClr val="C40079"/>
      </a:accent4>
      <a:accent5>
        <a:srgbClr val="C63418"/>
      </a:accent5>
      <a:accent6>
        <a:srgbClr val="D0CFC9"/>
      </a:accent6>
      <a:hlink>
        <a:srgbClr val="009DF0"/>
      </a:hlink>
      <a:folHlink>
        <a:srgbClr val="ADDD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effectLst/>
      </a:spPr>
      <a:bodyPr vert="horz" wrap="square" lIns="0" tIns="0" rIns="0" bIns="0" numCol="1" rtlCol="0" anchor="t" anchorCtr="0" compatLnSpc="1">
        <a:prstTxWarp prst="textNoShape">
          <a:avLst/>
        </a:prstTxWarp>
        <a:spAutoFit/>
      </a:bodyPr>
      <a:lstStyle>
        <a:defPPr marR="0" algn="l" defTabSz="457200" rtl="0" eaLnBrk="0" fontAlgn="base" latinLnBrk="0" hangingPunct="0">
          <a:spcBef>
            <a:spcPct val="0"/>
          </a:spcBef>
          <a:buClrTx/>
          <a:buSzTx/>
          <a:tabLst/>
          <a:defRPr kumimoji="0" sz="1800" b="0" i="0" u="none" strike="noStrike" kern="1200" cap="none" spc="0" normalizeH="0" baseline="0" noProof="0" dirty="0" err="1" smtClean="0">
            <a:ln>
              <a:noFill/>
            </a:ln>
            <a:solidFill>
              <a:schemeClr val="tx1"/>
            </a:solidFill>
            <a:effectLst/>
            <a:uLnTx/>
            <a:uFillTx/>
            <a:latin typeface="Verdana"/>
            <a:ea typeface="Verdana" pitchFamily="34" charset="0"/>
            <a:cs typeface="Verdana" pitchFamily="34" charset="0"/>
          </a:defRPr>
        </a:defPPr>
      </a:lstStyle>
    </a:txDef>
  </a:objectDefaults>
  <a:extraClrSchemeLst/>
  <a:custClrLst>
    <a:custClr name="Black">
      <a:srgbClr val="333333"/>
    </a:custClr>
    <a:custClr name="Dark Grey">
      <a:srgbClr val="797766"/>
    </a:custClr>
    <a:custClr name="Cyan">
      <a:srgbClr val="009DF0"/>
    </a:custClr>
    <a:custClr name="Light Blue">
      <a:srgbClr val="ADDDFF"/>
    </a:custClr>
    <a:custClr name="Green">
      <a:srgbClr val="3AA551"/>
    </a:custClr>
    <a:custClr name="Lime Green">
      <a:srgbClr val="A8D100"/>
    </a:custClr>
    <a:custClr name="Magenta">
      <a:srgbClr val="C40079"/>
    </a:custClr>
    <a:custClr name="Warm Red">
      <a:srgbClr val="C63418"/>
    </a:custClr>
    <a:custClr name="Light Grey">
      <a:srgbClr val="D0CFC9"/>
    </a:custClr>
    <a:custClr name="Dark Blue">
      <a:srgbClr val="006FAD"/>
    </a:custClr>
    <a:custClr name="White">
      <a:srgbClr val="FFFFFF"/>
    </a:custClr>
    <a:custClr name="65% Dark Grey">
      <a:srgbClr val="A8A69B"/>
    </a:custClr>
    <a:custClr name="65% Cyan">
      <a:srgbClr val="59BFF5"/>
    </a:custClr>
    <a:custClr name="65% Light Blue">
      <a:srgbClr val="CAE9FF"/>
    </a:custClr>
    <a:custClr name="65% Green">
      <a:srgbClr val="7FC48E"/>
    </a:custClr>
    <a:custClr name="65% Lime Green">
      <a:srgbClr val="C6E159"/>
    </a:custClr>
    <a:custClr name="65% Magenta">
      <a:srgbClr val="D959A8"/>
    </a:custClr>
    <a:custClr name="65% Warm Red">
      <a:srgbClr val="DA7B69"/>
    </a:custClr>
    <a:custClr name="65% Light Grey">
      <a:srgbClr val="E0E0DC"/>
    </a:custClr>
    <a:custClr name="65% Dark Blue">
      <a:srgbClr val="59A1CA"/>
    </a:custClr>
    <a:custClr name="White">
      <a:srgbClr val="FFFFFF"/>
    </a:custClr>
    <a:custClr name="30% Dark Grey">
      <a:srgbClr val="D7D6D1"/>
    </a:custClr>
    <a:custClr name="30% Cyan">
      <a:srgbClr val="B2E1FA"/>
    </a:custClr>
    <a:custClr name="30% Light Blue">
      <a:srgbClr val="E6F5FF"/>
    </a:custClr>
    <a:custClr name="30% Green">
      <a:srgbClr val="C4E4CA"/>
    </a:custClr>
    <a:custClr name="30% Lime Green">
      <a:srgbClr val="E5F1B2"/>
    </a:custClr>
    <a:custClr name="30% Magenta">
      <a:srgbClr val="EDB2D7"/>
    </a:custClr>
    <a:custClr name="30% Warm Red">
      <a:srgbClr val="EEC2B9"/>
    </a:custClr>
    <a:custClr name="30% Light Grey">
      <a:srgbClr val="F6F6F4"/>
    </a:custClr>
    <a:custClr name="30% Dark Blue">
      <a:srgbClr val="B2D4E6"/>
    </a:custClr>
  </a:custClrLst>
  <a:extLst>
    <a:ext uri="{05A4C25C-085E-4340-85A3-A5531E510DB2}">
      <thm15:themeFamily xmlns:thm15="http://schemas.microsoft.com/office/thememl/2012/main" name="Ramboll Template.pptx" id="{5AEA101F-179A-4E02-8835-BB0D3710D3A7}" vid="{E99342CD-4962-46DC-842C-A6C21B4B076F}"/>
    </a:ext>
  </a:extLst>
</a:theme>
</file>

<file path=ppt/theme/theme4.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ck">
      <a:srgbClr val="000000"/>
    </a:custClr>
    <a:custClr name="Mountain 100%">
      <a:srgbClr val="273943"/>
    </a:custClr>
    <a:custClr name="Cyan 100%">
      <a:srgbClr val="009DF0"/>
    </a:custClr>
    <a:custClr name="Ocean 100%">
      <a:srgbClr val="05326E"/>
    </a:custClr>
    <a:custClr name="Forest 100%">
      <a:srgbClr val="125A40"/>
    </a:custClr>
    <a:custClr name="Grass 100%">
      <a:srgbClr val="ADD095"/>
    </a:custClr>
    <a:custClr name="Heath 100%">
      <a:srgbClr val="61294B"/>
    </a:custClr>
    <a:custClr name="Field 100%">
      <a:srgbClr val="FF8855"/>
    </a:custClr>
    <a:custClr name="Pebble 100%">
      <a:srgbClr val="E3E1D8"/>
    </a:custClr>
    <a:custClr name="Sand 100%">
      <a:srgbClr val="FFE682"/>
    </a:custClr>
    <a:custClr name="Text color">
      <a:srgbClr val="333333"/>
    </a:custClr>
    <a:custClr name="Mountain 80%">
      <a:srgbClr val="47525A"/>
    </a:custClr>
    <a:custClr name="Cyan 80%">
      <a:srgbClr val="33B1F3"/>
    </a:custClr>
    <a:custClr name="Ocean 80%">
      <a:srgbClr val="375B8B"/>
    </a:custClr>
    <a:custClr name="Forest 80%">
      <a:srgbClr val="417B66"/>
    </a:custClr>
    <a:custClr name="Grass 80%">
      <a:srgbClr val="BDD9AA"/>
    </a:custClr>
    <a:custClr name="Heath 80%">
      <a:srgbClr val="794B62"/>
    </a:custClr>
    <a:custClr name="Field 80%">
      <a:srgbClr val="F89D73"/>
    </a:custClr>
    <a:custClr name="Pebble 80%">
      <a:srgbClr val="E9E7E0"/>
    </a:custClr>
    <a:custClr name="Sand 80%">
      <a:srgbClr val="FCE783"/>
    </a:custClr>
    <a:custClr name="White">
      <a:srgbClr val="FFFFFF"/>
    </a:custClr>
    <a:custClr name="Mountain 60%">
      <a:srgbClr val="7D888E"/>
    </a:custClr>
    <a:custClr name="Cyan 60%">
      <a:srgbClr val="66C4F6"/>
    </a:custClr>
    <a:custClr name="Ocean 60%">
      <a:srgbClr val="6984A8"/>
    </a:custClr>
    <a:custClr name="Forest 60%">
      <a:srgbClr val="719C8C"/>
    </a:custClr>
    <a:custClr name="Grass 60%">
      <a:srgbClr val="CEE3BF"/>
    </a:custClr>
    <a:custClr name="Heath 60%">
      <a:srgbClr val="A17F93"/>
    </a:custClr>
    <a:custClr name="Field 60%">
      <a:srgbClr val="FFB899"/>
    </a:custClr>
    <a:custClr name="Pebble 60%">
      <a:srgbClr val="EEEDE8"/>
    </a:custClr>
    <a:custClr name="Sand 60%">
      <a:srgbClr val="FFFAB4"/>
    </a:custClr>
    <a:custClr name="White">
      <a:srgbClr val="FFFFFF"/>
    </a:custClr>
    <a:custClr name="Mountain 40%">
      <a:srgbClr val="D3D7D9"/>
    </a:custClr>
    <a:custClr name="Cyan 40%">
      <a:srgbClr val="CCEBFD"/>
    </a:custClr>
    <a:custClr name="Ocean 40%">
      <a:srgbClr val="CED6E3"/>
    </a:custClr>
    <a:custClr name="Forest 40%">
      <a:srgbClr val="CFDED9"/>
    </a:custClr>
    <a:custClr name="Grass 40%">
      <a:srgbClr val="EFF7EA"/>
    </a:custClr>
    <a:custClr name="Heath 40%">
      <a:srgbClr val="DFD4DA"/>
    </a:custClr>
    <a:custClr name="Field 40%">
      <a:srgbClr val="FFE7DD"/>
    </a:custClr>
    <a:custClr name="Pebble 40%">
      <a:srgbClr val="F9F9F7"/>
    </a:custClr>
    <a:custClr name="Sand 40%">
      <a:srgbClr val="FFFAE6"/>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C20181D027EE4E8CE43B03417944D7" ma:contentTypeVersion="16" ma:contentTypeDescription="Create a new document." ma:contentTypeScope="" ma:versionID="231e56f3e962ac7a9b44f43c3fcbcbba">
  <xsd:schema xmlns:xsd="http://www.w3.org/2001/XMLSchema" xmlns:xs="http://www.w3.org/2001/XMLSchema" xmlns:p="http://schemas.microsoft.com/office/2006/metadata/properties" xmlns:ns2="403ac9b0-0429-4076-ab5a-1a158639b83e" xmlns:ns3="cc72a137-9d55-4d41-be4a-960e4116afa6" xmlns:ns4="1611cc7e-243d-4120-a4b3-dc62a26f08e1" targetNamespace="http://schemas.microsoft.com/office/2006/metadata/properties" ma:root="true" ma:fieldsID="c22fae0a007d9527542b9602e56be343" ns2:_="" ns3:_="" ns4:_="">
    <xsd:import namespace="403ac9b0-0429-4076-ab5a-1a158639b83e"/>
    <xsd:import namespace="cc72a137-9d55-4d41-be4a-960e4116afa6"/>
    <xsd:import namespace="1611cc7e-243d-4120-a4b3-dc62a26f08e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3ac9b0-0429-4076-ab5a-1a158639b8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a0716b9-ea6c-4544-a4bd-65ac324c60d4"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72a137-9d55-4d41-be4a-960e4116af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11cc7e-243d-4120-a4b3-dc62a26f08e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eeef0ec-d421-40bf-a8cf-1cdb00db7115}" ma:internalName="TaxCatchAll" ma:showField="CatchAllData" ma:web="cc72a137-9d55-4d41-be4a-960e4116af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c72a137-9d55-4d41-be4a-960e4116afa6">
      <UserInfo>
        <DisplayName>Mia Rytter Lund</DisplayName>
        <AccountId>45</AccountId>
        <AccountType/>
      </UserInfo>
      <UserInfo>
        <DisplayName>Nikolaj Godsk Vestergaard</DisplayName>
        <AccountId>197</AccountId>
        <AccountType/>
      </UserInfo>
      <UserInfo>
        <DisplayName>Sophie Bayer</DisplayName>
        <AccountId>243</AccountId>
        <AccountType/>
      </UserInfo>
      <UserInfo>
        <DisplayName>Ida Høst Poulsen</DisplayName>
        <AccountId>427</AccountId>
        <AccountType/>
      </UserInfo>
      <UserInfo>
        <DisplayName>Stine Møller Jespersen</DisplayName>
        <AccountId>2790</AccountId>
        <AccountType/>
      </UserInfo>
      <UserInfo>
        <DisplayName>Marianne Delcomyn</DisplayName>
        <AccountId>82</AccountId>
        <AccountType/>
      </UserInfo>
      <UserInfo>
        <DisplayName>Aman Reehal</DisplayName>
        <AccountId>2501</AccountId>
        <AccountType/>
      </UserInfo>
      <UserInfo>
        <DisplayName>Josephine Andersen</DisplayName>
        <AccountId>1064</AccountId>
        <AccountType/>
      </UserInfo>
    </SharedWithUsers>
    <lcf76f155ced4ddcb4097134ff3c332f xmlns="403ac9b0-0429-4076-ab5a-1a158639b83e">
      <Terms xmlns="http://schemas.microsoft.com/office/infopath/2007/PartnerControls"/>
    </lcf76f155ced4ddcb4097134ff3c332f>
    <TaxCatchAll xmlns="1611cc7e-243d-4120-a4b3-dc62a26f08e1" xsi:nil="true"/>
    <MediaLengthInSeconds xmlns="403ac9b0-0429-4076-ab5a-1a158639b8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44B7B1-BBAE-4C40-B349-3507724CE41F}"/>
</file>

<file path=customXml/itemProps2.xml><?xml version="1.0" encoding="utf-8"?>
<ds:datastoreItem xmlns:ds="http://schemas.openxmlformats.org/officeDocument/2006/customXml" ds:itemID="{E9EFF8DE-3DB9-4F84-BF63-5977268658D3}">
  <ds:schemaRefs>
    <ds:schemaRef ds:uri="1611cc7e-243d-4120-a4b3-dc62a26f08e1"/>
    <ds:schemaRef ds:uri="403ac9b0-0429-4076-ab5a-1a158639b83e"/>
    <ds:schemaRef ds:uri="cc72a137-9d55-4d41-be4a-960e4116a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153CFF-5C71-4AE1-8E1D-1F92B2B8ED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148</TotalTime>
  <Words>2055</Words>
  <Application>Microsoft Macintosh PowerPoint</Application>
  <PresentationFormat>Widescreen</PresentationFormat>
  <Paragraphs>255</Paragraphs>
  <Slides>17</Slides>
  <Notes>17</Notes>
  <HiddenSlides>0</HiddenSlides>
  <MMClips>0</MMClips>
  <ScaleCrop>false</ScaleCrop>
  <HeadingPairs>
    <vt:vector size="8" baseType="variant">
      <vt:variant>
        <vt:lpstr>Benyttede skrifttyper</vt:lpstr>
      </vt:variant>
      <vt:variant>
        <vt:i4>6</vt:i4>
      </vt:variant>
      <vt:variant>
        <vt:lpstr>Tema</vt:lpstr>
      </vt:variant>
      <vt:variant>
        <vt:i4>3</vt:i4>
      </vt:variant>
      <vt:variant>
        <vt:lpstr>Integrerede OLE-servere</vt:lpstr>
      </vt:variant>
      <vt:variant>
        <vt:i4>1</vt:i4>
      </vt:variant>
      <vt:variant>
        <vt:lpstr>Slidetitler</vt:lpstr>
      </vt:variant>
      <vt:variant>
        <vt:i4>17</vt:i4>
      </vt:variant>
    </vt:vector>
  </HeadingPairs>
  <TitlesOfParts>
    <vt:vector size="27" baseType="lpstr">
      <vt:lpstr>Amatic SC</vt:lpstr>
      <vt:lpstr>Arial</vt:lpstr>
      <vt:lpstr>Quicksand</vt:lpstr>
      <vt:lpstr>Quicksand </vt:lpstr>
      <vt:lpstr>Short Stack</vt:lpstr>
      <vt:lpstr>Verdana</vt:lpstr>
      <vt:lpstr>Blank</vt:lpstr>
      <vt:lpstr>1_Blank</vt:lpstr>
      <vt:lpstr>2_Blank</vt:lpstr>
      <vt:lpstr>think-cell Slide</vt:lpstr>
      <vt:lpstr>Procesgreb: Sådan kan I arbejde med resultaterne  på jeres skole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december 2022</dc:title>
  <dc:creator>Nikolaj Godsk Vestergaard</dc:creator>
  <cp:lastModifiedBy>Louise Pjengaard Bank</cp:lastModifiedBy>
  <cp:revision>6</cp:revision>
  <cp:lastPrinted>2022-12-14T14:16:49Z</cp:lastPrinted>
  <dcterms:created xsi:type="dcterms:W3CDTF">2022-11-28T10:19:23Z</dcterms:created>
  <dcterms:modified xsi:type="dcterms:W3CDTF">2024-06-18T07:19:34Z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ea7001-5c24-4702-a3ac-e436ccb02747_Enabled">
    <vt:lpwstr>true</vt:lpwstr>
  </property>
  <property fmtid="{D5CDD505-2E9C-101B-9397-08002B2CF9AE}" pid="3" name="MSIP_Label_20ea7001-5c24-4702-a3ac-e436ccb02747_SetDate">
    <vt:lpwstr>2022-11-28T10:19:24Z</vt:lpwstr>
  </property>
  <property fmtid="{D5CDD505-2E9C-101B-9397-08002B2CF9AE}" pid="4" name="MSIP_Label_20ea7001-5c24-4702-a3ac-e436ccb02747_Method">
    <vt:lpwstr>Standard</vt:lpwstr>
  </property>
  <property fmtid="{D5CDD505-2E9C-101B-9397-08002B2CF9AE}" pid="5" name="MSIP_Label_20ea7001-5c24-4702-a3ac-e436ccb02747_Name">
    <vt:lpwstr>Confidential</vt:lpwstr>
  </property>
  <property fmtid="{D5CDD505-2E9C-101B-9397-08002B2CF9AE}" pid="6" name="MSIP_Label_20ea7001-5c24-4702-a3ac-e436ccb02747_SiteId">
    <vt:lpwstr>c8823c91-be81-4f89-b024-6c3dd789c106</vt:lpwstr>
  </property>
  <property fmtid="{D5CDD505-2E9C-101B-9397-08002B2CF9AE}" pid="7" name="MSIP_Label_20ea7001-5c24-4702-a3ac-e436ccb02747_ActionId">
    <vt:lpwstr>9cef2eea-b7e5-4349-87cc-eae238bee497</vt:lpwstr>
  </property>
  <property fmtid="{D5CDD505-2E9C-101B-9397-08002B2CF9AE}" pid="8" name="MSIP_Label_20ea7001-5c24-4702-a3ac-e436ccb02747_ContentBits">
    <vt:lpwstr>2</vt:lpwstr>
  </property>
  <property fmtid="{D5CDD505-2E9C-101B-9397-08002B2CF9AE}" pid="9" name="ContentTypeId">
    <vt:lpwstr>0x010100F1C20181D027EE4E8CE43B03417944D7</vt:lpwstr>
  </property>
  <property fmtid="{D5CDD505-2E9C-101B-9397-08002B2CF9AE}" pid="10" name="MediaServiceImageTags">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